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8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embeddedFontLst>
    <p:embeddedFont>
      <p:font typeface="Montserrat" panose="020F0502020204030204" pitchFamily="2" charset="0"/>
      <p:regular r:id="rId38"/>
      <p:bold r:id="rId39"/>
      <p:italic r:id="rId40"/>
      <p:boldItalic r:id="rId41"/>
    </p:embeddedFont>
    <p:embeddedFont>
      <p:font typeface="Montserrat Medium" panose="00000600000000000000" pitchFamily="2" charset="0"/>
      <p:regular r:id="rId42"/>
      <p:bold r:id="rId43"/>
      <p:italic r:id="rId44"/>
      <p:boldItalic r:id="rId45"/>
    </p:embeddedFont>
    <p:embeddedFont>
      <p:font typeface="Playball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">
          <p15:clr>
            <a:srgbClr val="A4A3A4"/>
          </p15:clr>
        </p15:guide>
        <p15:guide id="2" pos="7015">
          <p15:clr>
            <a:srgbClr val="A4A3A4"/>
          </p15:clr>
        </p15:guide>
        <p15:guide id="3" orient="horz" pos="346">
          <p15:clr>
            <a:srgbClr val="A4A3A4"/>
          </p15:clr>
        </p15:guide>
        <p15:guide id="4" orient="horz" pos="399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gDZC4+qMpiFHg8phWHJODNzSBtn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arna Ajith" initials="" lastIdx="1" clrIdx="0"/>
  <p:cmAuthor id="1" name="Shivanshu Sharma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48"/>
      </p:cViewPr>
      <p:guideLst>
        <p:guide pos="576"/>
        <p:guide pos="7015"/>
        <p:guide orient="horz" pos="346"/>
        <p:guide orient="horz" pos="39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customschemas.google.com/relationships/presentationmetadata" Target="meta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3-27T14:37:16.497" idx="1">
    <p:pos x="6000" y="0"/>
    <p:text>Kindly remove 'and more' or add another essential factor.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IvEGWmg"/>
      </p:ext>
    </p:extLst>
  </p:cm>
  <p:cm authorId="1" dt="2024-03-27T14:37:16.497" idx="1">
    <p:pos x="6000" y="0"/>
    <p:text>Done</p:text>
    <p:extLst>
      <p:ext uri="{C676402C-5697-4E1C-873F-D02D1690AC5C}">
        <p15:threadingInfo xmlns:p15="http://schemas.microsoft.com/office/powerpoint/2012/main" timeZoneBias="0">
          <p15:parentCm authorId="0" idx="1"/>
        </p15:threadingInfo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IvIjoys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1" name="Google Shape;2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622e1a23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7" name="Google Shape;327;g2b622e1a23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622e1a234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2b622e1a234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b641fe306a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6" name="Google Shape;636;g2b641fe306a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b641fe306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4" name="Google Shape;644;g2b641fe306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b641fe306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0" name="Google Shape;650;g2b641fe306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a269e6aed1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a269e6aed1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b641fe306a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7" name="Google Shape;1047;g2b641fe306a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b641fe306a_1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5" name="Google Shape;1665;g2b641fe306a_1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2b641fe306a_1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72" name="Google Shape;1672;g2b641fe306a_1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2b641fe306a_1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6" name="Google Shape;1696;g2b641fe306a_1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7" name="Google Shape;2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2b641fe306a_1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6" name="Google Shape;1716;g2b641fe306a_1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2b641fe306a_1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2" name="Google Shape;1742;g2b641fe306a_1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2b641fe306a_1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50" name="Google Shape;1750;g2b641fe306a_1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2b641fe306a_1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55" name="Google Shape;1755;g2b641fe306a_1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2b641fe306a_1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3" name="Google Shape;1853;g2b641fe306a_1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b74e7c4e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6" name="Google Shape;1866;g2b74e7c4e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2b74e7c4e0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2" name="Google Shape;1872;g2b74e7c4e0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2a8b7167b0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1" name="Google Shape;1931;g2a8b7167b0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2b74e7c4e0e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4" name="Google Shape;1944;g2b74e7c4e0e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g2b74e7c4e0e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6" name="Google Shape;1956;g2b74e7c4e0e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" name="Google Shape;2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2b74e7c4e0e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0" name="Google Shape;1970;g2b74e7c4e0e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2b74e7c4e0e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2" name="Google Shape;1982;g2b74e7c4e0e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2b74e7c4e0e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4" name="Google Shape;1994;g2b74e7c4e0e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2c2f0aa570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8" name="Google Shape;2008;g2c2f0aa570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14" name="Google Shape;20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269e6aed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2a269e6aed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2" name="Google Shape;2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622e1a23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9" name="Google Shape;239;g2b622e1a23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5" name="Google Shape;2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269e6aed1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2a269e6aed1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633" y="159813"/>
            <a:ext cx="1369867" cy="474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/>
        </p:nvSpPr>
        <p:spPr>
          <a:xfrm>
            <a:off x="9239250" y="6564154"/>
            <a:ext cx="29146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© Copyright Intellipaat. All rights reserved.</a:t>
            </a:r>
            <a:endParaRPr sz="1000" b="0" i="0" u="none" strike="noStrike" cap="non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/>
          <p:nvPr/>
        </p:nvSpPr>
        <p:spPr>
          <a:xfrm>
            <a:off x="0" y="0"/>
            <a:ext cx="6096000" cy="6858000"/>
          </a:xfrm>
          <a:prstGeom prst="roundRect">
            <a:avLst>
              <a:gd name="adj" fmla="val 0"/>
            </a:avLst>
          </a:prstGeom>
          <a:solidFill>
            <a:srgbClr val="685AB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04633" y="158809"/>
            <a:ext cx="1369867" cy="47619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5"/>
          <p:cNvSpPr txBox="1"/>
          <p:nvPr/>
        </p:nvSpPr>
        <p:spPr>
          <a:xfrm>
            <a:off x="1638300" y="2940963"/>
            <a:ext cx="2819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4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18;p15"/>
          <p:cNvSpPr txBox="1"/>
          <p:nvPr/>
        </p:nvSpPr>
        <p:spPr>
          <a:xfrm>
            <a:off x="9239250" y="6564154"/>
            <a:ext cx="29146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© Copyright Intellipaat. All rights reserved.</a:t>
            </a:r>
            <a:endParaRPr sz="1000" b="0" i="0" u="none" strike="noStrike" cap="non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2c2f0aa570f_0_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c2f0aa570f_0_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633" y="159813"/>
            <a:ext cx="1369867" cy="474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2f0aa570f_0_117"/>
          <p:cNvSpPr/>
          <p:nvPr/>
        </p:nvSpPr>
        <p:spPr>
          <a:xfrm>
            <a:off x="0" y="0"/>
            <a:ext cx="6096000" cy="6858000"/>
          </a:xfrm>
          <a:prstGeom prst="roundRect">
            <a:avLst>
              <a:gd name="adj" fmla="val 0"/>
            </a:avLst>
          </a:prstGeom>
          <a:solidFill>
            <a:srgbClr val="685ABA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g2c2f0aa570f_0_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04633" y="158809"/>
            <a:ext cx="1369867" cy="47619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2c2f0aa570f_0_117"/>
          <p:cNvSpPr txBox="1"/>
          <p:nvPr/>
        </p:nvSpPr>
        <p:spPr>
          <a:xfrm>
            <a:off x="1638300" y="2940963"/>
            <a:ext cx="2819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4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g2c2f0aa570f_0_117"/>
          <p:cNvSpPr txBox="1"/>
          <p:nvPr/>
        </p:nvSpPr>
        <p:spPr>
          <a:xfrm>
            <a:off x="9239250" y="6564154"/>
            <a:ext cx="2914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© Copyright Intellipaat. All rights reserved.</a:t>
            </a:r>
            <a:endParaRPr sz="1000" b="0" i="0" u="none" strike="noStrike" cap="non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2f0aa570f_0_122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685A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2c2f0aa570f_0_122"/>
          <p:cNvSpPr txBox="1"/>
          <p:nvPr/>
        </p:nvSpPr>
        <p:spPr>
          <a:xfrm>
            <a:off x="9239250" y="6564154"/>
            <a:ext cx="2914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Copyright Intellipaat. All rights reserved.</a:t>
            </a:r>
            <a:endParaRPr sz="1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g2c2f0aa570f_0_1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04633" y="159813"/>
            <a:ext cx="1369867" cy="474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2f0aa570f_0_126"/>
          <p:cNvSpPr txBox="1"/>
          <p:nvPr/>
        </p:nvSpPr>
        <p:spPr>
          <a:xfrm>
            <a:off x="9239250" y="6564154"/>
            <a:ext cx="2914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© Copyright Intellipaat. All rights reserved.</a:t>
            </a:r>
            <a:endParaRPr sz="1000" b="0" i="0" u="none" strike="noStrike" cap="non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g2c2f0aa570f_0_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3824" cy="70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c2f0aa570f_0_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633" y="158809"/>
            <a:ext cx="1369867" cy="47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ection Header">
  <p:cSld name="4_Section 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2c2f0aa570f_0_1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04633" y="158809"/>
            <a:ext cx="1369867" cy="47619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2c2f0aa570f_0_130"/>
          <p:cNvSpPr txBox="1"/>
          <p:nvPr/>
        </p:nvSpPr>
        <p:spPr>
          <a:xfrm>
            <a:off x="9239250" y="6564154"/>
            <a:ext cx="2914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Copyright Intellipaat. All rights reserved.</a:t>
            </a:r>
            <a:endParaRPr sz="1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2f0aa570f_0_133"/>
          <p:cNvSpPr/>
          <p:nvPr/>
        </p:nvSpPr>
        <p:spPr>
          <a:xfrm>
            <a:off x="6096000" y="0"/>
            <a:ext cx="6096000" cy="6858000"/>
          </a:xfrm>
          <a:prstGeom prst="roundRect">
            <a:avLst>
              <a:gd name="adj" fmla="val 0"/>
            </a:avLst>
          </a:prstGeom>
          <a:solidFill>
            <a:srgbClr val="685A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2c2f0aa570f_0_133"/>
          <p:cNvSpPr txBox="1"/>
          <p:nvPr/>
        </p:nvSpPr>
        <p:spPr>
          <a:xfrm>
            <a:off x="923925" y="3242292"/>
            <a:ext cx="4248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Contact Us</a:t>
            </a:r>
            <a:endParaRPr sz="4800" b="1" i="0" u="none" strike="noStrike" cap="none">
              <a:solidFill>
                <a:srgbClr val="675AB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g2c2f0aa570f_0_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3671" y="3774779"/>
            <a:ext cx="382346" cy="383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c2f0aa570f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9616" y="3229279"/>
            <a:ext cx="370934" cy="3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2c2f0aa570f_0_133"/>
          <p:cNvSpPr txBox="1"/>
          <p:nvPr/>
        </p:nvSpPr>
        <p:spPr>
          <a:xfrm>
            <a:off x="8354092" y="3261428"/>
            <a:ext cx="176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080-4524-9465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g2c2f0aa570f_0_133"/>
          <p:cNvSpPr txBox="1"/>
          <p:nvPr/>
        </p:nvSpPr>
        <p:spPr>
          <a:xfrm>
            <a:off x="8354092" y="3811359"/>
            <a:ext cx="242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support@intellipaat.com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g2c2f0aa570f_0_133"/>
          <p:cNvSpPr txBox="1"/>
          <p:nvPr/>
        </p:nvSpPr>
        <p:spPr>
          <a:xfrm>
            <a:off x="9239250" y="6564154"/>
            <a:ext cx="2914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Copyright Intellipaat. All rights reserved.</a:t>
            </a:r>
            <a:endParaRPr sz="1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g2c2f0aa570f_0_1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4633" y="159813"/>
            <a:ext cx="1369867" cy="474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ction Header">
  <p:cSld name="3_Section Head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2f0aa570f_0_142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9F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2c2f0aa570f_0_142"/>
          <p:cNvSpPr txBox="1"/>
          <p:nvPr/>
        </p:nvSpPr>
        <p:spPr>
          <a:xfrm>
            <a:off x="9239250" y="6564154"/>
            <a:ext cx="2914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Copyright Intellipaat. All rights reserved.</a:t>
            </a:r>
            <a:endParaRPr sz="1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" name="Google Shape;138;g2c2f0aa570f_0_1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04633" y="159813"/>
            <a:ext cx="1369867" cy="474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2f0aa570f_0_146"/>
          <p:cNvSpPr txBox="1"/>
          <p:nvPr/>
        </p:nvSpPr>
        <p:spPr>
          <a:xfrm>
            <a:off x="9239250" y="6564154"/>
            <a:ext cx="2914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© Copyright Intellipaat. All rights reserved.</a:t>
            </a:r>
            <a:endParaRPr sz="1000" b="0" i="0" u="none" strike="noStrike" cap="non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" name="Google Shape;141;g2c2f0aa570f_0_1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04633" y="158809"/>
            <a:ext cx="1369867" cy="47619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2c2f0aa570f_0_146"/>
          <p:cNvSpPr/>
          <p:nvPr/>
        </p:nvSpPr>
        <p:spPr>
          <a:xfrm>
            <a:off x="0" y="0"/>
            <a:ext cx="123900" cy="700800"/>
          </a:xfrm>
          <a:prstGeom prst="rect">
            <a:avLst/>
          </a:prstGeom>
          <a:solidFill>
            <a:srgbClr val="FF8B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2f0aa570f_0_150"/>
          <p:cNvSpPr txBox="1"/>
          <p:nvPr/>
        </p:nvSpPr>
        <p:spPr>
          <a:xfrm>
            <a:off x="9239250" y="6564154"/>
            <a:ext cx="2914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© Copyright Intellipaat. All rights reserved.</a:t>
            </a:r>
            <a:endParaRPr sz="1000" b="0" i="0" u="none" strike="noStrike" cap="non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g2c2f0aa570f_0_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04633" y="158809"/>
            <a:ext cx="1369867" cy="47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2f0aa570f_0_153"/>
          <p:cNvSpPr txBox="1"/>
          <p:nvPr/>
        </p:nvSpPr>
        <p:spPr>
          <a:xfrm>
            <a:off x="9239250" y="6564154"/>
            <a:ext cx="2914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© Copyright Intellipaat. All rights reserved.</a:t>
            </a:r>
            <a:endParaRPr sz="1000" b="0" i="0" u="none" strike="noStrike" cap="non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685A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6"/>
          <p:cNvSpPr txBox="1"/>
          <p:nvPr/>
        </p:nvSpPr>
        <p:spPr>
          <a:xfrm>
            <a:off x="9239250" y="6564154"/>
            <a:ext cx="29146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Copyright Intellipaat. All rights reserved.</a:t>
            </a:r>
            <a:endParaRPr sz="1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" name="Google Shape;2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04633" y="159813"/>
            <a:ext cx="1369867" cy="474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2f0aa570f_0_1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2c2f0aa570f_0_1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g2c2f0aa570f_0_15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g2c2f0aa570f_0_1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2c2f0aa570f_0_1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g2c2f0aa570f_0_1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2f0aa570f_0_16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g2c2f0aa570f_0_16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0" name="Google Shape;160;g2c2f0aa570f_0_16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g2c2f0aa570f_0_16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2" name="Google Shape;162;g2c2f0aa570f_0_16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g2c2f0aa570f_0_1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2c2f0aa570f_0_1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2c2f0aa570f_0_1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2f0aa570f_0_1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2c2f0aa570f_0_1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g2c2f0aa570f_0_1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g2c2f0aa570f_0_1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2f0aa570f_0_17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g2c2f0aa570f_0_17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74" name="Google Shape;174;g2c2f0aa570f_0_17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5" name="Google Shape;175;g2c2f0aa570f_0_1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2c2f0aa570f_0_1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2c2f0aa570f_0_1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2f0aa570f_0_18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g2c2f0aa570f_0_18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g2c2f0aa570f_0_18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g2c2f0aa570f_0_1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2c2f0aa570f_0_1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2c2f0aa570f_0_1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2f0aa570f_0_19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g2c2f0aa570f_0_192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g2c2f0aa570f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g2c2f0aa570f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g2c2f0aa570f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2f0aa570f_0_198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g2c2f0aa570f_0_198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g2c2f0aa570f_0_1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g2c2f0aa570f_0_1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g2c2f0aa570f_0_1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 graphic 1">
  <p:cSld name="Concept graphic 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/>
        </p:nvSpPr>
        <p:spPr>
          <a:xfrm>
            <a:off x="9239250" y="6564154"/>
            <a:ext cx="29146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© Copyright Intellipaat. All rights reserved.</a:t>
            </a:r>
            <a:endParaRPr sz="1000" b="0" i="0" u="none" strike="noStrike" cap="non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" name="Google Shape;2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3824" cy="70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4633" y="158809"/>
            <a:ext cx="1369867" cy="47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ear">
  <p:cSld name="Clear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ection Header">
  <p:cSld name="4_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04633" y="158809"/>
            <a:ext cx="1369867" cy="47619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8"/>
          <p:cNvSpPr txBox="1"/>
          <p:nvPr/>
        </p:nvSpPr>
        <p:spPr>
          <a:xfrm>
            <a:off x="9239250" y="6564154"/>
            <a:ext cx="29146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Copyright Intellipaat. All rights reserved.</a:t>
            </a:r>
            <a:endParaRPr sz="1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/>
          <p:nvPr/>
        </p:nvSpPr>
        <p:spPr>
          <a:xfrm>
            <a:off x="6096000" y="0"/>
            <a:ext cx="6096000" cy="6858000"/>
          </a:xfrm>
          <a:prstGeom prst="roundRect">
            <a:avLst>
              <a:gd name="adj" fmla="val 0"/>
            </a:avLst>
          </a:prstGeom>
          <a:solidFill>
            <a:srgbClr val="685A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9"/>
          <p:cNvSpPr txBox="1"/>
          <p:nvPr/>
        </p:nvSpPr>
        <p:spPr>
          <a:xfrm>
            <a:off x="923925" y="3242292"/>
            <a:ext cx="42481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Contact Us</a:t>
            </a:r>
            <a:endParaRPr sz="4800" b="1" i="0" u="none" strike="noStrike" cap="none">
              <a:solidFill>
                <a:srgbClr val="675AB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" name="Google Shape;3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3671" y="3774779"/>
            <a:ext cx="382346" cy="383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9616" y="3229279"/>
            <a:ext cx="370934" cy="3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9"/>
          <p:cNvSpPr txBox="1"/>
          <p:nvPr/>
        </p:nvSpPr>
        <p:spPr>
          <a:xfrm>
            <a:off x="8354092" y="3261428"/>
            <a:ext cx="17621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080-4524-9465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19"/>
          <p:cNvSpPr txBox="1"/>
          <p:nvPr/>
        </p:nvSpPr>
        <p:spPr>
          <a:xfrm>
            <a:off x="8354092" y="3811359"/>
            <a:ext cx="24288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support@intellipaat.com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Google Shape;37;p19"/>
          <p:cNvSpPr txBox="1"/>
          <p:nvPr/>
        </p:nvSpPr>
        <p:spPr>
          <a:xfrm>
            <a:off x="9239250" y="6564154"/>
            <a:ext cx="29146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Copyright Intellipaat. All rights reserved.</a:t>
            </a:r>
            <a:endParaRPr sz="1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" name="Google Shape;3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4633" y="159813"/>
            <a:ext cx="1369867" cy="474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ction Header">
  <p:cSld name="3_Section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0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9F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0"/>
          <p:cNvSpPr txBox="1"/>
          <p:nvPr/>
        </p:nvSpPr>
        <p:spPr>
          <a:xfrm>
            <a:off x="9239250" y="6564154"/>
            <a:ext cx="29146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Copyright Intellipaat. All rights reserved.</a:t>
            </a:r>
            <a:endParaRPr sz="1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" name="Google Shape;4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04633" y="159813"/>
            <a:ext cx="1369867" cy="474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/>
          <p:nvPr/>
        </p:nvSpPr>
        <p:spPr>
          <a:xfrm>
            <a:off x="9239250" y="6564154"/>
            <a:ext cx="29146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© Copyright Intellipaat. All rights reserved.</a:t>
            </a:r>
            <a:endParaRPr sz="1000" b="0" i="0" u="none" strike="noStrike" cap="non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" name="Google Shape;4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04633" y="158809"/>
            <a:ext cx="1369867" cy="47619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1"/>
          <p:cNvSpPr/>
          <p:nvPr/>
        </p:nvSpPr>
        <p:spPr>
          <a:xfrm>
            <a:off x="0" y="0"/>
            <a:ext cx="123824" cy="700755"/>
          </a:xfrm>
          <a:prstGeom prst="rect">
            <a:avLst/>
          </a:prstGeom>
          <a:solidFill>
            <a:srgbClr val="FF8B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 txBox="1"/>
          <p:nvPr/>
        </p:nvSpPr>
        <p:spPr>
          <a:xfrm>
            <a:off x="9239250" y="6564154"/>
            <a:ext cx="29146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© Copyright Intellipaat. All rights reserved.</a:t>
            </a:r>
            <a:endParaRPr sz="1000" b="0" i="0" u="none" strike="noStrike" cap="non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" name="Google Shape;4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04633" y="158809"/>
            <a:ext cx="1369867" cy="47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2f0aa570f_0_10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g2c2f0aa570f_0_10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g2c2f0aa570f_0_10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g2c2f0aa570f_0_10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g2c2f0aa570f_0_1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"/>
          <p:cNvSpPr txBox="1"/>
          <p:nvPr/>
        </p:nvSpPr>
        <p:spPr>
          <a:xfrm>
            <a:off x="1028700" y="2380375"/>
            <a:ext cx="7083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AWS Certified </a:t>
            </a:r>
            <a:endParaRPr sz="4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Solutions Architect </a:t>
            </a:r>
            <a:r>
              <a:rPr lang="en-US"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Associate C03</a:t>
            </a:r>
            <a:endParaRPr sz="3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1"/>
          <p:cNvPicPr preferRelativeResize="0"/>
          <p:nvPr/>
        </p:nvPicPr>
        <p:blipFill rotWithShape="1">
          <a:blip r:embed="rId3">
            <a:alphaModFix/>
          </a:blip>
          <a:srcRect l="-50" r="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b622e1a234_0_203"/>
          <p:cNvSpPr txBox="1"/>
          <p:nvPr/>
        </p:nvSpPr>
        <p:spPr>
          <a:xfrm>
            <a:off x="914400" y="1386275"/>
            <a:ext cx="102219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three main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types of service models in cloud computing. Each type of cloud computing provides different levels of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flexibility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management, 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  you’ll select the proper set of services for your needs.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g2b622e1a234_0_203"/>
          <p:cNvSpPr txBox="1"/>
          <p:nvPr/>
        </p:nvSpPr>
        <p:spPr>
          <a:xfrm flipH="1">
            <a:off x="467470" y="207830"/>
            <a:ext cx="792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What Is a Cloud Service Model?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g2b622e1a234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850" y="3429000"/>
            <a:ext cx="2334300" cy="1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b622e1a234_0_214"/>
          <p:cNvSpPr txBox="1"/>
          <p:nvPr/>
        </p:nvSpPr>
        <p:spPr>
          <a:xfrm flipH="1">
            <a:off x="467351" y="207825"/>
            <a:ext cx="888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6659B8"/>
                </a:solidFill>
                <a:latin typeface="Montserrat"/>
                <a:ea typeface="Montserrat"/>
                <a:cs typeface="Montserrat"/>
                <a:sym typeface="Montserrat"/>
              </a:rPr>
              <a:t>Types of Cloud Service Models</a:t>
            </a:r>
            <a:endParaRPr sz="2400" b="1" i="0" u="none" strike="noStrike" cap="none">
              <a:solidFill>
                <a:srgbClr val="6659B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7" name="Google Shape;337;g2b622e1a234_0_214"/>
          <p:cNvGrpSpPr/>
          <p:nvPr/>
        </p:nvGrpSpPr>
        <p:grpSpPr>
          <a:xfrm>
            <a:off x="1211066" y="1834491"/>
            <a:ext cx="9881248" cy="3804283"/>
            <a:chOff x="1211066" y="1834491"/>
            <a:chExt cx="9881248" cy="3804283"/>
          </a:xfrm>
        </p:grpSpPr>
        <p:sp>
          <p:nvSpPr>
            <p:cNvPr id="338" name="Google Shape;338;g2b622e1a234_0_214"/>
            <p:cNvSpPr/>
            <p:nvPr/>
          </p:nvSpPr>
          <p:spPr>
            <a:xfrm>
              <a:off x="7333775" y="3241825"/>
              <a:ext cx="3020822" cy="905866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39" name="Google Shape;339;g2b622e1a234_0_214"/>
            <p:cNvSpPr/>
            <p:nvPr/>
          </p:nvSpPr>
          <p:spPr>
            <a:xfrm>
              <a:off x="9802603" y="3264456"/>
              <a:ext cx="552098" cy="860756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40" name="Google Shape;340;g2b622e1a234_0_214"/>
            <p:cNvSpPr txBox="1"/>
            <p:nvPr/>
          </p:nvSpPr>
          <p:spPr>
            <a:xfrm>
              <a:off x="7675031" y="2427142"/>
              <a:ext cx="2930700" cy="4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latin typeface="Montserrat Medium"/>
                  <a:ea typeface="Montserrat Medium"/>
                  <a:cs typeface="Montserrat Medium"/>
                  <a:sym typeface="Montserrat Medium"/>
                </a:rPr>
                <a:t>PaaS</a:t>
              </a:r>
              <a:endParaRPr sz="17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41" name="Google Shape;341;g2b622e1a234_0_214"/>
            <p:cNvSpPr txBox="1"/>
            <p:nvPr/>
          </p:nvSpPr>
          <p:spPr>
            <a:xfrm>
              <a:off x="7122414" y="4782377"/>
              <a:ext cx="3969900" cy="5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Platform as a Service</a:t>
              </a:r>
              <a:endParaRPr sz="9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grpSp>
          <p:nvGrpSpPr>
            <p:cNvPr id="342" name="Google Shape;342;g2b622e1a234_0_214"/>
            <p:cNvGrpSpPr/>
            <p:nvPr/>
          </p:nvGrpSpPr>
          <p:grpSpPr>
            <a:xfrm>
              <a:off x="5915800" y="1834491"/>
              <a:ext cx="4004549" cy="1037861"/>
              <a:chOff x="6450228" y="2952884"/>
              <a:chExt cx="3863530" cy="1001313"/>
            </a:xfrm>
          </p:grpSpPr>
          <p:grpSp>
            <p:nvGrpSpPr>
              <p:cNvPr id="343" name="Google Shape;343;g2b622e1a234_0_214"/>
              <p:cNvGrpSpPr/>
              <p:nvPr/>
            </p:nvGrpSpPr>
            <p:grpSpPr>
              <a:xfrm>
                <a:off x="6450228" y="2952884"/>
                <a:ext cx="3863530" cy="1001313"/>
                <a:chOff x="6221628" y="2571884"/>
                <a:chExt cx="3863530" cy="1001313"/>
              </a:xfrm>
            </p:grpSpPr>
            <p:sp>
              <p:nvSpPr>
                <p:cNvPr id="344" name="Google Shape;344;g2b622e1a234_0_214"/>
                <p:cNvSpPr/>
                <p:nvPr/>
              </p:nvSpPr>
              <p:spPr>
                <a:xfrm>
                  <a:off x="6599346" y="2571884"/>
                  <a:ext cx="3485812" cy="942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64" h="28997" extrusionOk="0">
                      <a:moveTo>
                        <a:pt x="52586" y="0"/>
                      </a:moveTo>
                      <a:cubicBezTo>
                        <a:pt x="28872" y="0"/>
                        <a:pt x="4993" y="641"/>
                        <a:pt x="3326" y="2308"/>
                      </a:cubicBezTo>
                      <a:cubicBezTo>
                        <a:pt x="0" y="5634"/>
                        <a:pt x="5131" y="27358"/>
                        <a:pt x="6936" y="27929"/>
                      </a:cubicBezTo>
                      <a:cubicBezTo>
                        <a:pt x="9499" y="28710"/>
                        <a:pt x="23652" y="28997"/>
                        <a:pt x="40420" y="28997"/>
                      </a:cubicBezTo>
                      <a:cubicBezTo>
                        <a:pt x="67160" y="28997"/>
                        <a:pt x="100552" y="28266"/>
                        <a:pt x="104192" y="27643"/>
                      </a:cubicBezTo>
                      <a:cubicBezTo>
                        <a:pt x="107263" y="27137"/>
                        <a:pt x="103400" y="3322"/>
                        <a:pt x="100835" y="1517"/>
                      </a:cubicBezTo>
                      <a:cubicBezTo>
                        <a:pt x="99556" y="633"/>
                        <a:pt x="76152" y="0"/>
                        <a:pt x="52586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345" name="Google Shape;345;g2b622e1a234_0_214"/>
                <p:cNvSpPr/>
                <p:nvPr/>
              </p:nvSpPr>
              <p:spPr>
                <a:xfrm>
                  <a:off x="6221628" y="2727157"/>
                  <a:ext cx="631946" cy="631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6" h="19446" extrusionOk="0">
                      <a:moveTo>
                        <a:pt x="9723" y="1"/>
                      </a:moveTo>
                      <a:cubicBezTo>
                        <a:pt x="4371" y="1"/>
                        <a:pt x="1" y="4371"/>
                        <a:pt x="1" y="9723"/>
                      </a:cubicBezTo>
                      <a:cubicBezTo>
                        <a:pt x="1" y="15075"/>
                        <a:pt x="4371" y="19445"/>
                        <a:pt x="9723" y="19445"/>
                      </a:cubicBezTo>
                      <a:cubicBezTo>
                        <a:pt x="15075" y="19445"/>
                        <a:pt x="19446" y="15075"/>
                        <a:pt x="19446" y="9723"/>
                      </a:cubicBezTo>
                      <a:cubicBezTo>
                        <a:pt x="19446" y="4371"/>
                        <a:pt x="15075" y="1"/>
                        <a:pt x="9723" y="1"/>
                      </a:cubicBezTo>
                      <a:close/>
                    </a:path>
                  </a:pathLst>
                </a:custGeom>
                <a:solidFill>
                  <a:srgbClr val="FF6E06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346" name="Google Shape;346;g2b622e1a234_0_214"/>
                <p:cNvSpPr/>
                <p:nvPr/>
              </p:nvSpPr>
              <p:spPr>
                <a:xfrm>
                  <a:off x="9447037" y="2599539"/>
                  <a:ext cx="637081" cy="895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4" h="27553" extrusionOk="0">
                      <a:moveTo>
                        <a:pt x="8393" y="1"/>
                      </a:moveTo>
                      <a:cubicBezTo>
                        <a:pt x="6683" y="6113"/>
                        <a:pt x="4371" y="22137"/>
                        <a:pt x="1" y="27553"/>
                      </a:cubicBezTo>
                      <a:cubicBezTo>
                        <a:pt x="8551" y="27299"/>
                        <a:pt x="14948" y="27014"/>
                        <a:pt x="16564" y="26729"/>
                      </a:cubicBezTo>
                      <a:cubicBezTo>
                        <a:pt x="19604" y="26222"/>
                        <a:pt x="15772" y="2471"/>
                        <a:pt x="13238" y="697"/>
                      </a:cubicBezTo>
                      <a:cubicBezTo>
                        <a:pt x="12890" y="444"/>
                        <a:pt x="11148" y="222"/>
                        <a:pt x="8393" y="1"/>
                      </a:cubicBez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347" name="Google Shape;347;g2b622e1a234_0_214"/>
                <p:cNvSpPr txBox="1"/>
                <p:nvPr/>
              </p:nvSpPr>
              <p:spPr>
                <a:xfrm>
                  <a:off x="6823216" y="2658150"/>
                  <a:ext cx="2827500" cy="42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IaaS</a:t>
                  </a:r>
                  <a:endParaRPr sz="1800"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  <p:sp>
              <p:nvSpPr>
                <p:cNvPr id="348" name="Google Shape;348;g2b622e1a234_0_214"/>
                <p:cNvSpPr txBox="1"/>
                <p:nvPr/>
              </p:nvSpPr>
              <p:spPr>
                <a:xfrm>
                  <a:off x="6676192" y="3040397"/>
                  <a:ext cx="3372600" cy="53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>
                      <a:solidFill>
                        <a:schemeClr val="dk1"/>
                      </a:solidFill>
                      <a:latin typeface="Montserrat Medium"/>
                      <a:ea typeface="Montserrat Medium"/>
                      <a:cs typeface="Montserrat Medium"/>
                      <a:sym typeface="Montserrat Medium"/>
                    </a:rPr>
                    <a:t>Infrastructure as a Service</a:t>
                  </a:r>
                  <a:endParaRPr sz="1000">
                    <a:latin typeface="Montserrat Medium"/>
                    <a:ea typeface="Montserrat Medium"/>
                    <a:cs typeface="Montserrat Medium"/>
                    <a:sym typeface="Montserrat Medium"/>
                  </a:endParaRPr>
                </a:p>
              </p:txBody>
            </p:sp>
          </p:grpSp>
          <p:sp>
            <p:nvSpPr>
              <p:cNvPr id="349" name="Google Shape;349;g2b622e1a234_0_214"/>
              <p:cNvSpPr/>
              <p:nvPr/>
            </p:nvSpPr>
            <p:spPr>
              <a:xfrm>
                <a:off x="6614134" y="3289286"/>
                <a:ext cx="314350" cy="217750"/>
              </a:xfrm>
              <a:custGeom>
                <a:avLst/>
                <a:gdLst/>
                <a:ahLst/>
                <a:cxnLst/>
                <a:rect l="l" t="t" r="r" b="b"/>
                <a:pathLst>
                  <a:path w="12574" h="8710" extrusionOk="0">
                    <a:moveTo>
                      <a:pt x="6493" y="1"/>
                    </a:moveTo>
                    <a:cubicBezTo>
                      <a:pt x="5163" y="1"/>
                      <a:pt x="3959" y="887"/>
                      <a:pt x="3547" y="2154"/>
                    </a:cubicBezTo>
                    <a:lnTo>
                      <a:pt x="3294" y="2154"/>
                    </a:lnTo>
                    <a:cubicBezTo>
                      <a:pt x="1457" y="2154"/>
                      <a:pt x="1" y="3611"/>
                      <a:pt x="1" y="5416"/>
                    </a:cubicBezTo>
                    <a:cubicBezTo>
                      <a:pt x="1" y="7221"/>
                      <a:pt x="1457" y="8710"/>
                      <a:pt x="3294" y="8710"/>
                    </a:cubicBezTo>
                    <a:lnTo>
                      <a:pt x="9913" y="8710"/>
                    </a:lnTo>
                    <a:cubicBezTo>
                      <a:pt x="11370" y="8710"/>
                      <a:pt x="12573" y="7506"/>
                      <a:pt x="12573" y="6049"/>
                    </a:cubicBezTo>
                    <a:cubicBezTo>
                      <a:pt x="12573" y="4561"/>
                      <a:pt x="11370" y="3389"/>
                      <a:pt x="9913" y="3389"/>
                    </a:cubicBezTo>
                    <a:lnTo>
                      <a:pt x="9565" y="3389"/>
                    </a:lnTo>
                    <a:cubicBezTo>
                      <a:pt x="9596" y="3294"/>
                      <a:pt x="9596" y="3199"/>
                      <a:pt x="9596" y="3104"/>
                    </a:cubicBezTo>
                    <a:cubicBezTo>
                      <a:pt x="9596" y="1394"/>
                      <a:pt x="8203" y="1"/>
                      <a:pt x="64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sp>
          <p:nvSpPr>
            <p:cNvPr id="350" name="Google Shape;350;g2b622e1a234_0_214"/>
            <p:cNvSpPr/>
            <p:nvPr/>
          </p:nvSpPr>
          <p:spPr>
            <a:xfrm>
              <a:off x="6637457" y="3326571"/>
              <a:ext cx="655039" cy="655039"/>
            </a:xfrm>
            <a:custGeom>
              <a:avLst/>
              <a:gdLst/>
              <a:ahLst/>
              <a:cxnLst/>
              <a:rect l="l" t="t" r="r" b="b"/>
              <a:pathLst>
                <a:path w="19446" h="19446" extrusionOk="0">
                  <a:moveTo>
                    <a:pt x="9723" y="1"/>
                  </a:moveTo>
                  <a:cubicBezTo>
                    <a:pt x="4371" y="1"/>
                    <a:pt x="1" y="4371"/>
                    <a:pt x="1" y="9723"/>
                  </a:cubicBezTo>
                  <a:cubicBezTo>
                    <a:pt x="1" y="15075"/>
                    <a:pt x="4371" y="19445"/>
                    <a:pt x="9723" y="19445"/>
                  </a:cubicBezTo>
                  <a:cubicBezTo>
                    <a:pt x="15075" y="19445"/>
                    <a:pt x="19446" y="15075"/>
                    <a:pt x="19446" y="9723"/>
                  </a:cubicBezTo>
                  <a:cubicBezTo>
                    <a:pt x="19446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FF6E0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51" name="Google Shape;351;g2b622e1a234_0_214"/>
            <p:cNvSpPr/>
            <p:nvPr/>
          </p:nvSpPr>
          <p:spPr>
            <a:xfrm>
              <a:off x="6887021" y="3488971"/>
              <a:ext cx="124743" cy="105075"/>
            </a:xfrm>
            <a:custGeom>
              <a:avLst/>
              <a:gdLst/>
              <a:ahLst/>
              <a:cxnLst/>
              <a:rect l="l" t="t" r="r" b="b"/>
              <a:pathLst>
                <a:path w="4814" h="4055" extrusionOk="0">
                  <a:moveTo>
                    <a:pt x="2407" y="1"/>
                  </a:moveTo>
                  <a:cubicBezTo>
                    <a:pt x="1077" y="1"/>
                    <a:pt x="0" y="1078"/>
                    <a:pt x="0" y="2408"/>
                  </a:cubicBezTo>
                  <a:lnTo>
                    <a:pt x="0" y="3674"/>
                  </a:lnTo>
                  <a:cubicBezTo>
                    <a:pt x="0" y="3864"/>
                    <a:pt x="158" y="4054"/>
                    <a:pt x="380" y="4054"/>
                  </a:cubicBezTo>
                  <a:cubicBezTo>
                    <a:pt x="570" y="4054"/>
                    <a:pt x="760" y="3864"/>
                    <a:pt x="760" y="3674"/>
                  </a:cubicBezTo>
                  <a:lnTo>
                    <a:pt x="760" y="2408"/>
                  </a:lnTo>
                  <a:cubicBezTo>
                    <a:pt x="760" y="1489"/>
                    <a:pt x="1489" y="761"/>
                    <a:pt x="2407" y="761"/>
                  </a:cubicBezTo>
                  <a:cubicBezTo>
                    <a:pt x="3294" y="761"/>
                    <a:pt x="4054" y="1489"/>
                    <a:pt x="4054" y="2408"/>
                  </a:cubicBezTo>
                  <a:lnTo>
                    <a:pt x="4054" y="3674"/>
                  </a:lnTo>
                  <a:cubicBezTo>
                    <a:pt x="4054" y="3864"/>
                    <a:pt x="4212" y="4054"/>
                    <a:pt x="4434" y="4054"/>
                  </a:cubicBezTo>
                  <a:cubicBezTo>
                    <a:pt x="4624" y="4054"/>
                    <a:pt x="4814" y="3864"/>
                    <a:pt x="4814" y="3674"/>
                  </a:cubicBezTo>
                  <a:lnTo>
                    <a:pt x="4814" y="2408"/>
                  </a:lnTo>
                  <a:cubicBezTo>
                    <a:pt x="4814" y="1078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52" name="Google Shape;352;g2b622e1a234_0_214"/>
            <p:cNvSpPr/>
            <p:nvPr/>
          </p:nvSpPr>
          <p:spPr>
            <a:xfrm>
              <a:off x="6836956" y="3577622"/>
              <a:ext cx="224039" cy="170712"/>
            </a:xfrm>
            <a:custGeom>
              <a:avLst/>
              <a:gdLst/>
              <a:ahLst/>
              <a:cxnLst/>
              <a:rect l="l" t="t" r="r" b="b"/>
              <a:pathLst>
                <a:path w="8646" h="6588" extrusionOk="0">
                  <a:moveTo>
                    <a:pt x="7886" y="760"/>
                  </a:moveTo>
                  <a:lnTo>
                    <a:pt x="7886" y="5827"/>
                  </a:lnTo>
                  <a:lnTo>
                    <a:pt x="760" y="5827"/>
                  </a:lnTo>
                  <a:lnTo>
                    <a:pt x="760" y="760"/>
                  </a:lnTo>
                  <a:close/>
                  <a:moveTo>
                    <a:pt x="760" y="0"/>
                  </a:moveTo>
                  <a:cubicBezTo>
                    <a:pt x="349" y="0"/>
                    <a:pt x="0" y="348"/>
                    <a:pt x="0" y="760"/>
                  </a:cubicBezTo>
                  <a:lnTo>
                    <a:pt x="0" y="5827"/>
                  </a:lnTo>
                  <a:cubicBezTo>
                    <a:pt x="0" y="6239"/>
                    <a:pt x="349" y="6587"/>
                    <a:pt x="760" y="6587"/>
                  </a:cubicBezTo>
                  <a:lnTo>
                    <a:pt x="7886" y="6587"/>
                  </a:lnTo>
                  <a:cubicBezTo>
                    <a:pt x="8298" y="6587"/>
                    <a:pt x="8646" y="6239"/>
                    <a:pt x="8646" y="5827"/>
                  </a:cubicBezTo>
                  <a:lnTo>
                    <a:pt x="8646" y="760"/>
                  </a:lnTo>
                  <a:cubicBezTo>
                    <a:pt x="8646" y="348"/>
                    <a:pt x="8298" y="0"/>
                    <a:pt x="788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53" name="Google Shape;353;g2b622e1a234_0_214"/>
            <p:cNvSpPr/>
            <p:nvPr/>
          </p:nvSpPr>
          <p:spPr>
            <a:xfrm>
              <a:off x="7011743" y="3797551"/>
              <a:ext cx="59109" cy="59109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grpSp>
          <p:nvGrpSpPr>
            <p:cNvPr id="354" name="Google Shape;354;g2b622e1a234_0_214"/>
            <p:cNvGrpSpPr/>
            <p:nvPr/>
          </p:nvGrpSpPr>
          <p:grpSpPr>
            <a:xfrm>
              <a:off x="5856114" y="4554561"/>
              <a:ext cx="4004549" cy="976725"/>
              <a:chOff x="4871878" y="5289059"/>
              <a:chExt cx="3863530" cy="942330"/>
            </a:xfrm>
          </p:grpSpPr>
          <p:sp>
            <p:nvSpPr>
              <p:cNvPr id="355" name="Google Shape;355;g2b622e1a234_0_214"/>
              <p:cNvSpPr/>
              <p:nvPr/>
            </p:nvSpPr>
            <p:spPr>
              <a:xfrm>
                <a:off x="5249596" y="5289059"/>
                <a:ext cx="3485812" cy="942330"/>
              </a:xfrm>
              <a:custGeom>
                <a:avLst/>
                <a:gdLst/>
                <a:ahLst/>
                <a:cxnLst/>
                <a:rect l="l" t="t" r="r" b="b"/>
                <a:pathLst>
                  <a:path w="107264" h="28997" extrusionOk="0">
                    <a:moveTo>
                      <a:pt x="52586" y="0"/>
                    </a:moveTo>
                    <a:cubicBezTo>
                      <a:pt x="28872" y="0"/>
                      <a:pt x="4993" y="641"/>
                      <a:pt x="3326" y="2308"/>
                    </a:cubicBezTo>
                    <a:cubicBezTo>
                      <a:pt x="0" y="5634"/>
                      <a:pt x="5131" y="27358"/>
                      <a:pt x="6936" y="27929"/>
                    </a:cubicBezTo>
                    <a:cubicBezTo>
                      <a:pt x="9499" y="28710"/>
                      <a:pt x="23652" y="28997"/>
                      <a:pt x="40420" y="28997"/>
                    </a:cubicBezTo>
                    <a:cubicBezTo>
                      <a:pt x="67160" y="28997"/>
                      <a:pt x="100552" y="28266"/>
                      <a:pt x="104192" y="27643"/>
                    </a:cubicBezTo>
                    <a:cubicBezTo>
                      <a:pt x="107263" y="27137"/>
                      <a:pt x="103400" y="3322"/>
                      <a:pt x="100835" y="1517"/>
                    </a:cubicBezTo>
                    <a:cubicBezTo>
                      <a:pt x="99556" y="633"/>
                      <a:pt x="76152" y="0"/>
                      <a:pt x="5258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56" name="Google Shape;356;g2b622e1a234_0_214"/>
              <p:cNvSpPr/>
              <p:nvPr/>
            </p:nvSpPr>
            <p:spPr>
              <a:xfrm>
                <a:off x="4871878" y="5444332"/>
                <a:ext cx="631946" cy="631946"/>
              </a:xfrm>
              <a:custGeom>
                <a:avLst/>
                <a:gdLst/>
                <a:ahLst/>
                <a:cxnLst/>
                <a:rect l="l" t="t" r="r" b="b"/>
                <a:pathLst>
                  <a:path w="19446" h="19446" extrusionOk="0">
                    <a:moveTo>
                      <a:pt x="9723" y="1"/>
                    </a:moveTo>
                    <a:cubicBezTo>
                      <a:pt x="4371" y="1"/>
                      <a:pt x="1" y="4371"/>
                      <a:pt x="1" y="9723"/>
                    </a:cubicBezTo>
                    <a:cubicBezTo>
                      <a:pt x="1" y="15075"/>
                      <a:pt x="4371" y="19445"/>
                      <a:pt x="9723" y="19445"/>
                    </a:cubicBezTo>
                    <a:cubicBezTo>
                      <a:pt x="15075" y="19445"/>
                      <a:pt x="19446" y="15075"/>
                      <a:pt x="19446" y="9723"/>
                    </a:cubicBezTo>
                    <a:cubicBezTo>
                      <a:pt x="19446" y="4371"/>
                      <a:pt x="15075" y="1"/>
                      <a:pt x="9723" y="1"/>
                    </a:cubicBezTo>
                    <a:close/>
                  </a:path>
                </a:pathLst>
              </a:custGeom>
              <a:solidFill>
                <a:srgbClr val="FF6E06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57" name="Google Shape;357;g2b622e1a234_0_214"/>
              <p:cNvSpPr/>
              <p:nvPr/>
            </p:nvSpPr>
            <p:spPr>
              <a:xfrm>
                <a:off x="8097287" y="5316714"/>
                <a:ext cx="637081" cy="895404"/>
              </a:xfrm>
              <a:custGeom>
                <a:avLst/>
                <a:gdLst/>
                <a:ahLst/>
                <a:cxnLst/>
                <a:rect l="l" t="t" r="r" b="b"/>
                <a:pathLst>
                  <a:path w="19604" h="27553" extrusionOk="0">
                    <a:moveTo>
                      <a:pt x="8393" y="1"/>
                    </a:moveTo>
                    <a:cubicBezTo>
                      <a:pt x="6683" y="6113"/>
                      <a:pt x="4371" y="22137"/>
                      <a:pt x="1" y="27553"/>
                    </a:cubicBezTo>
                    <a:cubicBezTo>
                      <a:pt x="8551" y="27299"/>
                      <a:pt x="14948" y="27014"/>
                      <a:pt x="16564" y="26729"/>
                    </a:cubicBezTo>
                    <a:cubicBezTo>
                      <a:pt x="19604" y="26222"/>
                      <a:pt x="15772" y="2471"/>
                      <a:pt x="13238" y="697"/>
                    </a:cubicBezTo>
                    <a:cubicBezTo>
                      <a:pt x="12890" y="444"/>
                      <a:pt x="11148" y="222"/>
                      <a:pt x="8393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58" name="Google Shape;358;g2b622e1a234_0_214"/>
              <p:cNvSpPr txBox="1"/>
              <p:nvPr/>
            </p:nvSpPr>
            <p:spPr>
              <a:xfrm>
                <a:off x="5473466" y="5375325"/>
                <a:ext cx="28275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SaaS</a:t>
                </a:r>
                <a:endParaRPr sz="1800"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59" name="Google Shape;359;g2b622e1a234_0_214"/>
              <p:cNvSpPr/>
              <p:nvPr/>
            </p:nvSpPr>
            <p:spPr>
              <a:xfrm>
                <a:off x="4994796" y="5625568"/>
                <a:ext cx="360718" cy="245328"/>
              </a:xfrm>
              <a:custGeom>
                <a:avLst/>
                <a:gdLst/>
                <a:ahLst/>
                <a:cxnLst/>
                <a:rect l="l" t="t" r="r" b="b"/>
                <a:pathLst>
                  <a:path w="15931" h="9819" extrusionOk="0">
                    <a:moveTo>
                      <a:pt x="10863" y="1"/>
                    </a:moveTo>
                    <a:cubicBezTo>
                      <a:pt x="9913" y="1"/>
                      <a:pt x="9090" y="413"/>
                      <a:pt x="8488" y="1046"/>
                    </a:cubicBezTo>
                    <a:cubicBezTo>
                      <a:pt x="8045" y="666"/>
                      <a:pt x="7443" y="413"/>
                      <a:pt x="6778" y="413"/>
                    </a:cubicBezTo>
                    <a:cubicBezTo>
                      <a:pt x="5480" y="413"/>
                      <a:pt x="4435" y="1363"/>
                      <a:pt x="4245" y="2629"/>
                    </a:cubicBezTo>
                    <a:cubicBezTo>
                      <a:pt x="4086" y="2566"/>
                      <a:pt x="3896" y="2534"/>
                      <a:pt x="3675" y="2534"/>
                    </a:cubicBezTo>
                    <a:cubicBezTo>
                      <a:pt x="2598" y="2534"/>
                      <a:pt x="1679" y="3389"/>
                      <a:pt x="1616" y="4498"/>
                    </a:cubicBezTo>
                    <a:cubicBezTo>
                      <a:pt x="666" y="4910"/>
                      <a:pt x="1" y="5891"/>
                      <a:pt x="1" y="7031"/>
                    </a:cubicBezTo>
                    <a:cubicBezTo>
                      <a:pt x="1" y="8551"/>
                      <a:pt x="1236" y="9818"/>
                      <a:pt x="2788" y="9818"/>
                    </a:cubicBezTo>
                    <a:lnTo>
                      <a:pt x="5100" y="9818"/>
                    </a:lnTo>
                    <a:lnTo>
                      <a:pt x="3231" y="7570"/>
                    </a:lnTo>
                    <a:lnTo>
                      <a:pt x="5670" y="7570"/>
                    </a:lnTo>
                    <a:lnTo>
                      <a:pt x="5670" y="3959"/>
                    </a:lnTo>
                    <a:lnTo>
                      <a:pt x="10388" y="3959"/>
                    </a:lnTo>
                    <a:lnTo>
                      <a:pt x="10388" y="7570"/>
                    </a:lnTo>
                    <a:lnTo>
                      <a:pt x="12827" y="7570"/>
                    </a:lnTo>
                    <a:lnTo>
                      <a:pt x="10958" y="9818"/>
                    </a:lnTo>
                    <a:lnTo>
                      <a:pt x="13144" y="9818"/>
                    </a:lnTo>
                    <a:cubicBezTo>
                      <a:pt x="14664" y="9818"/>
                      <a:pt x="15930" y="8551"/>
                      <a:pt x="15930" y="7031"/>
                    </a:cubicBezTo>
                    <a:cubicBezTo>
                      <a:pt x="15930" y="5733"/>
                      <a:pt x="15044" y="4656"/>
                      <a:pt x="13904" y="4339"/>
                    </a:cubicBezTo>
                    <a:cubicBezTo>
                      <a:pt x="14030" y="3991"/>
                      <a:pt x="14094" y="3611"/>
                      <a:pt x="14094" y="3231"/>
                    </a:cubicBezTo>
                    <a:cubicBezTo>
                      <a:pt x="14094" y="1458"/>
                      <a:pt x="12637" y="1"/>
                      <a:pt x="108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60" name="Google Shape;360;g2b622e1a234_0_214"/>
              <p:cNvSpPr/>
              <p:nvPr/>
            </p:nvSpPr>
            <p:spPr>
              <a:xfrm>
                <a:off x="5083900" y="5728725"/>
                <a:ext cx="182497" cy="217747"/>
              </a:xfrm>
              <a:custGeom>
                <a:avLst/>
                <a:gdLst/>
                <a:ahLst/>
                <a:cxnLst/>
                <a:rect l="l" t="t" r="r" b="b"/>
                <a:pathLst>
                  <a:path w="8076" h="8457" extrusionOk="0">
                    <a:moveTo>
                      <a:pt x="2059" y="1"/>
                    </a:moveTo>
                    <a:lnTo>
                      <a:pt x="2059" y="3611"/>
                    </a:lnTo>
                    <a:lnTo>
                      <a:pt x="0" y="3611"/>
                    </a:lnTo>
                    <a:lnTo>
                      <a:pt x="4054" y="8456"/>
                    </a:lnTo>
                    <a:lnTo>
                      <a:pt x="8076" y="3611"/>
                    </a:lnTo>
                    <a:lnTo>
                      <a:pt x="6049" y="3611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grpSp>
          <p:nvGrpSpPr>
            <p:cNvPr id="361" name="Google Shape;361;g2b622e1a234_0_214"/>
            <p:cNvGrpSpPr/>
            <p:nvPr/>
          </p:nvGrpSpPr>
          <p:grpSpPr>
            <a:xfrm>
              <a:off x="1211066" y="2458636"/>
              <a:ext cx="4188608" cy="2397931"/>
              <a:chOff x="2553878" y="2422103"/>
              <a:chExt cx="4038381" cy="2311927"/>
            </a:xfrm>
          </p:grpSpPr>
          <p:sp>
            <p:nvSpPr>
              <p:cNvPr id="362" name="Google Shape;362;g2b622e1a234_0_214"/>
              <p:cNvSpPr/>
              <p:nvPr/>
            </p:nvSpPr>
            <p:spPr>
              <a:xfrm>
                <a:off x="3910378" y="2683739"/>
                <a:ext cx="114752" cy="149086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4403" extrusionOk="0">
                    <a:moveTo>
                      <a:pt x="0" y="1"/>
                    </a:moveTo>
                    <a:lnTo>
                      <a:pt x="3389" y="4403"/>
                    </a:lnTo>
                    <a:lnTo>
                      <a:pt x="3389" y="4055"/>
                    </a:lnTo>
                    <a:lnTo>
                      <a:pt x="539" y="318"/>
                    </a:lnTo>
                    <a:cubicBezTo>
                      <a:pt x="349" y="223"/>
                      <a:pt x="190" y="96"/>
                      <a:pt x="0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63" name="Google Shape;363;g2b622e1a234_0_214"/>
              <p:cNvSpPr/>
              <p:nvPr/>
            </p:nvSpPr>
            <p:spPr>
              <a:xfrm>
                <a:off x="3816010" y="2647306"/>
                <a:ext cx="209119" cy="271320"/>
              </a:xfrm>
              <a:custGeom>
                <a:avLst/>
                <a:gdLst/>
                <a:ahLst/>
                <a:cxnLst/>
                <a:rect l="l" t="t" r="r" b="b"/>
                <a:pathLst>
                  <a:path w="6176" h="8013" extrusionOk="0">
                    <a:moveTo>
                      <a:pt x="0" y="0"/>
                    </a:moveTo>
                    <a:lnTo>
                      <a:pt x="6176" y="8012"/>
                    </a:lnTo>
                    <a:lnTo>
                      <a:pt x="6176" y="7664"/>
                    </a:lnTo>
                    <a:lnTo>
                      <a:pt x="349" y="64"/>
                    </a:lnTo>
                    <a:cubicBezTo>
                      <a:pt x="254" y="64"/>
                      <a:pt x="127" y="32"/>
                      <a:pt x="0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64" name="Google Shape;364;g2b622e1a234_0_214"/>
              <p:cNvSpPr/>
              <p:nvPr/>
            </p:nvSpPr>
            <p:spPr>
              <a:xfrm>
                <a:off x="3744159" y="2638705"/>
                <a:ext cx="280970" cy="365688"/>
              </a:xfrm>
              <a:custGeom>
                <a:avLst/>
                <a:gdLst/>
                <a:ahLst/>
                <a:cxnLst/>
                <a:rect l="l" t="t" r="r" b="b"/>
                <a:pathLst>
                  <a:path w="8298" h="10800" extrusionOk="0">
                    <a:moveTo>
                      <a:pt x="1" y="1"/>
                    </a:moveTo>
                    <a:lnTo>
                      <a:pt x="8298" y="10800"/>
                    </a:lnTo>
                    <a:lnTo>
                      <a:pt x="8298" y="10452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65" name="Google Shape;365;g2b622e1a234_0_214"/>
              <p:cNvSpPr/>
              <p:nvPr/>
            </p:nvSpPr>
            <p:spPr>
              <a:xfrm>
                <a:off x="3681958" y="2641922"/>
                <a:ext cx="343171" cy="448273"/>
              </a:xfrm>
              <a:custGeom>
                <a:avLst/>
                <a:gdLst/>
                <a:ahLst/>
                <a:cxnLst/>
                <a:rect l="l" t="t" r="r" b="b"/>
                <a:pathLst>
                  <a:path w="10135" h="13239" extrusionOk="0">
                    <a:moveTo>
                      <a:pt x="254" y="1"/>
                    </a:moveTo>
                    <a:cubicBezTo>
                      <a:pt x="159" y="1"/>
                      <a:pt x="96" y="33"/>
                      <a:pt x="1" y="33"/>
                    </a:cubicBezTo>
                    <a:lnTo>
                      <a:pt x="10135" y="13238"/>
                    </a:lnTo>
                    <a:lnTo>
                      <a:pt x="10135" y="12858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66" name="Google Shape;366;g2b622e1a234_0_214"/>
              <p:cNvSpPr/>
              <p:nvPr/>
            </p:nvSpPr>
            <p:spPr>
              <a:xfrm>
                <a:off x="3627274" y="2654789"/>
                <a:ext cx="397855" cy="516907"/>
              </a:xfrm>
              <a:custGeom>
                <a:avLst/>
                <a:gdLst/>
                <a:ahLst/>
                <a:cxnLst/>
                <a:rect l="l" t="t" r="r" b="b"/>
                <a:pathLst>
                  <a:path w="11750" h="15266" extrusionOk="0">
                    <a:moveTo>
                      <a:pt x="222" y="1"/>
                    </a:moveTo>
                    <a:cubicBezTo>
                      <a:pt x="159" y="33"/>
                      <a:pt x="64" y="64"/>
                      <a:pt x="1" y="96"/>
                    </a:cubicBezTo>
                    <a:lnTo>
                      <a:pt x="11687" y="15265"/>
                    </a:lnTo>
                    <a:lnTo>
                      <a:pt x="11750" y="15170"/>
                    </a:lnTo>
                    <a:lnTo>
                      <a:pt x="11750" y="15012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67" name="Google Shape;367;g2b622e1a234_0_214"/>
              <p:cNvSpPr/>
              <p:nvPr/>
            </p:nvSpPr>
            <p:spPr>
              <a:xfrm>
                <a:off x="3577940" y="2676256"/>
                <a:ext cx="416106" cy="538340"/>
              </a:xfrm>
              <a:custGeom>
                <a:avLst/>
                <a:gdLst/>
                <a:ahLst/>
                <a:cxnLst/>
                <a:rect l="l" t="t" r="r" b="b"/>
                <a:pathLst>
                  <a:path w="12289" h="15899" extrusionOk="0">
                    <a:moveTo>
                      <a:pt x="191" y="0"/>
                    </a:moveTo>
                    <a:cubicBezTo>
                      <a:pt x="128" y="32"/>
                      <a:pt x="64" y="64"/>
                      <a:pt x="1" y="95"/>
                    </a:cubicBezTo>
                    <a:lnTo>
                      <a:pt x="12162" y="15898"/>
                    </a:lnTo>
                    <a:cubicBezTo>
                      <a:pt x="12194" y="15835"/>
                      <a:pt x="12257" y="15771"/>
                      <a:pt x="12289" y="15708"/>
                    </a:cubicBez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68" name="Google Shape;368;g2b622e1a234_0_214"/>
              <p:cNvSpPr/>
              <p:nvPr/>
            </p:nvSpPr>
            <p:spPr>
              <a:xfrm>
                <a:off x="3533990" y="2703039"/>
                <a:ext cx="422539" cy="545857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6121" extrusionOk="0">
                    <a:moveTo>
                      <a:pt x="190" y="1"/>
                    </a:moveTo>
                    <a:lnTo>
                      <a:pt x="0" y="128"/>
                    </a:lnTo>
                    <a:lnTo>
                      <a:pt x="12320" y="16120"/>
                    </a:lnTo>
                    <a:cubicBezTo>
                      <a:pt x="12351" y="16089"/>
                      <a:pt x="12415" y="16057"/>
                      <a:pt x="12478" y="15994"/>
                    </a:cubicBezTo>
                    <a:lnTo>
                      <a:pt x="190" y="1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69" name="Google Shape;369;g2b622e1a234_0_214"/>
              <p:cNvSpPr/>
              <p:nvPr/>
            </p:nvSpPr>
            <p:spPr>
              <a:xfrm>
                <a:off x="3495390" y="2736290"/>
                <a:ext cx="418239" cy="541557"/>
              </a:xfrm>
              <a:custGeom>
                <a:avLst/>
                <a:gdLst/>
                <a:ahLst/>
                <a:cxnLst/>
                <a:rect l="l" t="t" r="r" b="b"/>
                <a:pathLst>
                  <a:path w="12352" h="15994" extrusionOk="0">
                    <a:moveTo>
                      <a:pt x="159" y="1"/>
                    </a:moveTo>
                    <a:cubicBezTo>
                      <a:pt x="95" y="64"/>
                      <a:pt x="32" y="127"/>
                      <a:pt x="0" y="159"/>
                    </a:cubicBezTo>
                    <a:lnTo>
                      <a:pt x="12161" y="15994"/>
                    </a:lnTo>
                    <a:cubicBezTo>
                      <a:pt x="12225" y="15962"/>
                      <a:pt x="12288" y="15930"/>
                      <a:pt x="12351" y="15899"/>
                    </a:cubicBezTo>
                    <a:lnTo>
                      <a:pt x="159" y="1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70" name="Google Shape;370;g2b622e1a234_0_214"/>
              <p:cNvSpPr/>
              <p:nvPr/>
            </p:nvSpPr>
            <p:spPr>
              <a:xfrm>
                <a:off x="3461056" y="2777057"/>
                <a:ext cx="405372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11972" h="15455" extrusionOk="0">
                    <a:moveTo>
                      <a:pt x="128" y="0"/>
                    </a:moveTo>
                    <a:cubicBezTo>
                      <a:pt x="96" y="63"/>
                      <a:pt x="33" y="127"/>
                      <a:pt x="1" y="190"/>
                    </a:cubicBezTo>
                    <a:lnTo>
                      <a:pt x="11750" y="15455"/>
                    </a:lnTo>
                    <a:lnTo>
                      <a:pt x="11972" y="1539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71" name="Google Shape;371;g2b622e1a234_0_214"/>
              <p:cNvSpPr/>
              <p:nvPr/>
            </p:nvSpPr>
            <p:spPr>
              <a:xfrm>
                <a:off x="3432105" y="2824224"/>
                <a:ext cx="380722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11244" h="14505" extrusionOk="0">
                    <a:moveTo>
                      <a:pt x="128" y="1"/>
                    </a:moveTo>
                    <a:cubicBezTo>
                      <a:pt x="96" y="64"/>
                      <a:pt x="33" y="159"/>
                      <a:pt x="1" y="222"/>
                    </a:cubicBezTo>
                    <a:lnTo>
                      <a:pt x="10990" y="14505"/>
                    </a:lnTo>
                    <a:cubicBezTo>
                      <a:pt x="11085" y="14505"/>
                      <a:pt x="11148" y="14473"/>
                      <a:pt x="11243" y="14473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72" name="Google Shape;372;g2b622e1a234_0_214"/>
              <p:cNvSpPr/>
              <p:nvPr/>
            </p:nvSpPr>
            <p:spPr>
              <a:xfrm>
                <a:off x="3410672" y="2879991"/>
                <a:ext cx="342088" cy="441805"/>
              </a:xfrm>
              <a:custGeom>
                <a:avLst/>
                <a:gdLst/>
                <a:ahLst/>
                <a:cxnLst/>
                <a:rect l="l" t="t" r="r" b="b"/>
                <a:pathLst>
                  <a:path w="10103" h="13048" extrusionOk="0">
                    <a:moveTo>
                      <a:pt x="96" y="0"/>
                    </a:moveTo>
                    <a:cubicBezTo>
                      <a:pt x="64" y="95"/>
                      <a:pt x="32" y="190"/>
                      <a:pt x="1" y="285"/>
                    </a:cubicBezTo>
                    <a:lnTo>
                      <a:pt x="9818" y="13048"/>
                    </a:lnTo>
                    <a:lnTo>
                      <a:pt x="10103" y="13048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73" name="Google Shape;373;g2b622e1a234_0_214"/>
              <p:cNvSpPr/>
              <p:nvPr/>
            </p:nvSpPr>
            <p:spPr>
              <a:xfrm>
                <a:off x="3398889" y="2948626"/>
                <a:ext cx="284187" cy="368905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10895" extrusionOk="0">
                    <a:moveTo>
                      <a:pt x="32" y="0"/>
                    </a:moveTo>
                    <a:cubicBezTo>
                      <a:pt x="32" y="95"/>
                      <a:pt x="32" y="222"/>
                      <a:pt x="0" y="317"/>
                    </a:cubicBezTo>
                    <a:lnTo>
                      <a:pt x="8076" y="10831"/>
                    </a:lnTo>
                    <a:cubicBezTo>
                      <a:pt x="8202" y="10831"/>
                      <a:pt x="8297" y="10863"/>
                      <a:pt x="8392" y="10894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74" name="Google Shape;374;g2b622e1a234_0_214"/>
              <p:cNvSpPr/>
              <p:nvPr/>
            </p:nvSpPr>
            <p:spPr>
              <a:xfrm>
                <a:off x="3403155" y="3038693"/>
                <a:ext cx="194119" cy="252020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744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3" y="159"/>
                      <a:pt x="64" y="317"/>
                      <a:pt x="96" y="475"/>
                    </a:cubicBezTo>
                    <a:lnTo>
                      <a:pt x="5290" y="7221"/>
                    </a:lnTo>
                    <a:cubicBezTo>
                      <a:pt x="5448" y="7284"/>
                      <a:pt x="5575" y="7379"/>
                      <a:pt x="5733" y="744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75" name="Google Shape;375;g2b622e1a234_0_214"/>
              <p:cNvSpPr/>
              <p:nvPr/>
            </p:nvSpPr>
            <p:spPr>
              <a:xfrm>
                <a:off x="3465356" y="4609628"/>
                <a:ext cx="2510313" cy="124402"/>
              </a:xfrm>
              <a:custGeom>
                <a:avLst/>
                <a:gdLst/>
                <a:ahLst/>
                <a:cxnLst/>
                <a:rect l="l" t="t" r="r" b="b"/>
                <a:pathLst>
                  <a:path w="74138" h="3674" extrusionOk="0">
                    <a:moveTo>
                      <a:pt x="37085" y="0"/>
                    </a:moveTo>
                    <a:cubicBezTo>
                      <a:pt x="16595" y="0"/>
                      <a:pt x="1" y="824"/>
                      <a:pt x="1" y="1837"/>
                    </a:cubicBezTo>
                    <a:cubicBezTo>
                      <a:pt x="1" y="2850"/>
                      <a:pt x="16595" y="3674"/>
                      <a:pt x="37085" y="3674"/>
                    </a:cubicBezTo>
                    <a:cubicBezTo>
                      <a:pt x="57543" y="3674"/>
                      <a:pt x="74138" y="2850"/>
                      <a:pt x="74138" y="1837"/>
                    </a:cubicBezTo>
                    <a:cubicBezTo>
                      <a:pt x="74138" y="824"/>
                      <a:pt x="57543" y="0"/>
                      <a:pt x="370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76" name="Google Shape;376;g2b622e1a234_0_214"/>
              <p:cNvSpPr/>
              <p:nvPr/>
            </p:nvSpPr>
            <p:spPr>
              <a:xfrm>
                <a:off x="6219054" y="2870341"/>
                <a:ext cx="1828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40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4"/>
                      <a:pt x="128" y="824"/>
                      <a:pt x="286" y="824"/>
                    </a:cubicBezTo>
                    <a:cubicBezTo>
                      <a:pt x="381" y="824"/>
                      <a:pt x="476" y="729"/>
                      <a:pt x="539" y="602"/>
                    </a:cubicBez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77" name="Google Shape;377;g2b622e1a234_0_214"/>
              <p:cNvSpPr/>
              <p:nvPr/>
            </p:nvSpPr>
            <p:spPr>
              <a:xfrm>
                <a:off x="6219054" y="3051560"/>
                <a:ext cx="13984" cy="10767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18" extrusionOk="0">
                    <a:moveTo>
                      <a:pt x="1" y="0"/>
                    </a:moveTo>
                    <a:cubicBezTo>
                      <a:pt x="33" y="190"/>
                      <a:pt x="159" y="317"/>
                      <a:pt x="286" y="317"/>
                    </a:cubicBezTo>
                    <a:cubicBezTo>
                      <a:pt x="349" y="317"/>
                      <a:pt x="381" y="317"/>
                      <a:pt x="413" y="285"/>
                    </a:cubicBezTo>
                    <a:cubicBezTo>
                      <a:pt x="349" y="222"/>
                      <a:pt x="191" y="127"/>
                      <a:pt x="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78" name="Google Shape;378;g2b622e1a234_0_214"/>
              <p:cNvSpPr/>
              <p:nvPr/>
            </p:nvSpPr>
            <p:spPr>
              <a:xfrm>
                <a:off x="6219054" y="3090160"/>
                <a:ext cx="9684" cy="2041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03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412"/>
                    </a:cubicBezTo>
                    <a:cubicBezTo>
                      <a:pt x="1" y="475"/>
                      <a:pt x="1" y="539"/>
                      <a:pt x="33" y="602"/>
                    </a:cubicBez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79" name="Google Shape;379;g2b622e1a234_0_214"/>
              <p:cNvSpPr/>
              <p:nvPr/>
            </p:nvSpPr>
            <p:spPr>
              <a:xfrm>
                <a:off x="6202971" y="2813490"/>
                <a:ext cx="3251" cy="1117"/>
              </a:xfrm>
              <a:custGeom>
                <a:avLst/>
                <a:gdLst/>
                <a:ahLst/>
                <a:cxnLst/>
                <a:rect l="l" t="t" r="r" b="b"/>
                <a:pathLst>
                  <a:path w="96" h="33" extrusionOk="0">
                    <a:moveTo>
                      <a:pt x="1" y="1"/>
                    </a:moveTo>
                    <a:cubicBezTo>
                      <a:pt x="32" y="1"/>
                      <a:pt x="64" y="33"/>
                      <a:pt x="96" y="33"/>
                    </a:cubicBezTo>
                    <a:cubicBezTo>
                      <a:pt x="64" y="33"/>
                      <a:pt x="32" y="1"/>
                      <a:pt x="1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80" name="Google Shape;380;g2b622e1a234_0_214"/>
              <p:cNvSpPr/>
              <p:nvPr/>
            </p:nvSpPr>
            <p:spPr>
              <a:xfrm>
                <a:off x="6137553" y="2821007"/>
                <a:ext cx="19368" cy="2255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66" extrusionOk="0">
                    <a:moveTo>
                      <a:pt x="64" y="1"/>
                    </a:moveTo>
                    <a:cubicBezTo>
                      <a:pt x="1" y="64"/>
                      <a:pt x="1" y="159"/>
                      <a:pt x="1" y="254"/>
                    </a:cubicBezTo>
                    <a:cubicBezTo>
                      <a:pt x="1" y="476"/>
                      <a:pt x="128" y="666"/>
                      <a:pt x="286" y="666"/>
                    </a:cubicBezTo>
                    <a:cubicBezTo>
                      <a:pt x="444" y="666"/>
                      <a:pt x="571" y="476"/>
                      <a:pt x="571" y="254"/>
                    </a:cubicBezTo>
                    <a:cubicBezTo>
                      <a:pt x="571" y="159"/>
                      <a:pt x="539" y="64"/>
                      <a:pt x="47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81" name="Google Shape;381;g2b622e1a234_0_214"/>
              <p:cNvSpPr/>
              <p:nvPr/>
            </p:nvSpPr>
            <p:spPr>
              <a:xfrm>
                <a:off x="6178321" y="2815657"/>
                <a:ext cx="2041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24" extrusionOk="0">
                    <a:moveTo>
                      <a:pt x="317" y="0"/>
                    </a:moveTo>
                    <a:cubicBezTo>
                      <a:pt x="285" y="0"/>
                      <a:pt x="254" y="32"/>
                      <a:pt x="222" y="32"/>
                    </a:cubicBezTo>
                    <a:cubicBezTo>
                      <a:pt x="95" y="64"/>
                      <a:pt x="0" y="222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2"/>
                    </a:cubicBezTo>
                    <a:cubicBezTo>
                      <a:pt x="602" y="190"/>
                      <a:pt x="475" y="0"/>
                      <a:pt x="317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82" name="Google Shape;382;g2b622e1a234_0_214"/>
              <p:cNvSpPr/>
              <p:nvPr/>
            </p:nvSpPr>
            <p:spPr>
              <a:xfrm>
                <a:off x="6157937" y="2843524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2"/>
                    </a:cubicBezTo>
                    <a:cubicBezTo>
                      <a:pt x="1" y="634"/>
                      <a:pt x="127" y="792"/>
                      <a:pt x="286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83" name="Google Shape;383;g2b622e1a234_0_214"/>
              <p:cNvSpPr/>
              <p:nvPr/>
            </p:nvSpPr>
            <p:spPr>
              <a:xfrm>
                <a:off x="6199754" y="2843524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2"/>
                    </a:cubicBezTo>
                    <a:cubicBezTo>
                      <a:pt x="1" y="634"/>
                      <a:pt x="127" y="792"/>
                      <a:pt x="286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84" name="Google Shape;384;g2b622e1a234_0_214"/>
              <p:cNvSpPr/>
              <p:nvPr/>
            </p:nvSpPr>
            <p:spPr>
              <a:xfrm>
                <a:off x="6137553" y="2870341"/>
                <a:ext cx="1936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4"/>
                      <a:pt x="128" y="824"/>
                      <a:pt x="286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85" name="Google Shape;385;g2b622e1a234_0_214"/>
              <p:cNvSpPr/>
              <p:nvPr/>
            </p:nvSpPr>
            <p:spPr>
              <a:xfrm>
                <a:off x="6178321" y="2870341"/>
                <a:ext cx="2041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75" y="824"/>
                      <a:pt x="602" y="634"/>
                      <a:pt x="602" y="412"/>
                    </a:cubicBezTo>
                    <a:cubicBezTo>
                      <a:pt x="602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86" name="Google Shape;386;g2b622e1a234_0_214"/>
              <p:cNvSpPr/>
              <p:nvPr/>
            </p:nvSpPr>
            <p:spPr>
              <a:xfrm>
                <a:off x="6157937" y="2898208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2"/>
                    </a:cubicBezTo>
                    <a:cubicBezTo>
                      <a:pt x="1" y="634"/>
                      <a:pt x="127" y="792"/>
                      <a:pt x="286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87" name="Google Shape;387;g2b622e1a234_0_214"/>
              <p:cNvSpPr/>
              <p:nvPr/>
            </p:nvSpPr>
            <p:spPr>
              <a:xfrm>
                <a:off x="6199754" y="2898208"/>
                <a:ext cx="19334" cy="23634"/>
              </a:xfrm>
              <a:custGeom>
                <a:avLst/>
                <a:gdLst/>
                <a:ahLst/>
                <a:cxnLst/>
                <a:rect l="l" t="t" r="r" b="b"/>
                <a:pathLst>
                  <a:path w="571" h="698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2"/>
                    </a:cubicBezTo>
                    <a:cubicBezTo>
                      <a:pt x="1" y="507"/>
                      <a:pt x="32" y="634"/>
                      <a:pt x="64" y="697"/>
                    </a:cubicBezTo>
                    <a:cubicBezTo>
                      <a:pt x="254" y="539"/>
                      <a:pt x="412" y="412"/>
                      <a:pt x="571" y="317"/>
                    </a:cubicBezTo>
                    <a:cubicBezTo>
                      <a:pt x="539" y="127"/>
                      <a:pt x="412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88" name="Google Shape;388;g2b622e1a234_0_214"/>
              <p:cNvSpPr/>
              <p:nvPr/>
            </p:nvSpPr>
            <p:spPr>
              <a:xfrm>
                <a:off x="6137553" y="2925025"/>
                <a:ext cx="1936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4"/>
                      <a:pt x="128" y="824"/>
                      <a:pt x="286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89" name="Google Shape;389;g2b622e1a234_0_214"/>
              <p:cNvSpPr/>
              <p:nvPr/>
            </p:nvSpPr>
            <p:spPr>
              <a:xfrm>
                <a:off x="6178321" y="2925973"/>
                <a:ext cx="16117" cy="19469"/>
              </a:xfrm>
              <a:custGeom>
                <a:avLst/>
                <a:gdLst/>
                <a:ahLst/>
                <a:cxnLst/>
                <a:rect l="l" t="t" r="r" b="b"/>
                <a:pathLst>
                  <a:path w="476" h="575" extrusionOk="0">
                    <a:moveTo>
                      <a:pt x="251" y="1"/>
                    </a:moveTo>
                    <a:cubicBezTo>
                      <a:pt x="109" y="1"/>
                      <a:pt x="0" y="179"/>
                      <a:pt x="0" y="384"/>
                    </a:cubicBezTo>
                    <a:cubicBezTo>
                      <a:pt x="0" y="447"/>
                      <a:pt x="0" y="511"/>
                      <a:pt x="32" y="574"/>
                    </a:cubicBezTo>
                    <a:cubicBezTo>
                      <a:pt x="159" y="416"/>
                      <a:pt x="317" y="226"/>
                      <a:pt x="475" y="99"/>
                    </a:cubicBezTo>
                    <a:cubicBezTo>
                      <a:pt x="444" y="36"/>
                      <a:pt x="349" y="4"/>
                      <a:pt x="285" y="4"/>
                    </a:cubicBezTo>
                    <a:cubicBezTo>
                      <a:pt x="274" y="2"/>
                      <a:pt x="262" y="1"/>
                      <a:pt x="251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90" name="Google Shape;390;g2b622e1a234_0_214"/>
              <p:cNvSpPr/>
              <p:nvPr/>
            </p:nvSpPr>
            <p:spPr>
              <a:xfrm>
                <a:off x="6157937" y="2952892"/>
                <a:ext cx="1506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793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3"/>
                    </a:cubicBezTo>
                    <a:cubicBezTo>
                      <a:pt x="1" y="603"/>
                      <a:pt x="96" y="761"/>
                      <a:pt x="222" y="793"/>
                    </a:cubicBezTo>
                    <a:cubicBezTo>
                      <a:pt x="222" y="539"/>
                      <a:pt x="317" y="318"/>
                      <a:pt x="444" y="64"/>
                    </a:cubicBezTo>
                    <a:cubicBezTo>
                      <a:pt x="412" y="33"/>
                      <a:pt x="349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91" name="Google Shape;391;g2b622e1a234_0_214"/>
              <p:cNvSpPr/>
              <p:nvPr/>
            </p:nvSpPr>
            <p:spPr>
              <a:xfrm>
                <a:off x="6137553" y="2980793"/>
                <a:ext cx="19368" cy="2681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792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602"/>
                      <a:pt x="128" y="792"/>
                      <a:pt x="286" y="792"/>
                    </a:cubicBezTo>
                    <a:cubicBezTo>
                      <a:pt x="444" y="792"/>
                      <a:pt x="571" y="602"/>
                      <a:pt x="571" y="380"/>
                    </a:cubicBezTo>
                    <a:cubicBezTo>
                      <a:pt x="571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92" name="Google Shape;392;g2b622e1a234_0_214"/>
              <p:cNvSpPr/>
              <p:nvPr/>
            </p:nvSpPr>
            <p:spPr>
              <a:xfrm>
                <a:off x="6157937" y="3007576"/>
                <a:ext cx="19334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5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3"/>
                    </a:cubicBezTo>
                    <a:cubicBezTo>
                      <a:pt x="1" y="634"/>
                      <a:pt x="127" y="824"/>
                      <a:pt x="286" y="824"/>
                    </a:cubicBezTo>
                    <a:cubicBezTo>
                      <a:pt x="444" y="824"/>
                      <a:pt x="571" y="634"/>
                      <a:pt x="571" y="413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93" name="Google Shape;393;g2b622e1a234_0_214"/>
              <p:cNvSpPr/>
              <p:nvPr/>
            </p:nvSpPr>
            <p:spPr>
              <a:xfrm>
                <a:off x="6137553" y="3035477"/>
                <a:ext cx="1936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793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602"/>
                      <a:pt x="128" y="792"/>
                      <a:pt x="286" y="792"/>
                    </a:cubicBezTo>
                    <a:cubicBezTo>
                      <a:pt x="444" y="792"/>
                      <a:pt x="571" y="602"/>
                      <a:pt x="571" y="380"/>
                    </a:cubicBezTo>
                    <a:cubicBezTo>
                      <a:pt x="571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94" name="Google Shape;394;g2b622e1a234_0_214"/>
              <p:cNvSpPr/>
              <p:nvPr/>
            </p:nvSpPr>
            <p:spPr>
              <a:xfrm>
                <a:off x="6178321" y="3035477"/>
                <a:ext cx="2041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93" extrusionOk="0">
                    <a:moveTo>
                      <a:pt x="285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02"/>
                      <a:pt x="127" y="792"/>
                      <a:pt x="285" y="792"/>
                    </a:cubicBezTo>
                    <a:cubicBezTo>
                      <a:pt x="475" y="792"/>
                      <a:pt x="602" y="602"/>
                      <a:pt x="602" y="380"/>
                    </a:cubicBezTo>
                    <a:cubicBezTo>
                      <a:pt x="602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95" name="Google Shape;395;g2b622e1a234_0_214"/>
              <p:cNvSpPr/>
              <p:nvPr/>
            </p:nvSpPr>
            <p:spPr>
              <a:xfrm>
                <a:off x="6157937" y="3062294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6" y="0"/>
                    </a:moveTo>
                    <a:cubicBezTo>
                      <a:pt x="127" y="0"/>
                      <a:pt x="1" y="190"/>
                      <a:pt x="1" y="412"/>
                    </a:cubicBezTo>
                    <a:cubicBezTo>
                      <a:pt x="1" y="633"/>
                      <a:pt x="127" y="823"/>
                      <a:pt x="286" y="823"/>
                    </a:cubicBezTo>
                    <a:cubicBezTo>
                      <a:pt x="444" y="823"/>
                      <a:pt x="571" y="633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96" name="Google Shape;396;g2b622e1a234_0_214"/>
              <p:cNvSpPr/>
              <p:nvPr/>
            </p:nvSpPr>
            <p:spPr>
              <a:xfrm>
                <a:off x="6199754" y="3062294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6" y="0"/>
                    </a:moveTo>
                    <a:cubicBezTo>
                      <a:pt x="127" y="0"/>
                      <a:pt x="1" y="190"/>
                      <a:pt x="1" y="412"/>
                    </a:cubicBezTo>
                    <a:cubicBezTo>
                      <a:pt x="1" y="633"/>
                      <a:pt x="127" y="823"/>
                      <a:pt x="286" y="823"/>
                    </a:cubicBezTo>
                    <a:cubicBezTo>
                      <a:pt x="444" y="823"/>
                      <a:pt x="571" y="633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97" name="Google Shape;397;g2b622e1a234_0_214"/>
              <p:cNvSpPr/>
              <p:nvPr/>
            </p:nvSpPr>
            <p:spPr>
              <a:xfrm>
                <a:off x="6137553" y="3090160"/>
                <a:ext cx="1936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793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602"/>
                      <a:pt x="128" y="792"/>
                      <a:pt x="286" y="792"/>
                    </a:cubicBezTo>
                    <a:cubicBezTo>
                      <a:pt x="444" y="792"/>
                      <a:pt x="571" y="602"/>
                      <a:pt x="571" y="380"/>
                    </a:cubicBezTo>
                    <a:cubicBezTo>
                      <a:pt x="571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98" name="Google Shape;398;g2b622e1a234_0_214"/>
              <p:cNvSpPr/>
              <p:nvPr/>
            </p:nvSpPr>
            <p:spPr>
              <a:xfrm>
                <a:off x="6178321" y="3090160"/>
                <a:ext cx="2041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93" extrusionOk="0">
                    <a:moveTo>
                      <a:pt x="285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02"/>
                      <a:pt x="127" y="792"/>
                      <a:pt x="285" y="792"/>
                    </a:cubicBezTo>
                    <a:cubicBezTo>
                      <a:pt x="475" y="792"/>
                      <a:pt x="602" y="602"/>
                      <a:pt x="602" y="380"/>
                    </a:cubicBezTo>
                    <a:cubicBezTo>
                      <a:pt x="602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399" name="Google Shape;399;g2b622e1a234_0_214"/>
              <p:cNvSpPr/>
              <p:nvPr/>
            </p:nvSpPr>
            <p:spPr>
              <a:xfrm>
                <a:off x="6157937" y="3116978"/>
                <a:ext cx="19334" cy="24684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29" extrusionOk="0">
                    <a:moveTo>
                      <a:pt x="286" y="0"/>
                    </a:moveTo>
                    <a:cubicBezTo>
                      <a:pt x="127" y="0"/>
                      <a:pt x="1" y="190"/>
                      <a:pt x="1" y="412"/>
                    </a:cubicBezTo>
                    <a:cubicBezTo>
                      <a:pt x="1" y="539"/>
                      <a:pt x="32" y="634"/>
                      <a:pt x="64" y="697"/>
                    </a:cubicBezTo>
                    <a:cubicBezTo>
                      <a:pt x="222" y="697"/>
                      <a:pt x="349" y="729"/>
                      <a:pt x="444" y="729"/>
                    </a:cubicBezTo>
                    <a:cubicBezTo>
                      <a:pt x="539" y="665"/>
                      <a:pt x="571" y="539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00" name="Google Shape;400;g2b622e1a234_0_214"/>
              <p:cNvSpPr/>
              <p:nvPr/>
            </p:nvSpPr>
            <p:spPr>
              <a:xfrm>
                <a:off x="6199754" y="3116978"/>
                <a:ext cx="16117" cy="26817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92" extrusionOk="0">
                    <a:moveTo>
                      <a:pt x="286" y="0"/>
                    </a:moveTo>
                    <a:cubicBezTo>
                      <a:pt x="127" y="0"/>
                      <a:pt x="1" y="190"/>
                      <a:pt x="1" y="412"/>
                    </a:cubicBezTo>
                    <a:cubicBezTo>
                      <a:pt x="1" y="602"/>
                      <a:pt x="64" y="760"/>
                      <a:pt x="191" y="792"/>
                    </a:cubicBezTo>
                    <a:lnTo>
                      <a:pt x="476" y="127"/>
                    </a:lnTo>
                    <a:cubicBezTo>
                      <a:pt x="412" y="64"/>
                      <a:pt x="349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01" name="Google Shape;401;g2b622e1a234_0_214"/>
              <p:cNvSpPr/>
              <p:nvPr/>
            </p:nvSpPr>
            <p:spPr>
              <a:xfrm>
                <a:off x="6187971" y="3144844"/>
                <a:ext cx="325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96" h="1" extrusionOk="0">
                    <a:moveTo>
                      <a:pt x="0" y="1"/>
                    </a:moveTo>
                    <a:cubicBezTo>
                      <a:pt x="32" y="1"/>
                      <a:pt x="64" y="1"/>
                      <a:pt x="95" y="1"/>
                    </a:cubicBezTo>
                    <a:cubicBezTo>
                      <a:pt x="64" y="1"/>
                      <a:pt x="32" y="1"/>
                      <a:pt x="0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02" name="Google Shape;402;g2b622e1a234_0_214"/>
              <p:cNvSpPr/>
              <p:nvPr/>
            </p:nvSpPr>
            <p:spPr>
              <a:xfrm>
                <a:off x="6075386" y="2689123"/>
                <a:ext cx="10734" cy="1716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07" extrusionOk="0">
                    <a:moveTo>
                      <a:pt x="32" y="0"/>
                    </a:moveTo>
                    <a:cubicBezTo>
                      <a:pt x="32" y="32"/>
                      <a:pt x="0" y="64"/>
                      <a:pt x="0" y="95"/>
                    </a:cubicBezTo>
                    <a:cubicBezTo>
                      <a:pt x="0" y="285"/>
                      <a:pt x="95" y="444"/>
                      <a:pt x="222" y="507"/>
                    </a:cubicBezTo>
                    <a:cubicBezTo>
                      <a:pt x="254" y="349"/>
                      <a:pt x="285" y="254"/>
                      <a:pt x="285" y="254"/>
                    </a:cubicBezTo>
                    <a:cubicBezTo>
                      <a:pt x="317" y="190"/>
                      <a:pt x="285" y="95"/>
                      <a:pt x="222" y="64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03" name="Google Shape;403;g2b622e1a234_0_214"/>
              <p:cNvSpPr/>
              <p:nvPr/>
            </p:nvSpPr>
            <p:spPr>
              <a:xfrm>
                <a:off x="6055002" y="2706256"/>
                <a:ext cx="19334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5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3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1" y="634"/>
                      <a:pt x="571" y="413"/>
                    </a:cubicBezTo>
                    <a:cubicBezTo>
                      <a:pt x="571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04" name="Google Shape;404;g2b622e1a234_0_214"/>
              <p:cNvSpPr/>
              <p:nvPr/>
            </p:nvSpPr>
            <p:spPr>
              <a:xfrm>
                <a:off x="6075386" y="2738457"/>
                <a:ext cx="3251" cy="17167"/>
              </a:xfrm>
              <a:custGeom>
                <a:avLst/>
                <a:gdLst/>
                <a:ahLst/>
                <a:cxnLst/>
                <a:rect l="l" t="t" r="r" b="b"/>
                <a:pathLst>
                  <a:path w="96" h="507" extrusionOk="0">
                    <a:moveTo>
                      <a:pt x="95" y="0"/>
                    </a:moveTo>
                    <a:lnTo>
                      <a:pt x="95" y="0"/>
                    </a:lnTo>
                    <a:cubicBezTo>
                      <a:pt x="32" y="63"/>
                      <a:pt x="0" y="158"/>
                      <a:pt x="0" y="285"/>
                    </a:cubicBezTo>
                    <a:cubicBezTo>
                      <a:pt x="0" y="348"/>
                      <a:pt x="32" y="443"/>
                      <a:pt x="64" y="507"/>
                    </a:cubicBezTo>
                    <a:cubicBezTo>
                      <a:pt x="64" y="348"/>
                      <a:pt x="64" y="158"/>
                      <a:pt x="9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05" name="Google Shape;405;g2b622e1a234_0_214"/>
              <p:cNvSpPr/>
              <p:nvPr/>
            </p:nvSpPr>
            <p:spPr>
              <a:xfrm>
                <a:off x="6055002" y="3199528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571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06" name="Google Shape;406;g2b622e1a234_0_214"/>
              <p:cNvSpPr/>
              <p:nvPr/>
            </p:nvSpPr>
            <p:spPr>
              <a:xfrm>
                <a:off x="6075386" y="3230646"/>
                <a:ext cx="7517" cy="22551"/>
              </a:xfrm>
              <a:custGeom>
                <a:avLst/>
                <a:gdLst/>
                <a:ahLst/>
                <a:cxnLst/>
                <a:rect l="l" t="t" r="r" b="b"/>
                <a:pathLst>
                  <a:path w="222" h="666" extrusionOk="0">
                    <a:moveTo>
                      <a:pt x="95" y="0"/>
                    </a:moveTo>
                    <a:cubicBezTo>
                      <a:pt x="64" y="63"/>
                      <a:pt x="0" y="190"/>
                      <a:pt x="0" y="285"/>
                    </a:cubicBezTo>
                    <a:cubicBezTo>
                      <a:pt x="0" y="475"/>
                      <a:pt x="95" y="633"/>
                      <a:pt x="222" y="665"/>
                    </a:cubicBezTo>
                    <a:cubicBezTo>
                      <a:pt x="190" y="507"/>
                      <a:pt x="127" y="253"/>
                      <a:pt x="9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07" name="Google Shape;407;g2b622e1a234_0_214"/>
              <p:cNvSpPr/>
              <p:nvPr/>
            </p:nvSpPr>
            <p:spPr>
              <a:xfrm>
                <a:off x="6055002" y="3254212"/>
                <a:ext cx="19334" cy="247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30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539"/>
                      <a:pt x="64" y="666"/>
                      <a:pt x="127" y="729"/>
                    </a:cubicBezTo>
                    <a:lnTo>
                      <a:pt x="571" y="539"/>
                    </a:lnTo>
                    <a:cubicBezTo>
                      <a:pt x="571" y="507"/>
                      <a:pt x="571" y="444"/>
                      <a:pt x="571" y="412"/>
                    </a:cubicBezTo>
                    <a:cubicBezTo>
                      <a:pt x="571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08" name="Google Shape;408;g2b622e1a234_0_214"/>
              <p:cNvSpPr/>
              <p:nvPr/>
            </p:nvSpPr>
            <p:spPr>
              <a:xfrm>
                <a:off x="6014269" y="2663389"/>
                <a:ext cx="19334" cy="16117"/>
              </a:xfrm>
              <a:custGeom>
                <a:avLst/>
                <a:gdLst/>
                <a:ahLst/>
                <a:cxnLst/>
                <a:rect l="l" t="t" r="r" b="b"/>
                <a:pathLst>
                  <a:path w="571" h="476" extrusionOk="0">
                    <a:moveTo>
                      <a:pt x="32" y="0"/>
                    </a:moveTo>
                    <a:cubicBezTo>
                      <a:pt x="0" y="0"/>
                      <a:pt x="0" y="32"/>
                      <a:pt x="0" y="64"/>
                    </a:cubicBezTo>
                    <a:cubicBezTo>
                      <a:pt x="0" y="285"/>
                      <a:pt x="158" y="475"/>
                      <a:pt x="317" y="475"/>
                    </a:cubicBezTo>
                    <a:cubicBezTo>
                      <a:pt x="412" y="475"/>
                      <a:pt x="538" y="349"/>
                      <a:pt x="570" y="222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09" name="Google Shape;409;g2b622e1a234_0_214"/>
              <p:cNvSpPr/>
              <p:nvPr/>
            </p:nvSpPr>
            <p:spPr>
              <a:xfrm>
                <a:off x="5993885" y="2679473"/>
                <a:ext cx="19334" cy="26817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2" extrusionOk="0">
                    <a:moveTo>
                      <a:pt x="285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02"/>
                      <a:pt x="127" y="792"/>
                      <a:pt x="285" y="792"/>
                    </a:cubicBezTo>
                    <a:cubicBezTo>
                      <a:pt x="444" y="792"/>
                      <a:pt x="570" y="602"/>
                      <a:pt x="570" y="380"/>
                    </a:cubicBezTo>
                    <a:cubicBezTo>
                      <a:pt x="570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10" name="Google Shape;410;g2b622e1a234_0_214"/>
              <p:cNvSpPr/>
              <p:nvPr/>
            </p:nvSpPr>
            <p:spPr>
              <a:xfrm>
                <a:off x="6035702" y="2679473"/>
                <a:ext cx="19334" cy="26817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2" extrusionOk="0">
                    <a:moveTo>
                      <a:pt x="285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02"/>
                      <a:pt x="127" y="792"/>
                      <a:pt x="285" y="792"/>
                    </a:cubicBezTo>
                    <a:cubicBezTo>
                      <a:pt x="444" y="792"/>
                      <a:pt x="570" y="602"/>
                      <a:pt x="570" y="380"/>
                    </a:cubicBezTo>
                    <a:cubicBezTo>
                      <a:pt x="570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11" name="Google Shape;411;g2b622e1a234_0_214"/>
              <p:cNvSpPr/>
              <p:nvPr/>
            </p:nvSpPr>
            <p:spPr>
              <a:xfrm>
                <a:off x="5973501" y="2706256"/>
                <a:ext cx="19334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5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3"/>
                    </a:cubicBezTo>
                    <a:cubicBezTo>
                      <a:pt x="1" y="634"/>
                      <a:pt x="127" y="824"/>
                      <a:pt x="286" y="824"/>
                    </a:cubicBezTo>
                    <a:cubicBezTo>
                      <a:pt x="444" y="824"/>
                      <a:pt x="571" y="634"/>
                      <a:pt x="571" y="413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12" name="Google Shape;412;g2b622e1a234_0_214"/>
              <p:cNvSpPr/>
              <p:nvPr/>
            </p:nvSpPr>
            <p:spPr>
              <a:xfrm>
                <a:off x="6014269" y="2706256"/>
                <a:ext cx="20384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825" extrusionOk="0">
                    <a:moveTo>
                      <a:pt x="317" y="1"/>
                    </a:moveTo>
                    <a:cubicBezTo>
                      <a:pt x="127" y="1"/>
                      <a:pt x="0" y="191"/>
                      <a:pt x="0" y="413"/>
                    </a:cubicBezTo>
                    <a:cubicBezTo>
                      <a:pt x="0" y="634"/>
                      <a:pt x="127" y="824"/>
                      <a:pt x="317" y="824"/>
                    </a:cubicBezTo>
                    <a:cubicBezTo>
                      <a:pt x="475" y="824"/>
                      <a:pt x="602" y="634"/>
                      <a:pt x="602" y="413"/>
                    </a:cubicBezTo>
                    <a:cubicBezTo>
                      <a:pt x="602" y="191"/>
                      <a:pt x="475" y="1"/>
                      <a:pt x="317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13" name="Google Shape;413;g2b622e1a234_0_214"/>
              <p:cNvSpPr/>
              <p:nvPr/>
            </p:nvSpPr>
            <p:spPr>
              <a:xfrm>
                <a:off x="5993885" y="2734156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02"/>
                      <a:pt x="127" y="792"/>
                      <a:pt x="285" y="792"/>
                    </a:cubicBezTo>
                    <a:cubicBezTo>
                      <a:pt x="444" y="792"/>
                      <a:pt x="570" y="602"/>
                      <a:pt x="570" y="380"/>
                    </a:cubicBezTo>
                    <a:cubicBezTo>
                      <a:pt x="570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14" name="Google Shape;414;g2b622e1a234_0_214"/>
              <p:cNvSpPr/>
              <p:nvPr/>
            </p:nvSpPr>
            <p:spPr>
              <a:xfrm>
                <a:off x="6035702" y="2734156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02"/>
                      <a:pt x="127" y="792"/>
                      <a:pt x="285" y="792"/>
                    </a:cubicBezTo>
                    <a:cubicBezTo>
                      <a:pt x="444" y="792"/>
                      <a:pt x="570" y="602"/>
                      <a:pt x="570" y="380"/>
                    </a:cubicBezTo>
                    <a:cubicBezTo>
                      <a:pt x="570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15" name="Google Shape;415;g2b622e1a234_0_214"/>
              <p:cNvSpPr/>
              <p:nvPr/>
            </p:nvSpPr>
            <p:spPr>
              <a:xfrm>
                <a:off x="5973501" y="3199528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2"/>
                    </a:cubicBezTo>
                    <a:cubicBezTo>
                      <a:pt x="1" y="634"/>
                      <a:pt x="127" y="792"/>
                      <a:pt x="286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16" name="Google Shape;416;g2b622e1a234_0_214"/>
              <p:cNvSpPr/>
              <p:nvPr/>
            </p:nvSpPr>
            <p:spPr>
              <a:xfrm>
                <a:off x="6014269" y="3199528"/>
                <a:ext cx="2038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793" extrusionOk="0">
                    <a:moveTo>
                      <a:pt x="317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317" y="792"/>
                    </a:cubicBezTo>
                    <a:cubicBezTo>
                      <a:pt x="475" y="792"/>
                      <a:pt x="602" y="634"/>
                      <a:pt x="602" y="412"/>
                    </a:cubicBezTo>
                    <a:cubicBezTo>
                      <a:pt x="602" y="191"/>
                      <a:pt x="475" y="1"/>
                      <a:pt x="317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17" name="Google Shape;417;g2b622e1a234_0_214"/>
              <p:cNvSpPr/>
              <p:nvPr/>
            </p:nvSpPr>
            <p:spPr>
              <a:xfrm>
                <a:off x="5993885" y="3226345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2"/>
                    </a:cubicBezTo>
                    <a:cubicBezTo>
                      <a:pt x="570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18" name="Google Shape;418;g2b622e1a234_0_214"/>
              <p:cNvSpPr/>
              <p:nvPr/>
            </p:nvSpPr>
            <p:spPr>
              <a:xfrm>
                <a:off x="6035702" y="3226345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2"/>
                    </a:cubicBezTo>
                    <a:cubicBezTo>
                      <a:pt x="570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19" name="Google Shape;419;g2b622e1a234_0_214"/>
              <p:cNvSpPr/>
              <p:nvPr/>
            </p:nvSpPr>
            <p:spPr>
              <a:xfrm>
                <a:off x="5974585" y="3254212"/>
                <a:ext cx="18251" cy="2576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61" extrusionOk="0">
                    <a:moveTo>
                      <a:pt x="254" y="1"/>
                    </a:moveTo>
                    <a:cubicBezTo>
                      <a:pt x="127" y="1"/>
                      <a:pt x="32" y="96"/>
                      <a:pt x="0" y="222"/>
                    </a:cubicBezTo>
                    <a:cubicBezTo>
                      <a:pt x="159" y="412"/>
                      <a:pt x="285" y="571"/>
                      <a:pt x="412" y="761"/>
                    </a:cubicBezTo>
                    <a:cubicBezTo>
                      <a:pt x="475" y="666"/>
                      <a:pt x="539" y="539"/>
                      <a:pt x="539" y="412"/>
                    </a:cubicBezTo>
                    <a:cubicBezTo>
                      <a:pt x="539" y="191"/>
                      <a:pt x="412" y="1"/>
                      <a:pt x="254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20" name="Google Shape;420;g2b622e1a234_0_214"/>
              <p:cNvSpPr/>
              <p:nvPr/>
            </p:nvSpPr>
            <p:spPr>
              <a:xfrm>
                <a:off x="6014269" y="3254212"/>
                <a:ext cx="2038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793" extrusionOk="0">
                    <a:moveTo>
                      <a:pt x="317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3"/>
                      <a:pt x="317" y="793"/>
                    </a:cubicBezTo>
                    <a:cubicBezTo>
                      <a:pt x="475" y="793"/>
                      <a:pt x="602" y="634"/>
                      <a:pt x="602" y="412"/>
                    </a:cubicBezTo>
                    <a:cubicBezTo>
                      <a:pt x="602" y="191"/>
                      <a:pt x="475" y="1"/>
                      <a:pt x="317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21" name="Google Shape;421;g2b622e1a234_0_214"/>
              <p:cNvSpPr/>
              <p:nvPr/>
            </p:nvSpPr>
            <p:spPr>
              <a:xfrm>
                <a:off x="5994935" y="3282113"/>
                <a:ext cx="18284" cy="19334"/>
              </a:xfrm>
              <a:custGeom>
                <a:avLst/>
                <a:gdLst/>
                <a:ahLst/>
                <a:cxnLst/>
                <a:rect l="l" t="t" r="r" b="b"/>
                <a:pathLst>
                  <a:path w="540" h="571" extrusionOk="0">
                    <a:moveTo>
                      <a:pt x="254" y="0"/>
                    </a:moveTo>
                    <a:cubicBezTo>
                      <a:pt x="159" y="0"/>
                      <a:pt x="33" y="95"/>
                      <a:pt x="1" y="222"/>
                    </a:cubicBezTo>
                    <a:cubicBezTo>
                      <a:pt x="96" y="380"/>
                      <a:pt x="159" y="475"/>
                      <a:pt x="159" y="475"/>
                    </a:cubicBezTo>
                    <a:cubicBezTo>
                      <a:pt x="191" y="539"/>
                      <a:pt x="286" y="570"/>
                      <a:pt x="349" y="570"/>
                    </a:cubicBezTo>
                    <a:lnTo>
                      <a:pt x="539" y="475"/>
                    </a:lnTo>
                    <a:cubicBezTo>
                      <a:pt x="539" y="444"/>
                      <a:pt x="539" y="412"/>
                      <a:pt x="539" y="380"/>
                    </a:cubicBezTo>
                    <a:cubicBezTo>
                      <a:pt x="539" y="159"/>
                      <a:pt x="413" y="0"/>
                      <a:pt x="254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22" name="Google Shape;422;g2b622e1a234_0_214"/>
              <p:cNvSpPr/>
              <p:nvPr/>
            </p:nvSpPr>
            <p:spPr>
              <a:xfrm>
                <a:off x="6036786" y="3282113"/>
                <a:ext cx="12901" cy="6467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91" extrusionOk="0">
                    <a:moveTo>
                      <a:pt x="253" y="0"/>
                    </a:moveTo>
                    <a:cubicBezTo>
                      <a:pt x="158" y="0"/>
                      <a:pt x="63" y="64"/>
                      <a:pt x="0" y="190"/>
                    </a:cubicBezTo>
                    <a:lnTo>
                      <a:pt x="380" y="32"/>
                    </a:lnTo>
                    <a:cubicBezTo>
                      <a:pt x="348" y="0"/>
                      <a:pt x="285" y="0"/>
                      <a:pt x="253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23" name="Google Shape;423;g2b622e1a234_0_214"/>
              <p:cNvSpPr/>
              <p:nvPr/>
            </p:nvSpPr>
            <p:spPr>
              <a:xfrm>
                <a:off x="5892000" y="2722373"/>
                <a:ext cx="16117" cy="11817"/>
              </a:xfrm>
              <a:custGeom>
                <a:avLst/>
                <a:gdLst/>
                <a:ahLst/>
                <a:cxnLst/>
                <a:rect l="l" t="t" r="r" b="b"/>
                <a:pathLst>
                  <a:path w="476" h="349" extrusionOk="0">
                    <a:moveTo>
                      <a:pt x="1" y="0"/>
                    </a:moveTo>
                    <a:cubicBezTo>
                      <a:pt x="1" y="190"/>
                      <a:pt x="127" y="348"/>
                      <a:pt x="254" y="348"/>
                    </a:cubicBezTo>
                    <a:cubicBezTo>
                      <a:pt x="349" y="348"/>
                      <a:pt x="412" y="285"/>
                      <a:pt x="476" y="222"/>
                    </a:cubicBezTo>
                    <a:cubicBezTo>
                      <a:pt x="286" y="190"/>
                      <a:pt x="127" y="95"/>
                      <a:pt x="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24" name="Google Shape;424;g2b622e1a234_0_214"/>
              <p:cNvSpPr/>
              <p:nvPr/>
            </p:nvSpPr>
            <p:spPr>
              <a:xfrm>
                <a:off x="5934901" y="2719156"/>
                <a:ext cx="17201" cy="15034"/>
              </a:xfrm>
              <a:custGeom>
                <a:avLst/>
                <a:gdLst/>
                <a:ahLst/>
                <a:cxnLst/>
                <a:rect l="l" t="t" r="r" b="b"/>
                <a:pathLst>
                  <a:path w="508" h="444" extrusionOk="0">
                    <a:moveTo>
                      <a:pt x="507" y="0"/>
                    </a:moveTo>
                    <a:cubicBezTo>
                      <a:pt x="349" y="127"/>
                      <a:pt x="191" y="222"/>
                      <a:pt x="1" y="285"/>
                    </a:cubicBezTo>
                    <a:cubicBezTo>
                      <a:pt x="64" y="380"/>
                      <a:pt x="127" y="443"/>
                      <a:pt x="222" y="443"/>
                    </a:cubicBezTo>
                    <a:cubicBezTo>
                      <a:pt x="381" y="443"/>
                      <a:pt x="507" y="253"/>
                      <a:pt x="507" y="32"/>
                    </a:cubicBez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25" name="Google Shape;425;g2b622e1a234_0_214"/>
              <p:cNvSpPr/>
              <p:nvPr/>
            </p:nvSpPr>
            <p:spPr>
              <a:xfrm>
                <a:off x="5912384" y="2734156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02"/>
                      <a:pt x="127" y="792"/>
                      <a:pt x="286" y="792"/>
                    </a:cubicBezTo>
                    <a:cubicBezTo>
                      <a:pt x="444" y="792"/>
                      <a:pt x="571" y="602"/>
                      <a:pt x="571" y="380"/>
                    </a:cubicBezTo>
                    <a:cubicBezTo>
                      <a:pt x="571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26" name="Google Shape;426;g2b622e1a234_0_214"/>
              <p:cNvSpPr/>
              <p:nvPr/>
            </p:nvSpPr>
            <p:spPr>
              <a:xfrm>
                <a:off x="5953118" y="2734156"/>
                <a:ext cx="2041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93" extrusionOk="0">
                    <a:moveTo>
                      <a:pt x="318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602"/>
                      <a:pt x="159" y="792"/>
                      <a:pt x="318" y="792"/>
                    </a:cubicBezTo>
                    <a:cubicBezTo>
                      <a:pt x="476" y="792"/>
                      <a:pt x="603" y="602"/>
                      <a:pt x="603" y="380"/>
                    </a:cubicBezTo>
                    <a:cubicBezTo>
                      <a:pt x="603" y="159"/>
                      <a:pt x="476" y="0"/>
                      <a:pt x="318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27" name="Google Shape;427;g2b622e1a234_0_214"/>
              <p:cNvSpPr/>
              <p:nvPr/>
            </p:nvSpPr>
            <p:spPr>
              <a:xfrm>
                <a:off x="5890951" y="3199528"/>
                <a:ext cx="2038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793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75" y="792"/>
                      <a:pt x="602" y="634"/>
                      <a:pt x="602" y="412"/>
                    </a:cubicBezTo>
                    <a:cubicBezTo>
                      <a:pt x="602" y="191"/>
                      <a:pt x="475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28" name="Google Shape;428;g2b622e1a234_0_214"/>
              <p:cNvSpPr/>
              <p:nvPr/>
            </p:nvSpPr>
            <p:spPr>
              <a:xfrm>
                <a:off x="5932768" y="3199528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4" y="792"/>
                      <a:pt x="570" y="634"/>
                      <a:pt x="570" y="412"/>
                    </a:cubicBezTo>
                    <a:cubicBezTo>
                      <a:pt x="570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29" name="Google Shape;429;g2b622e1a234_0_214"/>
              <p:cNvSpPr/>
              <p:nvPr/>
            </p:nvSpPr>
            <p:spPr>
              <a:xfrm>
                <a:off x="5916684" y="3226345"/>
                <a:ext cx="10734" cy="3251"/>
              </a:xfrm>
              <a:custGeom>
                <a:avLst/>
                <a:gdLst/>
                <a:ahLst/>
                <a:cxnLst/>
                <a:rect l="l" t="t" r="r" b="b"/>
                <a:pathLst>
                  <a:path w="317" h="96" extrusionOk="0">
                    <a:moveTo>
                      <a:pt x="159" y="0"/>
                    </a:moveTo>
                    <a:cubicBezTo>
                      <a:pt x="95" y="0"/>
                      <a:pt x="63" y="32"/>
                      <a:pt x="0" y="64"/>
                    </a:cubicBezTo>
                    <a:lnTo>
                      <a:pt x="63" y="64"/>
                    </a:lnTo>
                    <a:cubicBezTo>
                      <a:pt x="159" y="64"/>
                      <a:pt x="254" y="64"/>
                      <a:pt x="317" y="95"/>
                    </a:cubicBezTo>
                    <a:cubicBezTo>
                      <a:pt x="285" y="32"/>
                      <a:pt x="222" y="0"/>
                      <a:pt x="159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30" name="Google Shape;430;g2b622e1a234_0_214"/>
              <p:cNvSpPr/>
              <p:nvPr/>
            </p:nvSpPr>
            <p:spPr>
              <a:xfrm>
                <a:off x="5953118" y="3226345"/>
                <a:ext cx="2041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93" extrusionOk="0">
                    <a:moveTo>
                      <a:pt x="318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444"/>
                      <a:pt x="33" y="444"/>
                      <a:pt x="33" y="475"/>
                    </a:cubicBezTo>
                    <a:cubicBezTo>
                      <a:pt x="159" y="570"/>
                      <a:pt x="286" y="697"/>
                      <a:pt x="381" y="792"/>
                    </a:cubicBezTo>
                    <a:cubicBezTo>
                      <a:pt x="508" y="760"/>
                      <a:pt x="603" y="602"/>
                      <a:pt x="603" y="412"/>
                    </a:cubicBezTo>
                    <a:cubicBezTo>
                      <a:pt x="603" y="190"/>
                      <a:pt x="476" y="0"/>
                      <a:pt x="318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31" name="Google Shape;431;g2b622e1a234_0_214"/>
              <p:cNvSpPr/>
              <p:nvPr/>
            </p:nvSpPr>
            <p:spPr>
              <a:xfrm>
                <a:off x="5809450" y="2661222"/>
                <a:ext cx="19334" cy="18284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40" extrusionOk="0">
                    <a:moveTo>
                      <a:pt x="570" y="1"/>
                    </a:moveTo>
                    <a:lnTo>
                      <a:pt x="0" y="223"/>
                    </a:lnTo>
                    <a:cubicBezTo>
                      <a:pt x="32" y="381"/>
                      <a:pt x="159" y="539"/>
                      <a:pt x="285" y="539"/>
                    </a:cubicBezTo>
                    <a:cubicBezTo>
                      <a:pt x="444" y="539"/>
                      <a:pt x="570" y="349"/>
                      <a:pt x="570" y="128"/>
                    </a:cubicBezTo>
                    <a:cubicBezTo>
                      <a:pt x="570" y="64"/>
                      <a:pt x="570" y="33"/>
                      <a:pt x="570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32" name="Google Shape;432;g2b622e1a234_0_214"/>
              <p:cNvSpPr/>
              <p:nvPr/>
            </p:nvSpPr>
            <p:spPr>
              <a:xfrm>
                <a:off x="5829800" y="2679473"/>
                <a:ext cx="20418" cy="26817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92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602"/>
                      <a:pt x="128" y="792"/>
                      <a:pt x="286" y="792"/>
                    </a:cubicBezTo>
                    <a:cubicBezTo>
                      <a:pt x="476" y="792"/>
                      <a:pt x="603" y="602"/>
                      <a:pt x="603" y="380"/>
                    </a:cubicBezTo>
                    <a:cubicBezTo>
                      <a:pt x="603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33" name="Google Shape;433;g2b622e1a234_0_214"/>
              <p:cNvSpPr/>
              <p:nvPr/>
            </p:nvSpPr>
            <p:spPr>
              <a:xfrm>
                <a:off x="5809450" y="2706256"/>
                <a:ext cx="19334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5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3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3"/>
                    </a:cubicBezTo>
                    <a:cubicBezTo>
                      <a:pt x="570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34" name="Google Shape;434;g2b622e1a234_0_214"/>
              <p:cNvSpPr/>
              <p:nvPr/>
            </p:nvSpPr>
            <p:spPr>
              <a:xfrm>
                <a:off x="5851267" y="2706256"/>
                <a:ext cx="19334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5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3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3"/>
                    </a:cubicBezTo>
                    <a:cubicBezTo>
                      <a:pt x="570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35" name="Google Shape;435;g2b622e1a234_0_214"/>
              <p:cNvSpPr/>
              <p:nvPr/>
            </p:nvSpPr>
            <p:spPr>
              <a:xfrm>
                <a:off x="5829800" y="2734156"/>
                <a:ext cx="2041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93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602"/>
                      <a:pt x="128" y="792"/>
                      <a:pt x="286" y="792"/>
                    </a:cubicBezTo>
                    <a:cubicBezTo>
                      <a:pt x="476" y="792"/>
                      <a:pt x="603" y="602"/>
                      <a:pt x="603" y="380"/>
                    </a:cubicBezTo>
                    <a:cubicBezTo>
                      <a:pt x="603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36" name="Google Shape;436;g2b622e1a234_0_214"/>
              <p:cNvSpPr/>
              <p:nvPr/>
            </p:nvSpPr>
            <p:spPr>
              <a:xfrm>
                <a:off x="5871651" y="2734156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02"/>
                      <a:pt x="127" y="792"/>
                      <a:pt x="285" y="792"/>
                    </a:cubicBezTo>
                    <a:cubicBezTo>
                      <a:pt x="443" y="792"/>
                      <a:pt x="570" y="602"/>
                      <a:pt x="570" y="380"/>
                    </a:cubicBezTo>
                    <a:cubicBezTo>
                      <a:pt x="570" y="159"/>
                      <a:pt x="443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37" name="Google Shape;437;g2b622e1a234_0_214"/>
              <p:cNvSpPr/>
              <p:nvPr/>
            </p:nvSpPr>
            <p:spPr>
              <a:xfrm>
                <a:off x="5809450" y="3199528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4" y="792"/>
                      <a:pt x="570" y="634"/>
                      <a:pt x="570" y="412"/>
                    </a:cubicBezTo>
                    <a:cubicBezTo>
                      <a:pt x="570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38" name="Google Shape;438;g2b622e1a234_0_214"/>
              <p:cNvSpPr/>
              <p:nvPr/>
            </p:nvSpPr>
            <p:spPr>
              <a:xfrm>
                <a:off x="5851267" y="3199528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4" y="792"/>
                      <a:pt x="570" y="634"/>
                      <a:pt x="570" y="412"/>
                    </a:cubicBezTo>
                    <a:cubicBezTo>
                      <a:pt x="570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39" name="Google Shape;439;g2b622e1a234_0_214"/>
              <p:cNvSpPr/>
              <p:nvPr/>
            </p:nvSpPr>
            <p:spPr>
              <a:xfrm>
                <a:off x="5829800" y="3226345"/>
                <a:ext cx="2041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4"/>
                      <a:pt x="128" y="824"/>
                      <a:pt x="286" y="824"/>
                    </a:cubicBezTo>
                    <a:cubicBezTo>
                      <a:pt x="476" y="824"/>
                      <a:pt x="603" y="634"/>
                      <a:pt x="603" y="412"/>
                    </a:cubicBezTo>
                    <a:cubicBezTo>
                      <a:pt x="603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40" name="Google Shape;440;g2b622e1a234_0_214"/>
              <p:cNvSpPr/>
              <p:nvPr/>
            </p:nvSpPr>
            <p:spPr>
              <a:xfrm>
                <a:off x="5871651" y="3226345"/>
                <a:ext cx="19334" cy="23634"/>
              </a:xfrm>
              <a:custGeom>
                <a:avLst/>
                <a:gdLst/>
                <a:ahLst/>
                <a:cxnLst/>
                <a:rect l="l" t="t" r="r" b="b"/>
                <a:pathLst>
                  <a:path w="571" h="698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539"/>
                      <a:pt x="32" y="634"/>
                      <a:pt x="95" y="697"/>
                    </a:cubicBezTo>
                    <a:cubicBezTo>
                      <a:pt x="222" y="570"/>
                      <a:pt x="412" y="444"/>
                      <a:pt x="570" y="317"/>
                    </a:cubicBezTo>
                    <a:cubicBezTo>
                      <a:pt x="538" y="159"/>
                      <a:pt x="412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41" name="Google Shape;441;g2b622e1a234_0_214"/>
              <p:cNvSpPr/>
              <p:nvPr/>
            </p:nvSpPr>
            <p:spPr>
              <a:xfrm>
                <a:off x="5809450" y="3254212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3"/>
                      <a:pt x="285" y="793"/>
                    </a:cubicBezTo>
                    <a:cubicBezTo>
                      <a:pt x="444" y="793"/>
                      <a:pt x="570" y="634"/>
                      <a:pt x="570" y="412"/>
                    </a:cubicBezTo>
                    <a:cubicBezTo>
                      <a:pt x="570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42" name="Google Shape;442;g2b622e1a234_0_214"/>
              <p:cNvSpPr/>
              <p:nvPr/>
            </p:nvSpPr>
            <p:spPr>
              <a:xfrm>
                <a:off x="5851267" y="3254212"/>
                <a:ext cx="16117" cy="21501"/>
              </a:xfrm>
              <a:custGeom>
                <a:avLst/>
                <a:gdLst/>
                <a:ahLst/>
                <a:cxnLst/>
                <a:rect l="l" t="t" r="r" b="b"/>
                <a:pathLst>
                  <a:path w="476" h="635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476"/>
                      <a:pt x="0" y="571"/>
                      <a:pt x="32" y="634"/>
                    </a:cubicBezTo>
                    <a:cubicBezTo>
                      <a:pt x="159" y="444"/>
                      <a:pt x="317" y="286"/>
                      <a:pt x="475" y="96"/>
                    </a:cubicBezTo>
                    <a:cubicBezTo>
                      <a:pt x="412" y="32"/>
                      <a:pt x="349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43" name="Google Shape;443;g2b622e1a234_0_214"/>
              <p:cNvSpPr/>
              <p:nvPr/>
            </p:nvSpPr>
            <p:spPr>
              <a:xfrm>
                <a:off x="5829800" y="3282113"/>
                <a:ext cx="16117" cy="18657"/>
              </a:xfrm>
              <a:custGeom>
                <a:avLst/>
                <a:gdLst/>
                <a:ahLst/>
                <a:cxnLst/>
                <a:rect l="l" t="t" r="r" b="b"/>
                <a:pathLst>
                  <a:path w="476" h="551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444"/>
                      <a:pt x="1" y="507"/>
                      <a:pt x="33" y="539"/>
                    </a:cubicBezTo>
                    <a:cubicBezTo>
                      <a:pt x="50" y="547"/>
                      <a:pt x="69" y="551"/>
                      <a:pt x="89" y="551"/>
                    </a:cubicBezTo>
                    <a:cubicBezTo>
                      <a:pt x="142" y="551"/>
                      <a:pt x="199" y="522"/>
                      <a:pt x="223" y="475"/>
                    </a:cubicBezTo>
                    <a:cubicBezTo>
                      <a:pt x="223" y="475"/>
                      <a:pt x="318" y="317"/>
                      <a:pt x="476" y="64"/>
                    </a:cubicBezTo>
                    <a:cubicBezTo>
                      <a:pt x="444" y="32"/>
                      <a:pt x="381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44" name="Google Shape;444;g2b622e1a234_0_214"/>
              <p:cNvSpPr/>
              <p:nvPr/>
            </p:nvSpPr>
            <p:spPr>
              <a:xfrm>
                <a:off x="5752599" y="2686956"/>
                <a:ext cx="15068" cy="1933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71" extrusionOk="0">
                    <a:moveTo>
                      <a:pt x="412" y="1"/>
                    </a:moveTo>
                    <a:lnTo>
                      <a:pt x="96" y="128"/>
                    </a:lnTo>
                    <a:cubicBezTo>
                      <a:pt x="32" y="159"/>
                      <a:pt x="1" y="223"/>
                      <a:pt x="32" y="286"/>
                    </a:cubicBezTo>
                    <a:cubicBezTo>
                      <a:pt x="32" y="286"/>
                      <a:pt x="96" y="413"/>
                      <a:pt x="191" y="571"/>
                    </a:cubicBezTo>
                    <a:cubicBezTo>
                      <a:pt x="317" y="571"/>
                      <a:pt x="444" y="381"/>
                      <a:pt x="444" y="159"/>
                    </a:cubicBezTo>
                    <a:cubicBezTo>
                      <a:pt x="444" y="96"/>
                      <a:pt x="444" y="33"/>
                      <a:pt x="412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45" name="Google Shape;445;g2b622e1a234_0_214"/>
              <p:cNvSpPr/>
              <p:nvPr/>
            </p:nvSpPr>
            <p:spPr>
              <a:xfrm>
                <a:off x="5790150" y="2679473"/>
                <a:ext cx="19334" cy="26817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2" extrusionOk="0">
                    <a:moveTo>
                      <a:pt x="285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02"/>
                      <a:pt x="127" y="792"/>
                      <a:pt x="285" y="792"/>
                    </a:cubicBezTo>
                    <a:cubicBezTo>
                      <a:pt x="444" y="792"/>
                      <a:pt x="570" y="602"/>
                      <a:pt x="570" y="380"/>
                    </a:cubicBezTo>
                    <a:cubicBezTo>
                      <a:pt x="570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46" name="Google Shape;446;g2b622e1a234_0_214"/>
              <p:cNvSpPr/>
              <p:nvPr/>
            </p:nvSpPr>
            <p:spPr>
              <a:xfrm>
                <a:off x="5768682" y="2706256"/>
                <a:ext cx="20418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25" extrusionOk="0">
                    <a:moveTo>
                      <a:pt x="286" y="1"/>
                    </a:moveTo>
                    <a:cubicBezTo>
                      <a:pt x="128" y="1"/>
                      <a:pt x="1" y="191"/>
                      <a:pt x="1" y="413"/>
                    </a:cubicBezTo>
                    <a:cubicBezTo>
                      <a:pt x="1" y="634"/>
                      <a:pt x="128" y="824"/>
                      <a:pt x="286" y="824"/>
                    </a:cubicBezTo>
                    <a:cubicBezTo>
                      <a:pt x="444" y="824"/>
                      <a:pt x="571" y="634"/>
                      <a:pt x="571" y="413"/>
                    </a:cubicBezTo>
                    <a:cubicBezTo>
                      <a:pt x="603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47" name="Google Shape;447;g2b622e1a234_0_214"/>
              <p:cNvSpPr/>
              <p:nvPr/>
            </p:nvSpPr>
            <p:spPr>
              <a:xfrm>
                <a:off x="5790150" y="2734156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02"/>
                      <a:pt x="127" y="792"/>
                      <a:pt x="285" y="792"/>
                    </a:cubicBezTo>
                    <a:cubicBezTo>
                      <a:pt x="444" y="792"/>
                      <a:pt x="570" y="602"/>
                      <a:pt x="570" y="380"/>
                    </a:cubicBezTo>
                    <a:cubicBezTo>
                      <a:pt x="570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48" name="Google Shape;448;g2b622e1a234_0_214"/>
              <p:cNvSpPr/>
              <p:nvPr/>
            </p:nvSpPr>
            <p:spPr>
              <a:xfrm>
                <a:off x="5768682" y="3199528"/>
                <a:ext cx="2041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93" extrusionOk="0">
                    <a:moveTo>
                      <a:pt x="286" y="1"/>
                    </a:moveTo>
                    <a:cubicBezTo>
                      <a:pt x="128" y="1"/>
                      <a:pt x="1" y="191"/>
                      <a:pt x="1" y="412"/>
                    </a:cubicBezTo>
                    <a:cubicBezTo>
                      <a:pt x="1" y="634"/>
                      <a:pt x="128" y="792"/>
                      <a:pt x="286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603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49" name="Google Shape;449;g2b622e1a234_0_214"/>
              <p:cNvSpPr/>
              <p:nvPr/>
            </p:nvSpPr>
            <p:spPr>
              <a:xfrm>
                <a:off x="5757983" y="3232779"/>
                <a:ext cx="9684" cy="2146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34" extrusionOk="0">
                    <a:moveTo>
                      <a:pt x="222" y="0"/>
                    </a:moveTo>
                    <a:cubicBezTo>
                      <a:pt x="158" y="222"/>
                      <a:pt x="63" y="475"/>
                      <a:pt x="0" y="634"/>
                    </a:cubicBezTo>
                    <a:cubicBezTo>
                      <a:pt x="158" y="634"/>
                      <a:pt x="285" y="444"/>
                      <a:pt x="285" y="222"/>
                    </a:cubicBezTo>
                    <a:cubicBezTo>
                      <a:pt x="285" y="127"/>
                      <a:pt x="253" y="64"/>
                      <a:pt x="222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50" name="Google Shape;450;g2b622e1a234_0_214"/>
              <p:cNvSpPr/>
              <p:nvPr/>
            </p:nvSpPr>
            <p:spPr>
              <a:xfrm>
                <a:off x="5790150" y="3226345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2"/>
                    </a:cubicBezTo>
                    <a:cubicBezTo>
                      <a:pt x="570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51" name="Google Shape;451;g2b622e1a234_0_214"/>
              <p:cNvSpPr/>
              <p:nvPr/>
            </p:nvSpPr>
            <p:spPr>
              <a:xfrm>
                <a:off x="5768682" y="3254212"/>
                <a:ext cx="20418" cy="25767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61" extrusionOk="0">
                    <a:moveTo>
                      <a:pt x="286" y="1"/>
                    </a:moveTo>
                    <a:cubicBezTo>
                      <a:pt x="128" y="1"/>
                      <a:pt x="1" y="191"/>
                      <a:pt x="1" y="412"/>
                    </a:cubicBezTo>
                    <a:cubicBezTo>
                      <a:pt x="1" y="476"/>
                      <a:pt x="32" y="571"/>
                      <a:pt x="64" y="634"/>
                    </a:cubicBezTo>
                    <a:lnTo>
                      <a:pt x="413" y="761"/>
                    </a:lnTo>
                    <a:cubicBezTo>
                      <a:pt x="508" y="698"/>
                      <a:pt x="571" y="571"/>
                      <a:pt x="571" y="412"/>
                    </a:cubicBezTo>
                    <a:cubicBezTo>
                      <a:pt x="603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52" name="Google Shape;452;g2b622e1a234_0_214"/>
              <p:cNvSpPr/>
              <p:nvPr/>
            </p:nvSpPr>
            <p:spPr>
              <a:xfrm>
                <a:off x="5793366" y="3282113"/>
                <a:ext cx="15034" cy="968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86" extrusionOk="0">
                    <a:moveTo>
                      <a:pt x="190" y="0"/>
                    </a:moveTo>
                    <a:cubicBezTo>
                      <a:pt x="95" y="0"/>
                      <a:pt x="32" y="32"/>
                      <a:pt x="0" y="95"/>
                    </a:cubicBezTo>
                    <a:lnTo>
                      <a:pt x="444" y="285"/>
                    </a:lnTo>
                    <a:cubicBezTo>
                      <a:pt x="412" y="95"/>
                      <a:pt x="317" y="0"/>
                      <a:pt x="190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53" name="Google Shape;453;g2b622e1a234_0_214"/>
              <p:cNvSpPr/>
              <p:nvPr/>
            </p:nvSpPr>
            <p:spPr>
              <a:xfrm>
                <a:off x="5645364" y="2816707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54" y="1"/>
                    </a:moveTo>
                    <a:cubicBezTo>
                      <a:pt x="96" y="33"/>
                      <a:pt x="1" y="191"/>
                      <a:pt x="1" y="381"/>
                    </a:cubicBezTo>
                    <a:cubicBezTo>
                      <a:pt x="1" y="603"/>
                      <a:pt x="128" y="793"/>
                      <a:pt x="286" y="793"/>
                    </a:cubicBezTo>
                    <a:cubicBezTo>
                      <a:pt x="444" y="793"/>
                      <a:pt x="571" y="603"/>
                      <a:pt x="571" y="381"/>
                    </a:cubicBezTo>
                    <a:cubicBezTo>
                      <a:pt x="571" y="223"/>
                      <a:pt x="508" y="96"/>
                      <a:pt x="413" y="33"/>
                    </a:cubicBezTo>
                    <a:cubicBezTo>
                      <a:pt x="349" y="1"/>
                      <a:pt x="286" y="1"/>
                      <a:pt x="254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54" name="Google Shape;454;g2b622e1a234_0_214"/>
              <p:cNvSpPr/>
              <p:nvPr/>
            </p:nvSpPr>
            <p:spPr>
              <a:xfrm>
                <a:off x="5687181" y="2819924"/>
                <a:ext cx="19368" cy="2363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98" extrusionOk="0">
                    <a:moveTo>
                      <a:pt x="64" y="1"/>
                    </a:moveTo>
                    <a:cubicBezTo>
                      <a:pt x="33" y="96"/>
                      <a:pt x="1" y="191"/>
                      <a:pt x="1" y="286"/>
                    </a:cubicBezTo>
                    <a:cubicBezTo>
                      <a:pt x="1" y="508"/>
                      <a:pt x="128" y="698"/>
                      <a:pt x="286" y="698"/>
                    </a:cubicBezTo>
                    <a:cubicBezTo>
                      <a:pt x="444" y="698"/>
                      <a:pt x="571" y="508"/>
                      <a:pt x="571" y="286"/>
                    </a:cubicBezTo>
                    <a:cubicBezTo>
                      <a:pt x="571" y="191"/>
                      <a:pt x="539" y="64"/>
                      <a:pt x="476" y="1"/>
                    </a:cubicBezTo>
                    <a:cubicBezTo>
                      <a:pt x="392" y="1"/>
                      <a:pt x="307" y="15"/>
                      <a:pt x="213" y="15"/>
                    </a:cubicBezTo>
                    <a:cubicBezTo>
                      <a:pt x="166" y="15"/>
                      <a:pt x="117" y="11"/>
                      <a:pt x="64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55" name="Google Shape;455;g2b622e1a234_0_214"/>
              <p:cNvSpPr/>
              <p:nvPr/>
            </p:nvSpPr>
            <p:spPr>
              <a:xfrm>
                <a:off x="5665748" y="2843524"/>
                <a:ext cx="2041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93" extrusionOk="0">
                    <a:moveTo>
                      <a:pt x="317" y="1"/>
                    </a:moveTo>
                    <a:cubicBezTo>
                      <a:pt x="127" y="1"/>
                      <a:pt x="1" y="191"/>
                      <a:pt x="1" y="412"/>
                    </a:cubicBezTo>
                    <a:cubicBezTo>
                      <a:pt x="1" y="634"/>
                      <a:pt x="127" y="792"/>
                      <a:pt x="317" y="792"/>
                    </a:cubicBezTo>
                    <a:cubicBezTo>
                      <a:pt x="476" y="792"/>
                      <a:pt x="602" y="634"/>
                      <a:pt x="602" y="412"/>
                    </a:cubicBezTo>
                    <a:cubicBezTo>
                      <a:pt x="602" y="191"/>
                      <a:pt x="476" y="1"/>
                      <a:pt x="317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56" name="Google Shape;456;g2b622e1a234_0_214"/>
              <p:cNvSpPr/>
              <p:nvPr/>
            </p:nvSpPr>
            <p:spPr>
              <a:xfrm>
                <a:off x="5707565" y="2843524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2"/>
                    </a:cubicBezTo>
                    <a:cubicBezTo>
                      <a:pt x="1" y="634"/>
                      <a:pt x="127" y="792"/>
                      <a:pt x="286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57" name="Google Shape;457;g2b622e1a234_0_214"/>
              <p:cNvSpPr/>
              <p:nvPr/>
            </p:nvSpPr>
            <p:spPr>
              <a:xfrm>
                <a:off x="5645364" y="2870341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4"/>
                      <a:pt x="128" y="824"/>
                      <a:pt x="286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58" name="Google Shape;458;g2b622e1a234_0_214"/>
              <p:cNvSpPr/>
              <p:nvPr/>
            </p:nvSpPr>
            <p:spPr>
              <a:xfrm>
                <a:off x="5687181" y="2870341"/>
                <a:ext cx="1936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4"/>
                      <a:pt x="128" y="824"/>
                      <a:pt x="286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59" name="Google Shape;459;g2b622e1a234_0_214"/>
              <p:cNvSpPr/>
              <p:nvPr/>
            </p:nvSpPr>
            <p:spPr>
              <a:xfrm>
                <a:off x="5665748" y="2898208"/>
                <a:ext cx="2041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93" extrusionOk="0">
                    <a:moveTo>
                      <a:pt x="317" y="1"/>
                    </a:moveTo>
                    <a:cubicBezTo>
                      <a:pt x="127" y="1"/>
                      <a:pt x="1" y="191"/>
                      <a:pt x="1" y="412"/>
                    </a:cubicBezTo>
                    <a:cubicBezTo>
                      <a:pt x="1" y="634"/>
                      <a:pt x="127" y="792"/>
                      <a:pt x="317" y="792"/>
                    </a:cubicBezTo>
                    <a:cubicBezTo>
                      <a:pt x="476" y="792"/>
                      <a:pt x="602" y="634"/>
                      <a:pt x="602" y="412"/>
                    </a:cubicBezTo>
                    <a:cubicBezTo>
                      <a:pt x="602" y="191"/>
                      <a:pt x="476" y="1"/>
                      <a:pt x="317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60" name="Google Shape;460;g2b622e1a234_0_214"/>
              <p:cNvSpPr/>
              <p:nvPr/>
            </p:nvSpPr>
            <p:spPr>
              <a:xfrm>
                <a:off x="5707565" y="2898208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2"/>
                    </a:cubicBezTo>
                    <a:cubicBezTo>
                      <a:pt x="1" y="634"/>
                      <a:pt x="127" y="792"/>
                      <a:pt x="286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61" name="Google Shape;461;g2b622e1a234_0_214"/>
              <p:cNvSpPr/>
              <p:nvPr/>
            </p:nvSpPr>
            <p:spPr>
              <a:xfrm>
                <a:off x="5647531" y="2925025"/>
                <a:ext cx="17167" cy="24684"/>
              </a:xfrm>
              <a:custGeom>
                <a:avLst/>
                <a:gdLst/>
                <a:ahLst/>
                <a:cxnLst/>
                <a:rect l="l" t="t" r="r" b="b"/>
                <a:pathLst>
                  <a:path w="507" h="729" extrusionOk="0">
                    <a:moveTo>
                      <a:pt x="222" y="0"/>
                    </a:moveTo>
                    <a:cubicBezTo>
                      <a:pt x="127" y="0"/>
                      <a:pt x="32" y="95"/>
                      <a:pt x="0" y="190"/>
                    </a:cubicBezTo>
                    <a:cubicBezTo>
                      <a:pt x="159" y="349"/>
                      <a:pt x="285" y="539"/>
                      <a:pt x="412" y="729"/>
                    </a:cubicBezTo>
                    <a:cubicBezTo>
                      <a:pt x="475" y="634"/>
                      <a:pt x="507" y="539"/>
                      <a:pt x="507" y="412"/>
                    </a:cubicBezTo>
                    <a:cubicBezTo>
                      <a:pt x="507" y="190"/>
                      <a:pt x="380" y="0"/>
                      <a:pt x="222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62" name="Google Shape;462;g2b622e1a234_0_214"/>
              <p:cNvSpPr/>
              <p:nvPr/>
            </p:nvSpPr>
            <p:spPr>
              <a:xfrm>
                <a:off x="5687181" y="2925025"/>
                <a:ext cx="1936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4"/>
                      <a:pt x="128" y="824"/>
                      <a:pt x="286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63" name="Google Shape;463;g2b622e1a234_0_214"/>
              <p:cNvSpPr/>
              <p:nvPr/>
            </p:nvSpPr>
            <p:spPr>
              <a:xfrm>
                <a:off x="5667881" y="2952892"/>
                <a:ext cx="18284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825" extrusionOk="0">
                    <a:moveTo>
                      <a:pt x="254" y="1"/>
                    </a:moveTo>
                    <a:cubicBezTo>
                      <a:pt x="128" y="1"/>
                      <a:pt x="33" y="96"/>
                      <a:pt x="1" y="223"/>
                    </a:cubicBezTo>
                    <a:cubicBezTo>
                      <a:pt x="64" y="381"/>
                      <a:pt x="128" y="603"/>
                      <a:pt x="128" y="793"/>
                    </a:cubicBezTo>
                    <a:cubicBezTo>
                      <a:pt x="159" y="793"/>
                      <a:pt x="191" y="824"/>
                      <a:pt x="254" y="824"/>
                    </a:cubicBezTo>
                    <a:cubicBezTo>
                      <a:pt x="413" y="824"/>
                      <a:pt x="539" y="634"/>
                      <a:pt x="539" y="413"/>
                    </a:cubicBezTo>
                    <a:cubicBezTo>
                      <a:pt x="539" y="191"/>
                      <a:pt x="413" y="1"/>
                      <a:pt x="254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64" name="Google Shape;464;g2b622e1a234_0_214"/>
              <p:cNvSpPr/>
              <p:nvPr/>
            </p:nvSpPr>
            <p:spPr>
              <a:xfrm>
                <a:off x="5707565" y="2952892"/>
                <a:ext cx="19334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5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3"/>
                    </a:cubicBezTo>
                    <a:cubicBezTo>
                      <a:pt x="1" y="634"/>
                      <a:pt x="127" y="824"/>
                      <a:pt x="286" y="824"/>
                    </a:cubicBezTo>
                    <a:cubicBezTo>
                      <a:pt x="444" y="824"/>
                      <a:pt x="571" y="634"/>
                      <a:pt x="571" y="413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65" name="Google Shape;465;g2b622e1a234_0_214"/>
              <p:cNvSpPr/>
              <p:nvPr/>
            </p:nvSpPr>
            <p:spPr>
              <a:xfrm>
                <a:off x="5687181" y="2980793"/>
                <a:ext cx="19368" cy="2681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792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602"/>
                      <a:pt x="128" y="792"/>
                      <a:pt x="286" y="792"/>
                    </a:cubicBezTo>
                    <a:cubicBezTo>
                      <a:pt x="444" y="792"/>
                      <a:pt x="571" y="602"/>
                      <a:pt x="571" y="380"/>
                    </a:cubicBezTo>
                    <a:cubicBezTo>
                      <a:pt x="571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66" name="Google Shape;466;g2b622e1a234_0_214"/>
              <p:cNvSpPr/>
              <p:nvPr/>
            </p:nvSpPr>
            <p:spPr>
              <a:xfrm>
                <a:off x="5665748" y="3007576"/>
                <a:ext cx="20418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25" extrusionOk="0">
                    <a:moveTo>
                      <a:pt x="317" y="1"/>
                    </a:moveTo>
                    <a:cubicBezTo>
                      <a:pt x="127" y="1"/>
                      <a:pt x="1" y="191"/>
                      <a:pt x="1" y="413"/>
                    </a:cubicBezTo>
                    <a:cubicBezTo>
                      <a:pt x="1" y="634"/>
                      <a:pt x="127" y="824"/>
                      <a:pt x="317" y="824"/>
                    </a:cubicBezTo>
                    <a:cubicBezTo>
                      <a:pt x="476" y="824"/>
                      <a:pt x="602" y="634"/>
                      <a:pt x="602" y="413"/>
                    </a:cubicBezTo>
                    <a:cubicBezTo>
                      <a:pt x="602" y="191"/>
                      <a:pt x="476" y="1"/>
                      <a:pt x="317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67" name="Google Shape;467;g2b622e1a234_0_214"/>
              <p:cNvSpPr/>
              <p:nvPr/>
            </p:nvSpPr>
            <p:spPr>
              <a:xfrm>
                <a:off x="5707565" y="3007576"/>
                <a:ext cx="19334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5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3"/>
                    </a:cubicBezTo>
                    <a:cubicBezTo>
                      <a:pt x="1" y="634"/>
                      <a:pt x="127" y="824"/>
                      <a:pt x="286" y="824"/>
                    </a:cubicBezTo>
                    <a:cubicBezTo>
                      <a:pt x="444" y="824"/>
                      <a:pt x="571" y="634"/>
                      <a:pt x="571" y="413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68" name="Google Shape;468;g2b622e1a234_0_214"/>
              <p:cNvSpPr/>
              <p:nvPr/>
            </p:nvSpPr>
            <p:spPr>
              <a:xfrm>
                <a:off x="5645364" y="3035477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634"/>
                      <a:pt x="128" y="792"/>
                      <a:pt x="286" y="792"/>
                    </a:cubicBezTo>
                    <a:cubicBezTo>
                      <a:pt x="444" y="792"/>
                      <a:pt x="571" y="602"/>
                      <a:pt x="571" y="380"/>
                    </a:cubicBezTo>
                    <a:cubicBezTo>
                      <a:pt x="571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69" name="Google Shape;469;g2b622e1a234_0_214"/>
              <p:cNvSpPr/>
              <p:nvPr/>
            </p:nvSpPr>
            <p:spPr>
              <a:xfrm>
                <a:off x="5687181" y="3035477"/>
                <a:ext cx="1936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793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602"/>
                      <a:pt x="128" y="792"/>
                      <a:pt x="286" y="792"/>
                    </a:cubicBezTo>
                    <a:cubicBezTo>
                      <a:pt x="444" y="792"/>
                      <a:pt x="571" y="602"/>
                      <a:pt x="571" y="380"/>
                    </a:cubicBezTo>
                    <a:cubicBezTo>
                      <a:pt x="571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70" name="Google Shape;470;g2b622e1a234_0_214"/>
              <p:cNvSpPr/>
              <p:nvPr/>
            </p:nvSpPr>
            <p:spPr>
              <a:xfrm>
                <a:off x="5665748" y="3062294"/>
                <a:ext cx="2041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24" extrusionOk="0">
                    <a:moveTo>
                      <a:pt x="317" y="0"/>
                    </a:moveTo>
                    <a:cubicBezTo>
                      <a:pt x="127" y="0"/>
                      <a:pt x="1" y="190"/>
                      <a:pt x="1" y="412"/>
                    </a:cubicBezTo>
                    <a:cubicBezTo>
                      <a:pt x="1" y="633"/>
                      <a:pt x="127" y="823"/>
                      <a:pt x="317" y="823"/>
                    </a:cubicBezTo>
                    <a:cubicBezTo>
                      <a:pt x="476" y="823"/>
                      <a:pt x="602" y="633"/>
                      <a:pt x="602" y="412"/>
                    </a:cubicBezTo>
                    <a:cubicBezTo>
                      <a:pt x="602" y="190"/>
                      <a:pt x="476" y="0"/>
                      <a:pt x="317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71" name="Google Shape;471;g2b622e1a234_0_214"/>
              <p:cNvSpPr/>
              <p:nvPr/>
            </p:nvSpPr>
            <p:spPr>
              <a:xfrm>
                <a:off x="5707565" y="3062294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6" y="0"/>
                    </a:moveTo>
                    <a:cubicBezTo>
                      <a:pt x="127" y="0"/>
                      <a:pt x="1" y="190"/>
                      <a:pt x="1" y="412"/>
                    </a:cubicBezTo>
                    <a:cubicBezTo>
                      <a:pt x="1" y="633"/>
                      <a:pt x="127" y="823"/>
                      <a:pt x="286" y="823"/>
                    </a:cubicBezTo>
                    <a:cubicBezTo>
                      <a:pt x="444" y="823"/>
                      <a:pt x="571" y="633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72" name="Google Shape;472;g2b622e1a234_0_214"/>
              <p:cNvSpPr/>
              <p:nvPr/>
            </p:nvSpPr>
            <p:spPr>
              <a:xfrm>
                <a:off x="5645364" y="3090160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634"/>
                      <a:pt x="128" y="792"/>
                      <a:pt x="286" y="792"/>
                    </a:cubicBezTo>
                    <a:cubicBezTo>
                      <a:pt x="444" y="792"/>
                      <a:pt x="571" y="602"/>
                      <a:pt x="571" y="380"/>
                    </a:cubicBezTo>
                    <a:cubicBezTo>
                      <a:pt x="571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73" name="Google Shape;473;g2b622e1a234_0_214"/>
              <p:cNvSpPr/>
              <p:nvPr/>
            </p:nvSpPr>
            <p:spPr>
              <a:xfrm>
                <a:off x="5687181" y="3090160"/>
                <a:ext cx="1936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793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602"/>
                      <a:pt x="128" y="792"/>
                      <a:pt x="286" y="792"/>
                    </a:cubicBezTo>
                    <a:cubicBezTo>
                      <a:pt x="444" y="792"/>
                      <a:pt x="571" y="602"/>
                      <a:pt x="571" y="380"/>
                    </a:cubicBezTo>
                    <a:cubicBezTo>
                      <a:pt x="571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74" name="Google Shape;474;g2b622e1a234_0_214"/>
              <p:cNvSpPr/>
              <p:nvPr/>
            </p:nvSpPr>
            <p:spPr>
              <a:xfrm>
                <a:off x="5665748" y="3116978"/>
                <a:ext cx="20418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697" extrusionOk="0">
                    <a:moveTo>
                      <a:pt x="317" y="0"/>
                    </a:moveTo>
                    <a:cubicBezTo>
                      <a:pt x="127" y="0"/>
                      <a:pt x="1" y="190"/>
                      <a:pt x="1" y="412"/>
                    </a:cubicBezTo>
                    <a:cubicBezTo>
                      <a:pt x="1" y="539"/>
                      <a:pt x="32" y="634"/>
                      <a:pt x="96" y="697"/>
                    </a:cubicBezTo>
                    <a:cubicBezTo>
                      <a:pt x="222" y="697"/>
                      <a:pt x="381" y="665"/>
                      <a:pt x="539" y="665"/>
                    </a:cubicBezTo>
                    <a:cubicBezTo>
                      <a:pt x="571" y="602"/>
                      <a:pt x="602" y="507"/>
                      <a:pt x="602" y="412"/>
                    </a:cubicBezTo>
                    <a:cubicBezTo>
                      <a:pt x="602" y="190"/>
                      <a:pt x="476" y="0"/>
                      <a:pt x="317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75" name="Google Shape;475;g2b622e1a234_0_214"/>
              <p:cNvSpPr/>
              <p:nvPr/>
            </p:nvSpPr>
            <p:spPr>
              <a:xfrm>
                <a:off x="5707565" y="3116978"/>
                <a:ext cx="20418" cy="25767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61" extrusionOk="0">
                    <a:moveTo>
                      <a:pt x="286" y="0"/>
                    </a:moveTo>
                    <a:cubicBezTo>
                      <a:pt x="127" y="0"/>
                      <a:pt x="1" y="190"/>
                      <a:pt x="1" y="412"/>
                    </a:cubicBezTo>
                    <a:cubicBezTo>
                      <a:pt x="1" y="539"/>
                      <a:pt x="32" y="634"/>
                      <a:pt x="96" y="697"/>
                    </a:cubicBezTo>
                    <a:cubicBezTo>
                      <a:pt x="222" y="729"/>
                      <a:pt x="317" y="729"/>
                      <a:pt x="444" y="760"/>
                    </a:cubicBezTo>
                    <a:cubicBezTo>
                      <a:pt x="539" y="697"/>
                      <a:pt x="602" y="570"/>
                      <a:pt x="602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76" name="Google Shape;476;g2b622e1a234_0_214"/>
              <p:cNvSpPr/>
              <p:nvPr/>
            </p:nvSpPr>
            <p:spPr>
              <a:xfrm>
                <a:off x="5632497" y="2812441"/>
                <a:ext cx="8634" cy="3251"/>
              </a:xfrm>
              <a:custGeom>
                <a:avLst/>
                <a:gdLst/>
                <a:ahLst/>
                <a:cxnLst/>
                <a:rect l="l" t="t" r="r" b="b"/>
                <a:pathLst>
                  <a:path w="255" h="96" extrusionOk="0">
                    <a:moveTo>
                      <a:pt x="159" y="0"/>
                    </a:moveTo>
                    <a:cubicBezTo>
                      <a:pt x="96" y="0"/>
                      <a:pt x="33" y="32"/>
                      <a:pt x="1" y="64"/>
                    </a:cubicBezTo>
                    <a:cubicBezTo>
                      <a:pt x="33" y="95"/>
                      <a:pt x="64" y="95"/>
                      <a:pt x="96" y="95"/>
                    </a:cubicBezTo>
                    <a:cubicBezTo>
                      <a:pt x="159" y="95"/>
                      <a:pt x="223" y="64"/>
                      <a:pt x="254" y="32"/>
                    </a:cubicBezTo>
                    <a:cubicBezTo>
                      <a:pt x="191" y="0"/>
                      <a:pt x="159" y="0"/>
                      <a:pt x="159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77" name="Google Shape;477;g2b622e1a234_0_214"/>
              <p:cNvSpPr/>
              <p:nvPr/>
            </p:nvSpPr>
            <p:spPr>
              <a:xfrm>
                <a:off x="5622847" y="2836007"/>
                <a:ext cx="1117" cy="1117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" y="33"/>
                    </a:moveTo>
                    <a:cubicBezTo>
                      <a:pt x="1" y="33"/>
                      <a:pt x="33" y="1"/>
                      <a:pt x="33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78" name="Google Shape;478;g2b622e1a234_0_214"/>
              <p:cNvSpPr/>
              <p:nvPr/>
            </p:nvSpPr>
            <p:spPr>
              <a:xfrm>
                <a:off x="5626064" y="2843524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1"/>
                    </a:moveTo>
                    <a:cubicBezTo>
                      <a:pt x="128" y="1"/>
                      <a:pt x="1" y="191"/>
                      <a:pt x="1" y="412"/>
                    </a:cubicBezTo>
                    <a:cubicBezTo>
                      <a:pt x="1" y="634"/>
                      <a:pt x="128" y="792"/>
                      <a:pt x="286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79" name="Google Shape;479;g2b622e1a234_0_214"/>
              <p:cNvSpPr/>
              <p:nvPr/>
            </p:nvSpPr>
            <p:spPr>
              <a:xfrm>
                <a:off x="5604631" y="2870341"/>
                <a:ext cx="2041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24" extrusionOk="0">
                    <a:moveTo>
                      <a:pt x="317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59" y="824"/>
                      <a:pt x="317" y="824"/>
                    </a:cubicBezTo>
                    <a:cubicBezTo>
                      <a:pt x="475" y="824"/>
                      <a:pt x="602" y="634"/>
                      <a:pt x="602" y="412"/>
                    </a:cubicBezTo>
                    <a:cubicBezTo>
                      <a:pt x="602" y="190"/>
                      <a:pt x="475" y="0"/>
                      <a:pt x="317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80" name="Google Shape;480;g2b622e1a234_0_214"/>
              <p:cNvSpPr/>
              <p:nvPr/>
            </p:nvSpPr>
            <p:spPr>
              <a:xfrm>
                <a:off x="5626064" y="2898208"/>
                <a:ext cx="19334" cy="25767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61" extrusionOk="0">
                    <a:moveTo>
                      <a:pt x="286" y="1"/>
                    </a:moveTo>
                    <a:cubicBezTo>
                      <a:pt x="128" y="1"/>
                      <a:pt x="1" y="191"/>
                      <a:pt x="1" y="412"/>
                    </a:cubicBezTo>
                    <a:cubicBezTo>
                      <a:pt x="1" y="412"/>
                      <a:pt x="1" y="444"/>
                      <a:pt x="1" y="444"/>
                    </a:cubicBezTo>
                    <a:cubicBezTo>
                      <a:pt x="128" y="539"/>
                      <a:pt x="254" y="666"/>
                      <a:pt x="381" y="761"/>
                    </a:cubicBezTo>
                    <a:cubicBezTo>
                      <a:pt x="508" y="697"/>
                      <a:pt x="571" y="571"/>
                      <a:pt x="571" y="412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81" name="Google Shape;481;g2b622e1a234_0_214"/>
              <p:cNvSpPr/>
              <p:nvPr/>
            </p:nvSpPr>
            <p:spPr>
              <a:xfrm>
                <a:off x="5607847" y="3047260"/>
                <a:ext cx="17201" cy="15068"/>
              </a:xfrm>
              <a:custGeom>
                <a:avLst/>
                <a:gdLst/>
                <a:ahLst/>
                <a:cxnLst/>
                <a:rect l="l" t="t" r="r" b="b"/>
                <a:pathLst>
                  <a:path w="508" h="445" extrusionOk="0">
                    <a:moveTo>
                      <a:pt x="507" y="1"/>
                    </a:moveTo>
                    <a:cubicBezTo>
                      <a:pt x="285" y="159"/>
                      <a:pt x="127" y="254"/>
                      <a:pt x="0" y="317"/>
                    </a:cubicBezTo>
                    <a:cubicBezTo>
                      <a:pt x="64" y="412"/>
                      <a:pt x="127" y="444"/>
                      <a:pt x="222" y="444"/>
                    </a:cubicBezTo>
                    <a:cubicBezTo>
                      <a:pt x="380" y="444"/>
                      <a:pt x="507" y="254"/>
                      <a:pt x="507" y="32"/>
                    </a:cubicBezTo>
                    <a:cubicBezTo>
                      <a:pt x="507" y="32"/>
                      <a:pt x="507" y="1"/>
                      <a:pt x="507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82" name="Google Shape;482;g2b622e1a234_0_214"/>
              <p:cNvSpPr/>
              <p:nvPr/>
            </p:nvSpPr>
            <p:spPr>
              <a:xfrm>
                <a:off x="5600330" y="3065510"/>
                <a:ext cx="3251" cy="10734"/>
              </a:xfrm>
              <a:custGeom>
                <a:avLst/>
                <a:gdLst/>
                <a:ahLst/>
                <a:cxnLst/>
                <a:rect l="l" t="t" r="r" b="b"/>
                <a:pathLst>
                  <a:path w="96" h="317" extrusionOk="0">
                    <a:moveTo>
                      <a:pt x="1" y="0"/>
                    </a:moveTo>
                    <a:cubicBezTo>
                      <a:pt x="1" y="32"/>
                      <a:pt x="1" y="32"/>
                      <a:pt x="1" y="63"/>
                    </a:cubicBezTo>
                    <a:lnTo>
                      <a:pt x="96" y="317"/>
                    </a:lnTo>
                    <a:cubicBezTo>
                      <a:pt x="96" y="190"/>
                      <a:pt x="64" y="63"/>
                      <a:pt x="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83" name="Google Shape;483;g2b622e1a234_0_214"/>
              <p:cNvSpPr/>
              <p:nvPr/>
            </p:nvSpPr>
            <p:spPr>
              <a:xfrm>
                <a:off x="5626064" y="3062294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3"/>
                      <a:pt x="128" y="823"/>
                      <a:pt x="286" y="823"/>
                    </a:cubicBezTo>
                    <a:cubicBezTo>
                      <a:pt x="444" y="823"/>
                      <a:pt x="571" y="633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84" name="Google Shape;484;g2b622e1a234_0_214"/>
              <p:cNvSpPr/>
              <p:nvPr/>
            </p:nvSpPr>
            <p:spPr>
              <a:xfrm>
                <a:off x="5609980" y="3090160"/>
                <a:ext cx="15068" cy="25767"/>
              </a:xfrm>
              <a:custGeom>
                <a:avLst/>
                <a:gdLst/>
                <a:ahLst/>
                <a:cxnLst/>
                <a:rect l="l" t="t" r="r" b="b"/>
                <a:pathLst>
                  <a:path w="445" h="761" extrusionOk="0">
                    <a:moveTo>
                      <a:pt x="159" y="0"/>
                    </a:moveTo>
                    <a:cubicBezTo>
                      <a:pt x="96" y="0"/>
                      <a:pt x="32" y="0"/>
                      <a:pt x="1" y="32"/>
                    </a:cubicBezTo>
                    <a:lnTo>
                      <a:pt x="286" y="761"/>
                    </a:lnTo>
                    <a:cubicBezTo>
                      <a:pt x="381" y="666"/>
                      <a:pt x="444" y="539"/>
                      <a:pt x="444" y="412"/>
                    </a:cubicBezTo>
                    <a:cubicBezTo>
                      <a:pt x="444" y="159"/>
                      <a:pt x="317" y="0"/>
                      <a:pt x="159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85" name="Google Shape;485;g2b622e1a234_0_214"/>
              <p:cNvSpPr/>
              <p:nvPr/>
            </p:nvSpPr>
            <p:spPr>
              <a:xfrm>
                <a:off x="5626064" y="3116978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380"/>
                    </a:cubicBezTo>
                    <a:lnTo>
                      <a:pt x="159" y="760"/>
                    </a:lnTo>
                    <a:cubicBezTo>
                      <a:pt x="191" y="792"/>
                      <a:pt x="223" y="824"/>
                      <a:pt x="286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86" name="Google Shape;486;g2b622e1a234_0_214"/>
              <p:cNvSpPr/>
              <p:nvPr/>
            </p:nvSpPr>
            <p:spPr>
              <a:xfrm>
                <a:off x="6055002" y="2760974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3"/>
                      <a:pt x="127" y="823"/>
                      <a:pt x="285" y="823"/>
                    </a:cubicBezTo>
                    <a:cubicBezTo>
                      <a:pt x="444" y="823"/>
                      <a:pt x="571" y="633"/>
                      <a:pt x="571" y="412"/>
                    </a:cubicBezTo>
                    <a:cubicBezTo>
                      <a:pt x="571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87" name="Google Shape;487;g2b622e1a234_0_214"/>
              <p:cNvSpPr/>
              <p:nvPr/>
            </p:nvSpPr>
            <p:spPr>
              <a:xfrm>
                <a:off x="6075386" y="2788840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54" y="0"/>
                    </a:moveTo>
                    <a:cubicBezTo>
                      <a:pt x="127" y="32"/>
                      <a:pt x="0" y="191"/>
                      <a:pt x="0" y="412"/>
                    </a:cubicBezTo>
                    <a:cubicBezTo>
                      <a:pt x="0" y="634"/>
                      <a:pt x="159" y="792"/>
                      <a:pt x="317" y="792"/>
                    </a:cubicBezTo>
                    <a:cubicBezTo>
                      <a:pt x="444" y="792"/>
                      <a:pt x="539" y="666"/>
                      <a:pt x="570" y="507"/>
                    </a:cubicBezTo>
                    <a:cubicBezTo>
                      <a:pt x="570" y="507"/>
                      <a:pt x="539" y="476"/>
                      <a:pt x="539" y="476"/>
                    </a:cubicBezTo>
                    <a:cubicBezTo>
                      <a:pt x="412" y="349"/>
                      <a:pt x="317" y="191"/>
                      <a:pt x="254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88" name="Google Shape;488;g2b622e1a234_0_214"/>
              <p:cNvSpPr/>
              <p:nvPr/>
            </p:nvSpPr>
            <p:spPr>
              <a:xfrm>
                <a:off x="6055002" y="2815657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571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89" name="Google Shape;489;g2b622e1a234_0_214"/>
              <p:cNvSpPr/>
              <p:nvPr/>
            </p:nvSpPr>
            <p:spPr>
              <a:xfrm>
                <a:off x="6096820" y="2815657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6" y="0"/>
                    </a:moveTo>
                    <a:cubicBezTo>
                      <a:pt x="127" y="0"/>
                      <a:pt x="1" y="190"/>
                      <a:pt x="1" y="412"/>
                    </a:cubicBezTo>
                    <a:cubicBezTo>
                      <a:pt x="1" y="634"/>
                      <a:pt x="127" y="824"/>
                      <a:pt x="286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90" name="Google Shape;490;g2b622e1a234_0_214"/>
              <p:cNvSpPr/>
              <p:nvPr/>
            </p:nvSpPr>
            <p:spPr>
              <a:xfrm>
                <a:off x="6076436" y="2843524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1"/>
                    </a:moveTo>
                    <a:cubicBezTo>
                      <a:pt x="128" y="1"/>
                      <a:pt x="1" y="191"/>
                      <a:pt x="1" y="412"/>
                    </a:cubicBezTo>
                    <a:cubicBezTo>
                      <a:pt x="1" y="634"/>
                      <a:pt x="128" y="792"/>
                      <a:pt x="286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91" name="Google Shape;491;g2b622e1a234_0_214"/>
              <p:cNvSpPr/>
              <p:nvPr/>
            </p:nvSpPr>
            <p:spPr>
              <a:xfrm>
                <a:off x="6117203" y="2843524"/>
                <a:ext cx="2038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793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4" y="792"/>
                      <a:pt x="570" y="634"/>
                      <a:pt x="570" y="412"/>
                    </a:cubicBezTo>
                    <a:cubicBezTo>
                      <a:pt x="602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92" name="Google Shape;492;g2b622e1a234_0_214"/>
              <p:cNvSpPr/>
              <p:nvPr/>
            </p:nvSpPr>
            <p:spPr>
              <a:xfrm>
                <a:off x="6096820" y="2870341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6" y="0"/>
                    </a:moveTo>
                    <a:cubicBezTo>
                      <a:pt x="127" y="0"/>
                      <a:pt x="1" y="190"/>
                      <a:pt x="1" y="412"/>
                    </a:cubicBezTo>
                    <a:cubicBezTo>
                      <a:pt x="1" y="634"/>
                      <a:pt x="127" y="824"/>
                      <a:pt x="286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93" name="Google Shape;493;g2b622e1a234_0_214"/>
              <p:cNvSpPr/>
              <p:nvPr/>
            </p:nvSpPr>
            <p:spPr>
              <a:xfrm>
                <a:off x="6088253" y="2899292"/>
                <a:ext cx="7517" cy="15034"/>
              </a:xfrm>
              <a:custGeom>
                <a:avLst/>
                <a:gdLst/>
                <a:ahLst/>
                <a:cxnLst/>
                <a:rect l="l" t="t" r="r" b="b"/>
                <a:pathLst>
                  <a:path w="222" h="44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5" y="127"/>
                      <a:pt x="159" y="285"/>
                      <a:pt x="222" y="444"/>
                    </a:cubicBezTo>
                    <a:cubicBezTo>
                      <a:pt x="222" y="444"/>
                      <a:pt x="222" y="412"/>
                      <a:pt x="222" y="380"/>
                    </a:cubicBezTo>
                    <a:cubicBezTo>
                      <a:pt x="222" y="190"/>
                      <a:pt x="127" y="32"/>
                      <a:pt x="0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94" name="Google Shape;494;g2b622e1a234_0_214"/>
              <p:cNvSpPr/>
              <p:nvPr/>
            </p:nvSpPr>
            <p:spPr>
              <a:xfrm>
                <a:off x="6117203" y="2898208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4" y="792"/>
                      <a:pt x="570" y="634"/>
                      <a:pt x="570" y="412"/>
                    </a:cubicBezTo>
                    <a:cubicBezTo>
                      <a:pt x="570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95" name="Google Shape;495;g2b622e1a234_0_214"/>
              <p:cNvSpPr/>
              <p:nvPr/>
            </p:nvSpPr>
            <p:spPr>
              <a:xfrm>
                <a:off x="6100036" y="2925025"/>
                <a:ext cx="16117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476" h="824" extrusionOk="0">
                    <a:moveTo>
                      <a:pt x="191" y="0"/>
                    </a:moveTo>
                    <a:cubicBezTo>
                      <a:pt x="127" y="0"/>
                      <a:pt x="32" y="64"/>
                      <a:pt x="1" y="127"/>
                    </a:cubicBezTo>
                    <a:cubicBezTo>
                      <a:pt x="64" y="349"/>
                      <a:pt x="96" y="570"/>
                      <a:pt x="127" y="824"/>
                    </a:cubicBezTo>
                    <a:lnTo>
                      <a:pt x="191" y="824"/>
                    </a:lnTo>
                    <a:cubicBezTo>
                      <a:pt x="349" y="824"/>
                      <a:pt x="476" y="634"/>
                      <a:pt x="476" y="412"/>
                    </a:cubicBezTo>
                    <a:cubicBezTo>
                      <a:pt x="476" y="190"/>
                      <a:pt x="349" y="0"/>
                      <a:pt x="19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96" name="Google Shape;496;g2b622e1a234_0_214"/>
              <p:cNvSpPr/>
              <p:nvPr/>
            </p:nvSpPr>
            <p:spPr>
              <a:xfrm>
                <a:off x="6117203" y="2952892"/>
                <a:ext cx="20384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825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3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3"/>
                    </a:cubicBezTo>
                    <a:cubicBezTo>
                      <a:pt x="602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97" name="Google Shape;497;g2b622e1a234_0_214"/>
              <p:cNvSpPr/>
              <p:nvPr/>
            </p:nvSpPr>
            <p:spPr>
              <a:xfrm>
                <a:off x="6104336" y="2980793"/>
                <a:ext cx="11817" cy="2681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792" extrusionOk="0">
                    <a:moveTo>
                      <a:pt x="64" y="0"/>
                    </a:moveTo>
                    <a:cubicBezTo>
                      <a:pt x="64" y="254"/>
                      <a:pt x="64" y="539"/>
                      <a:pt x="0" y="792"/>
                    </a:cubicBezTo>
                    <a:lnTo>
                      <a:pt x="64" y="792"/>
                    </a:lnTo>
                    <a:cubicBezTo>
                      <a:pt x="222" y="792"/>
                      <a:pt x="349" y="602"/>
                      <a:pt x="349" y="380"/>
                    </a:cubicBezTo>
                    <a:cubicBezTo>
                      <a:pt x="349" y="159"/>
                      <a:pt x="222" y="0"/>
                      <a:pt x="64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98" name="Google Shape;498;g2b622e1a234_0_214"/>
              <p:cNvSpPr/>
              <p:nvPr/>
            </p:nvSpPr>
            <p:spPr>
              <a:xfrm>
                <a:off x="6117203" y="3007576"/>
                <a:ext cx="20384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825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3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3"/>
                    </a:cubicBezTo>
                    <a:cubicBezTo>
                      <a:pt x="602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499" name="Google Shape;499;g2b622e1a234_0_214"/>
              <p:cNvSpPr/>
              <p:nvPr/>
            </p:nvSpPr>
            <p:spPr>
              <a:xfrm>
                <a:off x="6096820" y="3035477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0"/>
                    </a:moveTo>
                    <a:cubicBezTo>
                      <a:pt x="127" y="0"/>
                      <a:pt x="1" y="159"/>
                      <a:pt x="1" y="380"/>
                    </a:cubicBezTo>
                    <a:cubicBezTo>
                      <a:pt x="1" y="602"/>
                      <a:pt x="127" y="792"/>
                      <a:pt x="286" y="792"/>
                    </a:cubicBezTo>
                    <a:cubicBezTo>
                      <a:pt x="444" y="792"/>
                      <a:pt x="571" y="602"/>
                      <a:pt x="571" y="380"/>
                    </a:cubicBezTo>
                    <a:cubicBezTo>
                      <a:pt x="571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00" name="Google Shape;500;g2b622e1a234_0_214"/>
              <p:cNvSpPr/>
              <p:nvPr/>
            </p:nvSpPr>
            <p:spPr>
              <a:xfrm>
                <a:off x="6076436" y="3063343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349" y="1"/>
                    </a:moveTo>
                    <a:cubicBezTo>
                      <a:pt x="254" y="191"/>
                      <a:pt x="128" y="381"/>
                      <a:pt x="1" y="571"/>
                    </a:cubicBezTo>
                    <a:cubicBezTo>
                      <a:pt x="64" y="697"/>
                      <a:pt x="159" y="792"/>
                      <a:pt x="286" y="792"/>
                    </a:cubicBezTo>
                    <a:cubicBezTo>
                      <a:pt x="444" y="792"/>
                      <a:pt x="571" y="602"/>
                      <a:pt x="571" y="381"/>
                    </a:cubicBezTo>
                    <a:cubicBezTo>
                      <a:pt x="571" y="191"/>
                      <a:pt x="476" y="32"/>
                      <a:pt x="349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01" name="Google Shape;501;g2b622e1a234_0_214"/>
              <p:cNvSpPr/>
              <p:nvPr/>
            </p:nvSpPr>
            <p:spPr>
              <a:xfrm>
                <a:off x="6117203" y="3062294"/>
                <a:ext cx="2038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3"/>
                      <a:pt x="127" y="823"/>
                      <a:pt x="285" y="823"/>
                    </a:cubicBezTo>
                    <a:cubicBezTo>
                      <a:pt x="444" y="823"/>
                      <a:pt x="570" y="633"/>
                      <a:pt x="570" y="412"/>
                    </a:cubicBezTo>
                    <a:cubicBezTo>
                      <a:pt x="602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02" name="Google Shape;502;g2b622e1a234_0_214"/>
              <p:cNvSpPr/>
              <p:nvPr/>
            </p:nvSpPr>
            <p:spPr>
              <a:xfrm>
                <a:off x="6056086" y="3092294"/>
                <a:ext cx="18251" cy="24718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30" extrusionOk="0">
                    <a:moveTo>
                      <a:pt x="412" y="1"/>
                    </a:moveTo>
                    <a:cubicBezTo>
                      <a:pt x="285" y="159"/>
                      <a:pt x="158" y="349"/>
                      <a:pt x="0" y="507"/>
                    </a:cubicBezTo>
                    <a:cubicBezTo>
                      <a:pt x="32" y="634"/>
                      <a:pt x="158" y="729"/>
                      <a:pt x="253" y="729"/>
                    </a:cubicBezTo>
                    <a:cubicBezTo>
                      <a:pt x="412" y="729"/>
                      <a:pt x="539" y="571"/>
                      <a:pt x="539" y="349"/>
                    </a:cubicBezTo>
                    <a:cubicBezTo>
                      <a:pt x="539" y="191"/>
                      <a:pt x="507" y="64"/>
                      <a:pt x="412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03" name="Google Shape;503;g2b622e1a234_0_214"/>
              <p:cNvSpPr/>
              <p:nvPr/>
            </p:nvSpPr>
            <p:spPr>
              <a:xfrm>
                <a:off x="6096820" y="3090160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0"/>
                    </a:moveTo>
                    <a:cubicBezTo>
                      <a:pt x="127" y="0"/>
                      <a:pt x="1" y="159"/>
                      <a:pt x="1" y="380"/>
                    </a:cubicBezTo>
                    <a:cubicBezTo>
                      <a:pt x="1" y="602"/>
                      <a:pt x="127" y="792"/>
                      <a:pt x="286" y="792"/>
                    </a:cubicBezTo>
                    <a:cubicBezTo>
                      <a:pt x="444" y="792"/>
                      <a:pt x="571" y="602"/>
                      <a:pt x="571" y="380"/>
                    </a:cubicBezTo>
                    <a:cubicBezTo>
                      <a:pt x="571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04" name="Google Shape;504;g2b622e1a234_0_214"/>
              <p:cNvSpPr/>
              <p:nvPr/>
            </p:nvSpPr>
            <p:spPr>
              <a:xfrm>
                <a:off x="6076436" y="3116978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4"/>
                      <a:pt x="128" y="824"/>
                      <a:pt x="286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05" name="Google Shape;505;g2b622e1a234_0_214"/>
              <p:cNvSpPr/>
              <p:nvPr/>
            </p:nvSpPr>
            <p:spPr>
              <a:xfrm>
                <a:off x="6117203" y="3116978"/>
                <a:ext cx="20384" cy="2468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729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539"/>
                      <a:pt x="64" y="665"/>
                      <a:pt x="127" y="729"/>
                    </a:cubicBezTo>
                    <a:cubicBezTo>
                      <a:pt x="254" y="697"/>
                      <a:pt x="380" y="697"/>
                      <a:pt x="507" y="697"/>
                    </a:cubicBezTo>
                    <a:cubicBezTo>
                      <a:pt x="570" y="602"/>
                      <a:pt x="602" y="507"/>
                      <a:pt x="602" y="412"/>
                    </a:cubicBezTo>
                    <a:cubicBezTo>
                      <a:pt x="602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06" name="Google Shape;506;g2b622e1a234_0_214"/>
              <p:cNvSpPr/>
              <p:nvPr/>
            </p:nvSpPr>
            <p:spPr>
              <a:xfrm>
                <a:off x="6055002" y="3144844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571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07" name="Google Shape;507;g2b622e1a234_0_214"/>
              <p:cNvSpPr/>
              <p:nvPr/>
            </p:nvSpPr>
            <p:spPr>
              <a:xfrm>
                <a:off x="6097903" y="3144844"/>
                <a:ext cx="11817" cy="7551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23" extrusionOk="0">
                    <a:moveTo>
                      <a:pt x="254" y="1"/>
                    </a:moveTo>
                    <a:cubicBezTo>
                      <a:pt x="127" y="1"/>
                      <a:pt x="32" y="96"/>
                      <a:pt x="0" y="222"/>
                    </a:cubicBezTo>
                    <a:cubicBezTo>
                      <a:pt x="95" y="127"/>
                      <a:pt x="222" y="64"/>
                      <a:pt x="349" y="32"/>
                    </a:cubicBezTo>
                    <a:cubicBezTo>
                      <a:pt x="317" y="1"/>
                      <a:pt x="285" y="1"/>
                      <a:pt x="254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08" name="Google Shape;508;g2b622e1a234_0_214"/>
              <p:cNvSpPr/>
              <p:nvPr/>
            </p:nvSpPr>
            <p:spPr>
              <a:xfrm>
                <a:off x="6075386" y="3172711"/>
                <a:ext cx="7517" cy="21501"/>
              </a:xfrm>
              <a:custGeom>
                <a:avLst/>
                <a:gdLst/>
                <a:ahLst/>
                <a:cxnLst/>
                <a:rect l="l" t="t" r="r" b="b"/>
                <a:pathLst>
                  <a:path w="222" h="635" extrusionOk="0">
                    <a:moveTo>
                      <a:pt x="222" y="1"/>
                    </a:moveTo>
                    <a:lnTo>
                      <a:pt x="222" y="1"/>
                    </a:lnTo>
                    <a:cubicBezTo>
                      <a:pt x="95" y="33"/>
                      <a:pt x="0" y="191"/>
                      <a:pt x="0" y="381"/>
                    </a:cubicBezTo>
                    <a:cubicBezTo>
                      <a:pt x="0" y="476"/>
                      <a:pt x="32" y="571"/>
                      <a:pt x="95" y="634"/>
                    </a:cubicBezTo>
                    <a:cubicBezTo>
                      <a:pt x="95" y="413"/>
                      <a:pt x="159" y="191"/>
                      <a:pt x="222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09" name="Google Shape;509;g2b622e1a234_0_214"/>
              <p:cNvSpPr/>
              <p:nvPr/>
            </p:nvSpPr>
            <p:spPr>
              <a:xfrm>
                <a:off x="5973501" y="2760974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6" y="0"/>
                    </a:moveTo>
                    <a:cubicBezTo>
                      <a:pt x="127" y="0"/>
                      <a:pt x="1" y="190"/>
                      <a:pt x="1" y="412"/>
                    </a:cubicBezTo>
                    <a:cubicBezTo>
                      <a:pt x="1" y="633"/>
                      <a:pt x="127" y="823"/>
                      <a:pt x="286" y="823"/>
                    </a:cubicBezTo>
                    <a:cubicBezTo>
                      <a:pt x="444" y="823"/>
                      <a:pt x="571" y="633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10" name="Google Shape;510;g2b622e1a234_0_214"/>
              <p:cNvSpPr/>
              <p:nvPr/>
            </p:nvSpPr>
            <p:spPr>
              <a:xfrm>
                <a:off x="6014269" y="2760974"/>
                <a:ext cx="2038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824" extrusionOk="0">
                    <a:moveTo>
                      <a:pt x="317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3"/>
                      <a:pt x="127" y="823"/>
                      <a:pt x="317" y="823"/>
                    </a:cubicBezTo>
                    <a:cubicBezTo>
                      <a:pt x="475" y="823"/>
                      <a:pt x="602" y="633"/>
                      <a:pt x="602" y="412"/>
                    </a:cubicBezTo>
                    <a:cubicBezTo>
                      <a:pt x="602" y="190"/>
                      <a:pt x="475" y="0"/>
                      <a:pt x="317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11" name="Google Shape;511;g2b622e1a234_0_214"/>
              <p:cNvSpPr/>
              <p:nvPr/>
            </p:nvSpPr>
            <p:spPr>
              <a:xfrm>
                <a:off x="5993885" y="2788840"/>
                <a:ext cx="19334" cy="25767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61" extrusionOk="0">
                    <a:moveTo>
                      <a:pt x="285" y="0"/>
                    </a:moveTo>
                    <a:cubicBezTo>
                      <a:pt x="127" y="0"/>
                      <a:pt x="0" y="191"/>
                      <a:pt x="0" y="412"/>
                    </a:cubicBezTo>
                    <a:cubicBezTo>
                      <a:pt x="0" y="444"/>
                      <a:pt x="0" y="507"/>
                      <a:pt x="32" y="539"/>
                    </a:cubicBezTo>
                    <a:cubicBezTo>
                      <a:pt x="159" y="602"/>
                      <a:pt x="317" y="666"/>
                      <a:pt x="444" y="761"/>
                    </a:cubicBezTo>
                    <a:cubicBezTo>
                      <a:pt x="539" y="666"/>
                      <a:pt x="570" y="539"/>
                      <a:pt x="570" y="412"/>
                    </a:cubicBezTo>
                    <a:cubicBezTo>
                      <a:pt x="570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12" name="Google Shape;512;g2b622e1a234_0_214"/>
              <p:cNvSpPr/>
              <p:nvPr/>
            </p:nvSpPr>
            <p:spPr>
              <a:xfrm>
                <a:off x="6035702" y="2788840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0"/>
                    </a:moveTo>
                    <a:cubicBezTo>
                      <a:pt x="127" y="0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4" y="792"/>
                      <a:pt x="570" y="634"/>
                      <a:pt x="570" y="412"/>
                    </a:cubicBezTo>
                    <a:cubicBezTo>
                      <a:pt x="570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13" name="Google Shape;513;g2b622e1a234_0_214"/>
              <p:cNvSpPr/>
              <p:nvPr/>
            </p:nvSpPr>
            <p:spPr>
              <a:xfrm>
                <a:off x="6017486" y="2815657"/>
                <a:ext cx="17167" cy="15034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44" extrusionOk="0">
                    <a:moveTo>
                      <a:pt x="222" y="0"/>
                    </a:moveTo>
                    <a:cubicBezTo>
                      <a:pt x="127" y="0"/>
                      <a:pt x="63" y="64"/>
                      <a:pt x="0" y="127"/>
                    </a:cubicBezTo>
                    <a:cubicBezTo>
                      <a:pt x="190" y="222"/>
                      <a:pt x="348" y="349"/>
                      <a:pt x="507" y="444"/>
                    </a:cubicBezTo>
                    <a:cubicBezTo>
                      <a:pt x="507" y="444"/>
                      <a:pt x="507" y="444"/>
                      <a:pt x="507" y="412"/>
                    </a:cubicBezTo>
                    <a:cubicBezTo>
                      <a:pt x="507" y="190"/>
                      <a:pt x="380" y="0"/>
                      <a:pt x="222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14" name="Google Shape;514;g2b622e1a234_0_214"/>
              <p:cNvSpPr/>
              <p:nvPr/>
            </p:nvSpPr>
            <p:spPr>
              <a:xfrm>
                <a:off x="6035702" y="3118027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349" y="1"/>
                    </a:moveTo>
                    <a:cubicBezTo>
                      <a:pt x="254" y="96"/>
                      <a:pt x="127" y="191"/>
                      <a:pt x="0" y="318"/>
                    </a:cubicBezTo>
                    <a:cubicBezTo>
                      <a:pt x="0" y="318"/>
                      <a:pt x="0" y="349"/>
                      <a:pt x="0" y="381"/>
                    </a:cubicBezTo>
                    <a:cubicBezTo>
                      <a:pt x="0" y="603"/>
                      <a:pt x="127" y="793"/>
                      <a:pt x="285" y="793"/>
                    </a:cubicBezTo>
                    <a:cubicBezTo>
                      <a:pt x="444" y="793"/>
                      <a:pt x="570" y="603"/>
                      <a:pt x="570" y="381"/>
                    </a:cubicBezTo>
                    <a:cubicBezTo>
                      <a:pt x="570" y="191"/>
                      <a:pt x="475" y="33"/>
                      <a:pt x="349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15" name="Google Shape;515;g2b622e1a234_0_214"/>
              <p:cNvSpPr/>
              <p:nvPr/>
            </p:nvSpPr>
            <p:spPr>
              <a:xfrm>
                <a:off x="5973501" y="3154494"/>
                <a:ext cx="19334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08" extrusionOk="0">
                    <a:moveTo>
                      <a:pt x="571" y="1"/>
                    </a:moveTo>
                    <a:cubicBezTo>
                      <a:pt x="381" y="64"/>
                      <a:pt x="191" y="127"/>
                      <a:pt x="1" y="191"/>
                    </a:cubicBezTo>
                    <a:cubicBezTo>
                      <a:pt x="32" y="381"/>
                      <a:pt x="127" y="507"/>
                      <a:pt x="286" y="507"/>
                    </a:cubicBezTo>
                    <a:cubicBezTo>
                      <a:pt x="444" y="507"/>
                      <a:pt x="571" y="349"/>
                      <a:pt x="571" y="127"/>
                    </a:cubicBezTo>
                    <a:cubicBezTo>
                      <a:pt x="571" y="64"/>
                      <a:pt x="571" y="32"/>
                      <a:pt x="571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16" name="Google Shape;516;g2b622e1a234_0_214"/>
              <p:cNvSpPr/>
              <p:nvPr/>
            </p:nvSpPr>
            <p:spPr>
              <a:xfrm>
                <a:off x="6014269" y="3144844"/>
                <a:ext cx="2038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793" extrusionOk="0">
                    <a:moveTo>
                      <a:pt x="317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317" y="792"/>
                    </a:cubicBezTo>
                    <a:cubicBezTo>
                      <a:pt x="475" y="792"/>
                      <a:pt x="602" y="634"/>
                      <a:pt x="602" y="412"/>
                    </a:cubicBezTo>
                    <a:cubicBezTo>
                      <a:pt x="602" y="191"/>
                      <a:pt x="475" y="1"/>
                      <a:pt x="317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17" name="Google Shape;517;g2b622e1a234_0_214"/>
              <p:cNvSpPr/>
              <p:nvPr/>
            </p:nvSpPr>
            <p:spPr>
              <a:xfrm>
                <a:off x="5993885" y="3171661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2"/>
                    </a:cubicBezTo>
                    <a:cubicBezTo>
                      <a:pt x="570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18" name="Google Shape;518;g2b622e1a234_0_214"/>
              <p:cNvSpPr/>
              <p:nvPr/>
            </p:nvSpPr>
            <p:spPr>
              <a:xfrm>
                <a:off x="6035702" y="3171661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2"/>
                    </a:cubicBezTo>
                    <a:cubicBezTo>
                      <a:pt x="570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19" name="Google Shape;519;g2b622e1a234_0_214"/>
              <p:cNvSpPr/>
              <p:nvPr/>
            </p:nvSpPr>
            <p:spPr>
              <a:xfrm>
                <a:off x="5890951" y="2760974"/>
                <a:ext cx="2038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3"/>
                      <a:pt x="127" y="823"/>
                      <a:pt x="285" y="823"/>
                    </a:cubicBezTo>
                    <a:cubicBezTo>
                      <a:pt x="475" y="823"/>
                      <a:pt x="602" y="633"/>
                      <a:pt x="602" y="412"/>
                    </a:cubicBezTo>
                    <a:cubicBezTo>
                      <a:pt x="602" y="190"/>
                      <a:pt x="475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20" name="Google Shape;520;g2b622e1a234_0_214"/>
              <p:cNvSpPr/>
              <p:nvPr/>
            </p:nvSpPr>
            <p:spPr>
              <a:xfrm>
                <a:off x="5932768" y="2760974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3"/>
                      <a:pt x="127" y="823"/>
                      <a:pt x="285" y="823"/>
                    </a:cubicBezTo>
                    <a:cubicBezTo>
                      <a:pt x="444" y="823"/>
                      <a:pt x="570" y="633"/>
                      <a:pt x="570" y="412"/>
                    </a:cubicBezTo>
                    <a:cubicBezTo>
                      <a:pt x="570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21" name="Google Shape;521;g2b622e1a234_0_214"/>
              <p:cNvSpPr/>
              <p:nvPr/>
            </p:nvSpPr>
            <p:spPr>
              <a:xfrm>
                <a:off x="5915601" y="2788840"/>
                <a:ext cx="11817" cy="216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64" extrusionOk="0">
                    <a:moveTo>
                      <a:pt x="191" y="0"/>
                    </a:moveTo>
                    <a:cubicBezTo>
                      <a:pt x="127" y="0"/>
                      <a:pt x="64" y="32"/>
                      <a:pt x="0" y="64"/>
                    </a:cubicBezTo>
                    <a:lnTo>
                      <a:pt x="349" y="64"/>
                    </a:lnTo>
                    <a:cubicBezTo>
                      <a:pt x="317" y="32"/>
                      <a:pt x="254" y="0"/>
                      <a:pt x="19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22" name="Google Shape;522;g2b622e1a234_0_214"/>
              <p:cNvSpPr/>
              <p:nvPr/>
            </p:nvSpPr>
            <p:spPr>
              <a:xfrm>
                <a:off x="5955285" y="2788840"/>
                <a:ext cx="18251" cy="1076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318" extrusionOk="0">
                    <a:moveTo>
                      <a:pt x="254" y="0"/>
                    </a:moveTo>
                    <a:cubicBezTo>
                      <a:pt x="127" y="0"/>
                      <a:pt x="64" y="64"/>
                      <a:pt x="0" y="191"/>
                    </a:cubicBezTo>
                    <a:cubicBezTo>
                      <a:pt x="190" y="222"/>
                      <a:pt x="349" y="254"/>
                      <a:pt x="539" y="317"/>
                    </a:cubicBezTo>
                    <a:cubicBezTo>
                      <a:pt x="475" y="127"/>
                      <a:pt x="380" y="0"/>
                      <a:pt x="254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23" name="Google Shape;523;g2b622e1a234_0_214"/>
              <p:cNvSpPr/>
              <p:nvPr/>
            </p:nvSpPr>
            <p:spPr>
              <a:xfrm>
                <a:off x="5894167" y="3167361"/>
                <a:ext cx="12901" cy="4334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28" extrusionOk="0">
                    <a:moveTo>
                      <a:pt x="0" y="1"/>
                    </a:moveTo>
                    <a:cubicBezTo>
                      <a:pt x="32" y="96"/>
                      <a:pt x="127" y="127"/>
                      <a:pt x="190" y="127"/>
                    </a:cubicBezTo>
                    <a:cubicBezTo>
                      <a:pt x="285" y="127"/>
                      <a:pt x="348" y="96"/>
                      <a:pt x="380" y="32"/>
                    </a:cubicBezTo>
                    <a:cubicBezTo>
                      <a:pt x="253" y="32"/>
                      <a:pt x="127" y="1"/>
                      <a:pt x="0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24" name="Google Shape;524;g2b622e1a234_0_214"/>
              <p:cNvSpPr/>
              <p:nvPr/>
            </p:nvSpPr>
            <p:spPr>
              <a:xfrm>
                <a:off x="5935985" y="3166278"/>
                <a:ext cx="15034" cy="5418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60" extrusionOk="0">
                    <a:moveTo>
                      <a:pt x="444" y="1"/>
                    </a:moveTo>
                    <a:cubicBezTo>
                      <a:pt x="285" y="33"/>
                      <a:pt x="159" y="64"/>
                      <a:pt x="0" y="64"/>
                    </a:cubicBezTo>
                    <a:cubicBezTo>
                      <a:pt x="64" y="128"/>
                      <a:pt x="127" y="159"/>
                      <a:pt x="190" y="159"/>
                    </a:cubicBezTo>
                    <a:cubicBezTo>
                      <a:pt x="285" y="159"/>
                      <a:pt x="380" y="96"/>
                      <a:pt x="444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25" name="Google Shape;525;g2b622e1a234_0_214"/>
              <p:cNvSpPr/>
              <p:nvPr/>
            </p:nvSpPr>
            <p:spPr>
              <a:xfrm>
                <a:off x="5912384" y="3171661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6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6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26" name="Google Shape;526;g2b622e1a234_0_214"/>
              <p:cNvSpPr/>
              <p:nvPr/>
            </p:nvSpPr>
            <p:spPr>
              <a:xfrm>
                <a:off x="5953118" y="3171661"/>
                <a:ext cx="2041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24" extrusionOk="0">
                    <a:moveTo>
                      <a:pt x="318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4"/>
                      <a:pt x="159" y="824"/>
                      <a:pt x="318" y="824"/>
                    </a:cubicBezTo>
                    <a:cubicBezTo>
                      <a:pt x="476" y="824"/>
                      <a:pt x="603" y="634"/>
                      <a:pt x="603" y="412"/>
                    </a:cubicBezTo>
                    <a:cubicBezTo>
                      <a:pt x="603" y="190"/>
                      <a:pt x="476" y="0"/>
                      <a:pt x="318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27" name="Google Shape;527;g2b622e1a234_0_214"/>
              <p:cNvSpPr/>
              <p:nvPr/>
            </p:nvSpPr>
            <p:spPr>
              <a:xfrm>
                <a:off x="5809450" y="2760974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3"/>
                      <a:pt x="127" y="823"/>
                      <a:pt x="285" y="823"/>
                    </a:cubicBezTo>
                    <a:cubicBezTo>
                      <a:pt x="444" y="823"/>
                      <a:pt x="570" y="633"/>
                      <a:pt x="570" y="412"/>
                    </a:cubicBezTo>
                    <a:cubicBezTo>
                      <a:pt x="570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28" name="Google Shape;528;g2b622e1a234_0_214"/>
              <p:cNvSpPr/>
              <p:nvPr/>
            </p:nvSpPr>
            <p:spPr>
              <a:xfrm>
                <a:off x="5851267" y="2760974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3"/>
                      <a:pt x="127" y="823"/>
                      <a:pt x="285" y="823"/>
                    </a:cubicBezTo>
                    <a:cubicBezTo>
                      <a:pt x="444" y="823"/>
                      <a:pt x="570" y="633"/>
                      <a:pt x="570" y="412"/>
                    </a:cubicBezTo>
                    <a:cubicBezTo>
                      <a:pt x="570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29" name="Google Shape;529;g2b622e1a234_0_214"/>
              <p:cNvSpPr/>
              <p:nvPr/>
            </p:nvSpPr>
            <p:spPr>
              <a:xfrm>
                <a:off x="5829800" y="2788840"/>
                <a:ext cx="20418" cy="23634"/>
              </a:xfrm>
              <a:custGeom>
                <a:avLst/>
                <a:gdLst/>
                <a:ahLst/>
                <a:cxnLst/>
                <a:rect l="l" t="t" r="r" b="b"/>
                <a:pathLst>
                  <a:path w="603" h="698" extrusionOk="0">
                    <a:moveTo>
                      <a:pt x="286" y="0"/>
                    </a:moveTo>
                    <a:cubicBezTo>
                      <a:pt x="128" y="0"/>
                      <a:pt x="1" y="191"/>
                      <a:pt x="1" y="412"/>
                    </a:cubicBezTo>
                    <a:cubicBezTo>
                      <a:pt x="1" y="507"/>
                      <a:pt x="33" y="602"/>
                      <a:pt x="96" y="697"/>
                    </a:cubicBezTo>
                    <a:cubicBezTo>
                      <a:pt x="254" y="602"/>
                      <a:pt x="413" y="539"/>
                      <a:pt x="571" y="476"/>
                    </a:cubicBezTo>
                    <a:cubicBezTo>
                      <a:pt x="603" y="444"/>
                      <a:pt x="603" y="412"/>
                      <a:pt x="603" y="412"/>
                    </a:cubicBezTo>
                    <a:cubicBezTo>
                      <a:pt x="603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30" name="Google Shape;530;g2b622e1a234_0_214"/>
              <p:cNvSpPr/>
              <p:nvPr/>
            </p:nvSpPr>
            <p:spPr>
              <a:xfrm>
                <a:off x="5872700" y="2788840"/>
                <a:ext cx="16117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254" extrusionOk="0">
                    <a:moveTo>
                      <a:pt x="254" y="0"/>
                    </a:moveTo>
                    <a:cubicBezTo>
                      <a:pt x="127" y="0"/>
                      <a:pt x="32" y="96"/>
                      <a:pt x="1" y="254"/>
                    </a:cubicBezTo>
                    <a:cubicBezTo>
                      <a:pt x="159" y="191"/>
                      <a:pt x="317" y="159"/>
                      <a:pt x="476" y="159"/>
                    </a:cubicBezTo>
                    <a:cubicBezTo>
                      <a:pt x="444" y="64"/>
                      <a:pt x="349" y="0"/>
                      <a:pt x="254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31" name="Google Shape;531;g2b622e1a234_0_214"/>
              <p:cNvSpPr/>
              <p:nvPr/>
            </p:nvSpPr>
            <p:spPr>
              <a:xfrm>
                <a:off x="5809450" y="2815657"/>
                <a:ext cx="13950" cy="1073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17" extrusionOk="0">
                    <a:moveTo>
                      <a:pt x="285" y="0"/>
                    </a:moveTo>
                    <a:cubicBezTo>
                      <a:pt x="159" y="0"/>
                      <a:pt x="32" y="159"/>
                      <a:pt x="0" y="317"/>
                    </a:cubicBezTo>
                    <a:cubicBezTo>
                      <a:pt x="127" y="222"/>
                      <a:pt x="285" y="127"/>
                      <a:pt x="412" y="64"/>
                    </a:cubicBezTo>
                    <a:cubicBezTo>
                      <a:pt x="380" y="32"/>
                      <a:pt x="349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32" name="Google Shape;532;g2b622e1a234_0_214"/>
              <p:cNvSpPr/>
              <p:nvPr/>
            </p:nvSpPr>
            <p:spPr>
              <a:xfrm>
                <a:off x="5809450" y="3144844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4" y="792"/>
                      <a:pt x="570" y="634"/>
                      <a:pt x="570" y="412"/>
                    </a:cubicBezTo>
                    <a:cubicBezTo>
                      <a:pt x="570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33" name="Google Shape;533;g2b622e1a234_0_214"/>
              <p:cNvSpPr/>
              <p:nvPr/>
            </p:nvSpPr>
            <p:spPr>
              <a:xfrm>
                <a:off x="5851267" y="3156628"/>
                <a:ext cx="18251" cy="15068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45" extrusionOk="0">
                    <a:moveTo>
                      <a:pt x="0" y="1"/>
                    </a:moveTo>
                    <a:cubicBezTo>
                      <a:pt x="0" y="1"/>
                      <a:pt x="0" y="33"/>
                      <a:pt x="0" y="64"/>
                    </a:cubicBezTo>
                    <a:cubicBezTo>
                      <a:pt x="0" y="286"/>
                      <a:pt x="127" y="444"/>
                      <a:pt x="285" y="444"/>
                    </a:cubicBezTo>
                    <a:cubicBezTo>
                      <a:pt x="412" y="444"/>
                      <a:pt x="507" y="349"/>
                      <a:pt x="539" y="191"/>
                    </a:cubicBezTo>
                    <a:cubicBezTo>
                      <a:pt x="349" y="128"/>
                      <a:pt x="159" y="64"/>
                      <a:pt x="0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34" name="Google Shape;534;g2b622e1a234_0_214"/>
              <p:cNvSpPr/>
              <p:nvPr/>
            </p:nvSpPr>
            <p:spPr>
              <a:xfrm>
                <a:off x="5829800" y="3171661"/>
                <a:ext cx="2041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4"/>
                      <a:pt x="128" y="824"/>
                      <a:pt x="286" y="824"/>
                    </a:cubicBezTo>
                    <a:cubicBezTo>
                      <a:pt x="476" y="824"/>
                      <a:pt x="603" y="634"/>
                      <a:pt x="603" y="412"/>
                    </a:cubicBezTo>
                    <a:cubicBezTo>
                      <a:pt x="603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35" name="Google Shape;535;g2b622e1a234_0_214"/>
              <p:cNvSpPr/>
              <p:nvPr/>
            </p:nvSpPr>
            <p:spPr>
              <a:xfrm>
                <a:off x="5871651" y="3171661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3" y="824"/>
                      <a:pt x="570" y="634"/>
                      <a:pt x="570" y="412"/>
                    </a:cubicBezTo>
                    <a:cubicBezTo>
                      <a:pt x="570" y="190"/>
                      <a:pt x="443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36" name="Google Shape;536;g2b622e1a234_0_214"/>
              <p:cNvSpPr/>
              <p:nvPr/>
            </p:nvSpPr>
            <p:spPr>
              <a:xfrm>
                <a:off x="5768682" y="2760974"/>
                <a:ext cx="2041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3"/>
                      <a:pt x="128" y="823"/>
                      <a:pt x="286" y="823"/>
                    </a:cubicBezTo>
                    <a:cubicBezTo>
                      <a:pt x="444" y="823"/>
                      <a:pt x="571" y="633"/>
                      <a:pt x="571" y="412"/>
                    </a:cubicBezTo>
                    <a:cubicBezTo>
                      <a:pt x="603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37" name="Google Shape;537;g2b622e1a234_0_214"/>
              <p:cNvSpPr/>
              <p:nvPr/>
            </p:nvSpPr>
            <p:spPr>
              <a:xfrm>
                <a:off x="5748332" y="2788840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53" y="0"/>
                    </a:moveTo>
                    <a:cubicBezTo>
                      <a:pt x="190" y="127"/>
                      <a:pt x="95" y="254"/>
                      <a:pt x="0" y="349"/>
                    </a:cubicBezTo>
                    <a:cubicBezTo>
                      <a:pt x="0" y="349"/>
                      <a:pt x="0" y="381"/>
                      <a:pt x="0" y="381"/>
                    </a:cubicBezTo>
                    <a:cubicBezTo>
                      <a:pt x="0" y="602"/>
                      <a:pt x="127" y="792"/>
                      <a:pt x="285" y="792"/>
                    </a:cubicBezTo>
                    <a:cubicBezTo>
                      <a:pt x="443" y="792"/>
                      <a:pt x="570" y="602"/>
                      <a:pt x="570" y="381"/>
                    </a:cubicBezTo>
                    <a:cubicBezTo>
                      <a:pt x="570" y="159"/>
                      <a:pt x="443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38" name="Google Shape;538;g2b622e1a234_0_214"/>
              <p:cNvSpPr/>
              <p:nvPr/>
            </p:nvSpPr>
            <p:spPr>
              <a:xfrm>
                <a:off x="5790150" y="2788840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0"/>
                    </a:moveTo>
                    <a:cubicBezTo>
                      <a:pt x="127" y="0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4" y="792"/>
                      <a:pt x="570" y="634"/>
                      <a:pt x="570" y="412"/>
                    </a:cubicBezTo>
                    <a:cubicBezTo>
                      <a:pt x="570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39" name="Google Shape;539;g2b622e1a234_0_214"/>
              <p:cNvSpPr/>
              <p:nvPr/>
            </p:nvSpPr>
            <p:spPr>
              <a:xfrm>
                <a:off x="5727949" y="2815657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2"/>
                    </a:cubicBezTo>
                    <a:cubicBezTo>
                      <a:pt x="570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40" name="Google Shape;540;g2b622e1a234_0_214"/>
              <p:cNvSpPr/>
              <p:nvPr/>
            </p:nvSpPr>
            <p:spPr>
              <a:xfrm>
                <a:off x="5768682" y="2815657"/>
                <a:ext cx="2041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4"/>
                      <a:pt x="128" y="824"/>
                      <a:pt x="286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603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41" name="Google Shape;541;g2b622e1a234_0_214"/>
              <p:cNvSpPr/>
              <p:nvPr/>
            </p:nvSpPr>
            <p:spPr>
              <a:xfrm>
                <a:off x="5748332" y="2843524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3" y="792"/>
                      <a:pt x="570" y="634"/>
                      <a:pt x="570" y="412"/>
                    </a:cubicBezTo>
                    <a:cubicBezTo>
                      <a:pt x="570" y="191"/>
                      <a:pt x="443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42" name="Google Shape;542;g2b622e1a234_0_214"/>
              <p:cNvSpPr/>
              <p:nvPr/>
            </p:nvSpPr>
            <p:spPr>
              <a:xfrm>
                <a:off x="5727949" y="2870341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2"/>
                    </a:cubicBezTo>
                    <a:cubicBezTo>
                      <a:pt x="570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43" name="Google Shape;543;g2b622e1a234_0_214"/>
              <p:cNvSpPr/>
              <p:nvPr/>
            </p:nvSpPr>
            <p:spPr>
              <a:xfrm>
                <a:off x="5726865" y="2925025"/>
                <a:ext cx="11851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350" h="793" extrusionOk="0">
                    <a:moveTo>
                      <a:pt x="317" y="0"/>
                    </a:moveTo>
                    <a:cubicBezTo>
                      <a:pt x="159" y="0"/>
                      <a:pt x="1" y="190"/>
                      <a:pt x="1" y="412"/>
                    </a:cubicBezTo>
                    <a:cubicBezTo>
                      <a:pt x="1" y="570"/>
                      <a:pt x="96" y="729"/>
                      <a:pt x="191" y="792"/>
                    </a:cubicBezTo>
                    <a:cubicBezTo>
                      <a:pt x="222" y="539"/>
                      <a:pt x="286" y="285"/>
                      <a:pt x="349" y="32"/>
                    </a:cubicBezTo>
                    <a:cubicBezTo>
                      <a:pt x="349" y="32"/>
                      <a:pt x="317" y="0"/>
                      <a:pt x="317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44" name="Google Shape;544;g2b622e1a234_0_214"/>
              <p:cNvSpPr/>
              <p:nvPr/>
            </p:nvSpPr>
            <p:spPr>
              <a:xfrm>
                <a:off x="5726865" y="2982926"/>
                <a:ext cx="6467" cy="23634"/>
              </a:xfrm>
              <a:custGeom>
                <a:avLst/>
                <a:gdLst/>
                <a:ahLst/>
                <a:cxnLst/>
                <a:rect l="l" t="t" r="r" b="b"/>
                <a:pathLst>
                  <a:path w="191" h="698" extrusionOk="0">
                    <a:moveTo>
                      <a:pt x="127" y="1"/>
                    </a:moveTo>
                    <a:cubicBezTo>
                      <a:pt x="64" y="64"/>
                      <a:pt x="1" y="191"/>
                      <a:pt x="1" y="317"/>
                    </a:cubicBezTo>
                    <a:cubicBezTo>
                      <a:pt x="1" y="476"/>
                      <a:pt x="96" y="634"/>
                      <a:pt x="191" y="697"/>
                    </a:cubicBezTo>
                    <a:cubicBezTo>
                      <a:pt x="159" y="476"/>
                      <a:pt x="127" y="254"/>
                      <a:pt x="127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45" name="Google Shape;545;g2b622e1a234_0_214"/>
              <p:cNvSpPr/>
              <p:nvPr/>
            </p:nvSpPr>
            <p:spPr>
              <a:xfrm>
                <a:off x="5727949" y="3035477"/>
                <a:ext cx="18251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93" extrusionOk="0">
                    <a:moveTo>
                      <a:pt x="285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380" y="792"/>
                      <a:pt x="507" y="697"/>
                      <a:pt x="539" y="539"/>
                    </a:cubicBezTo>
                    <a:cubicBezTo>
                      <a:pt x="475" y="380"/>
                      <a:pt x="412" y="190"/>
                      <a:pt x="349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46" name="Google Shape;546;g2b622e1a234_0_214"/>
              <p:cNvSpPr/>
              <p:nvPr/>
            </p:nvSpPr>
            <p:spPr>
              <a:xfrm>
                <a:off x="5748332" y="3065510"/>
                <a:ext cx="16117" cy="24684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29" extrusionOk="0">
                    <a:moveTo>
                      <a:pt x="95" y="0"/>
                    </a:moveTo>
                    <a:cubicBezTo>
                      <a:pt x="32" y="95"/>
                      <a:pt x="0" y="190"/>
                      <a:pt x="0" y="317"/>
                    </a:cubicBezTo>
                    <a:cubicBezTo>
                      <a:pt x="0" y="538"/>
                      <a:pt x="127" y="728"/>
                      <a:pt x="285" y="728"/>
                    </a:cubicBezTo>
                    <a:cubicBezTo>
                      <a:pt x="348" y="728"/>
                      <a:pt x="412" y="697"/>
                      <a:pt x="475" y="633"/>
                    </a:cubicBezTo>
                    <a:cubicBezTo>
                      <a:pt x="317" y="443"/>
                      <a:pt x="190" y="222"/>
                      <a:pt x="9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47" name="Google Shape;547;g2b622e1a234_0_214"/>
              <p:cNvSpPr/>
              <p:nvPr/>
            </p:nvSpPr>
            <p:spPr>
              <a:xfrm>
                <a:off x="5727949" y="3090160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4" y="792"/>
                      <a:pt x="570" y="602"/>
                      <a:pt x="570" y="380"/>
                    </a:cubicBezTo>
                    <a:cubicBezTo>
                      <a:pt x="570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48" name="Google Shape;548;g2b622e1a234_0_214"/>
              <p:cNvSpPr/>
              <p:nvPr/>
            </p:nvSpPr>
            <p:spPr>
              <a:xfrm>
                <a:off x="5768682" y="3095510"/>
                <a:ext cx="17201" cy="21501"/>
              </a:xfrm>
              <a:custGeom>
                <a:avLst/>
                <a:gdLst/>
                <a:ahLst/>
                <a:cxnLst/>
                <a:rect l="l" t="t" r="r" b="b"/>
                <a:pathLst>
                  <a:path w="508" h="635" extrusionOk="0">
                    <a:moveTo>
                      <a:pt x="64" y="1"/>
                    </a:moveTo>
                    <a:cubicBezTo>
                      <a:pt x="32" y="64"/>
                      <a:pt x="1" y="159"/>
                      <a:pt x="1" y="254"/>
                    </a:cubicBezTo>
                    <a:cubicBezTo>
                      <a:pt x="1" y="476"/>
                      <a:pt x="128" y="634"/>
                      <a:pt x="286" y="634"/>
                    </a:cubicBezTo>
                    <a:cubicBezTo>
                      <a:pt x="381" y="634"/>
                      <a:pt x="444" y="603"/>
                      <a:pt x="508" y="539"/>
                    </a:cubicBezTo>
                    <a:cubicBezTo>
                      <a:pt x="349" y="349"/>
                      <a:pt x="191" y="191"/>
                      <a:pt x="64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49" name="Google Shape;549;g2b622e1a234_0_214"/>
              <p:cNvSpPr/>
              <p:nvPr/>
            </p:nvSpPr>
            <p:spPr>
              <a:xfrm>
                <a:off x="5748332" y="3116978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3" y="824"/>
                      <a:pt x="570" y="634"/>
                      <a:pt x="570" y="412"/>
                    </a:cubicBezTo>
                    <a:cubicBezTo>
                      <a:pt x="570" y="190"/>
                      <a:pt x="443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50" name="Google Shape;550;g2b622e1a234_0_214"/>
              <p:cNvSpPr/>
              <p:nvPr/>
            </p:nvSpPr>
            <p:spPr>
              <a:xfrm>
                <a:off x="5790150" y="3120194"/>
                <a:ext cx="19334" cy="24684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29" extrusionOk="0">
                    <a:moveTo>
                      <a:pt x="95" y="0"/>
                    </a:moveTo>
                    <a:cubicBezTo>
                      <a:pt x="32" y="95"/>
                      <a:pt x="0" y="190"/>
                      <a:pt x="0" y="317"/>
                    </a:cubicBezTo>
                    <a:cubicBezTo>
                      <a:pt x="0" y="539"/>
                      <a:pt x="127" y="729"/>
                      <a:pt x="285" y="729"/>
                    </a:cubicBezTo>
                    <a:cubicBezTo>
                      <a:pt x="412" y="729"/>
                      <a:pt x="539" y="570"/>
                      <a:pt x="570" y="380"/>
                    </a:cubicBezTo>
                    <a:cubicBezTo>
                      <a:pt x="412" y="285"/>
                      <a:pt x="254" y="159"/>
                      <a:pt x="9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51" name="Google Shape;551;g2b622e1a234_0_214"/>
              <p:cNvSpPr/>
              <p:nvPr/>
            </p:nvSpPr>
            <p:spPr>
              <a:xfrm>
                <a:off x="5732249" y="3144844"/>
                <a:ext cx="15034" cy="1398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13" extrusionOk="0">
                    <a:moveTo>
                      <a:pt x="158" y="1"/>
                    </a:moveTo>
                    <a:cubicBezTo>
                      <a:pt x="95" y="1"/>
                      <a:pt x="32" y="32"/>
                      <a:pt x="0" y="64"/>
                    </a:cubicBezTo>
                    <a:cubicBezTo>
                      <a:pt x="127" y="127"/>
                      <a:pt x="253" y="222"/>
                      <a:pt x="348" y="317"/>
                    </a:cubicBezTo>
                    <a:cubicBezTo>
                      <a:pt x="380" y="349"/>
                      <a:pt x="412" y="381"/>
                      <a:pt x="443" y="412"/>
                    </a:cubicBezTo>
                    <a:cubicBezTo>
                      <a:pt x="443" y="191"/>
                      <a:pt x="317" y="1"/>
                      <a:pt x="158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52" name="Google Shape;552;g2b622e1a234_0_214"/>
              <p:cNvSpPr/>
              <p:nvPr/>
            </p:nvSpPr>
            <p:spPr>
              <a:xfrm>
                <a:off x="5768682" y="3144844"/>
                <a:ext cx="2041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93" extrusionOk="0">
                    <a:moveTo>
                      <a:pt x="286" y="1"/>
                    </a:moveTo>
                    <a:cubicBezTo>
                      <a:pt x="128" y="1"/>
                      <a:pt x="1" y="191"/>
                      <a:pt x="1" y="412"/>
                    </a:cubicBezTo>
                    <a:cubicBezTo>
                      <a:pt x="1" y="634"/>
                      <a:pt x="128" y="792"/>
                      <a:pt x="286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603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53" name="Google Shape;553;g2b622e1a234_0_214"/>
              <p:cNvSpPr/>
              <p:nvPr/>
            </p:nvSpPr>
            <p:spPr>
              <a:xfrm>
                <a:off x="5756899" y="3171661"/>
                <a:ext cx="10767" cy="21467"/>
              </a:xfrm>
              <a:custGeom>
                <a:avLst/>
                <a:gdLst/>
                <a:ahLst/>
                <a:cxnLst/>
                <a:rect l="l" t="t" r="r" b="b"/>
                <a:pathLst>
                  <a:path w="318" h="634" extrusionOk="0">
                    <a:moveTo>
                      <a:pt x="0" y="0"/>
                    </a:moveTo>
                    <a:cubicBezTo>
                      <a:pt x="127" y="222"/>
                      <a:pt x="222" y="412"/>
                      <a:pt x="285" y="634"/>
                    </a:cubicBezTo>
                    <a:cubicBezTo>
                      <a:pt x="317" y="570"/>
                      <a:pt x="317" y="507"/>
                      <a:pt x="317" y="412"/>
                    </a:cubicBezTo>
                    <a:cubicBezTo>
                      <a:pt x="317" y="190"/>
                      <a:pt x="190" y="0"/>
                      <a:pt x="32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54" name="Google Shape;554;g2b622e1a234_0_214"/>
              <p:cNvSpPr/>
              <p:nvPr/>
            </p:nvSpPr>
            <p:spPr>
              <a:xfrm>
                <a:off x="5790150" y="3171661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2"/>
                    </a:cubicBezTo>
                    <a:cubicBezTo>
                      <a:pt x="570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55" name="Google Shape;555;g2b622e1a234_0_214"/>
              <p:cNvSpPr/>
              <p:nvPr/>
            </p:nvSpPr>
            <p:spPr>
              <a:xfrm>
                <a:off x="3487873" y="2949675"/>
                <a:ext cx="2469579" cy="1707153"/>
              </a:xfrm>
              <a:custGeom>
                <a:avLst/>
                <a:gdLst/>
                <a:ahLst/>
                <a:cxnLst/>
                <a:rect l="l" t="t" r="r" b="b"/>
                <a:pathLst>
                  <a:path w="72935" h="50418" extrusionOk="0">
                    <a:moveTo>
                      <a:pt x="824" y="1"/>
                    </a:moveTo>
                    <a:cubicBezTo>
                      <a:pt x="349" y="1"/>
                      <a:pt x="1" y="381"/>
                      <a:pt x="1" y="793"/>
                    </a:cubicBezTo>
                    <a:lnTo>
                      <a:pt x="1" y="46174"/>
                    </a:lnTo>
                    <a:cubicBezTo>
                      <a:pt x="1" y="46617"/>
                      <a:pt x="349" y="46966"/>
                      <a:pt x="824" y="46966"/>
                    </a:cubicBezTo>
                    <a:lnTo>
                      <a:pt x="34615" y="46966"/>
                    </a:lnTo>
                    <a:lnTo>
                      <a:pt x="34615" y="50418"/>
                    </a:lnTo>
                    <a:lnTo>
                      <a:pt x="38637" y="50418"/>
                    </a:lnTo>
                    <a:lnTo>
                      <a:pt x="38637" y="46966"/>
                    </a:lnTo>
                    <a:lnTo>
                      <a:pt x="72111" y="46966"/>
                    </a:lnTo>
                    <a:cubicBezTo>
                      <a:pt x="72555" y="46966"/>
                      <a:pt x="72935" y="46617"/>
                      <a:pt x="72935" y="46174"/>
                    </a:cubicBezTo>
                    <a:lnTo>
                      <a:pt x="72935" y="793"/>
                    </a:lnTo>
                    <a:cubicBezTo>
                      <a:pt x="72935" y="381"/>
                      <a:pt x="72555" y="1"/>
                      <a:pt x="721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56" name="Google Shape;556;g2b622e1a234_0_214"/>
              <p:cNvSpPr/>
              <p:nvPr/>
            </p:nvSpPr>
            <p:spPr>
              <a:xfrm>
                <a:off x="3483606" y="2945409"/>
                <a:ext cx="2478146" cy="1714637"/>
              </a:xfrm>
              <a:custGeom>
                <a:avLst/>
                <a:gdLst/>
                <a:ahLst/>
                <a:cxnLst/>
                <a:rect l="l" t="t" r="r" b="b"/>
                <a:pathLst>
                  <a:path w="73188" h="50639" extrusionOk="0">
                    <a:moveTo>
                      <a:pt x="72237" y="254"/>
                    </a:moveTo>
                    <a:cubicBezTo>
                      <a:pt x="72617" y="254"/>
                      <a:pt x="72934" y="570"/>
                      <a:pt x="72934" y="919"/>
                    </a:cubicBezTo>
                    <a:lnTo>
                      <a:pt x="72934" y="46300"/>
                    </a:lnTo>
                    <a:cubicBezTo>
                      <a:pt x="72934" y="46680"/>
                      <a:pt x="72617" y="46965"/>
                      <a:pt x="72237" y="46965"/>
                    </a:cubicBezTo>
                    <a:lnTo>
                      <a:pt x="38636" y="46965"/>
                    </a:lnTo>
                    <a:lnTo>
                      <a:pt x="38636" y="50417"/>
                    </a:lnTo>
                    <a:lnTo>
                      <a:pt x="34868" y="50417"/>
                    </a:lnTo>
                    <a:lnTo>
                      <a:pt x="34868" y="46965"/>
                    </a:lnTo>
                    <a:lnTo>
                      <a:pt x="950" y="46965"/>
                    </a:lnTo>
                    <a:cubicBezTo>
                      <a:pt x="538" y="46965"/>
                      <a:pt x="222" y="46680"/>
                      <a:pt x="222" y="46300"/>
                    </a:cubicBezTo>
                    <a:lnTo>
                      <a:pt x="222" y="919"/>
                    </a:lnTo>
                    <a:cubicBezTo>
                      <a:pt x="222" y="570"/>
                      <a:pt x="538" y="254"/>
                      <a:pt x="950" y="254"/>
                    </a:cubicBezTo>
                    <a:close/>
                    <a:moveTo>
                      <a:pt x="950" y="0"/>
                    </a:moveTo>
                    <a:cubicBezTo>
                      <a:pt x="412" y="0"/>
                      <a:pt x="0" y="412"/>
                      <a:pt x="0" y="919"/>
                    </a:cubicBezTo>
                    <a:lnTo>
                      <a:pt x="0" y="46300"/>
                    </a:lnTo>
                    <a:cubicBezTo>
                      <a:pt x="0" y="46807"/>
                      <a:pt x="412" y="47218"/>
                      <a:pt x="950" y="47218"/>
                    </a:cubicBezTo>
                    <a:lnTo>
                      <a:pt x="34646" y="47218"/>
                    </a:lnTo>
                    <a:lnTo>
                      <a:pt x="34646" y="50639"/>
                    </a:lnTo>
                    <a:lnTo>
                      <a:pt x="38890" y="50639"/>
                    </a:lnTo>
                    <a:lnTo>
                      <a:pt x="38890" y="47218"/>
                    </a:lnTo>
                    <a:lnTo>
                      <a:pt x="72237" y="47218"/>
                    </a:lnTo>
                    <a:cubicBezTo>
                      <a:pt x="72744" y="47218"/>
                      <a:pt x="73187" y="46807"/>
                      <a:pt x="73187" y="46300"/>
                    </a:cubicBezTo>
                    <a:lnTo>
                      <a:pt x="73187" y="919"/>
                    </a:lnTo>
                    <a:cubicBezTo>
                      <a:pt x="73187" y="412"/>
                      <a:pt x="72744" y="0"/>
                      <a:pt x="72237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57" name="Google Shape;557;g2b622e1a234_0_214"/>
              <p:cNvSpPr/>
              <p:nvPr/>
            </p:nvSpPr>
            <p:spPr>
              <a:xfrm>
                <a:off x="3562940" y="3017226"/>
                <a:ext cx="2304444" cy="1446601"/>
              </a:xfrm>
              <a:custGeom>
                <a:avLst/>
                <a:gdLst/>
                <a:ahLst/>
                <a:cxnLst/>
                <a:rect l="l" t="t" r="r" b="b"/>
                <a:pathLst>
                  <a:path w="68058" h="42723" extrusionOk="0">
                    <a:moveTo>
                      <a:pt x="1" y="1"/>
                    </a:moveTo>
                    <a:lnTo>
                      <a:pt x="1" y="42722"/>
                    </a:lnTo>
                    <a:lnTo>
                      <a:pt x="68057" y="42722"/>
                    </a:lnTo>
                    <a:lnTo>
                      <a:pt x="68057" y="1"/>
                    </a:lnTo>
                    <a:close/>
                  </a:path>
                </a:pathLst>
              </a:custGeom>
              <a:solidFill>
                <a:srgbClr val="FF6E0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58" name="Google Shape;558;g2b622e1a234_0_214"/>
              <p:cNvSpPr/>
              <p:nvPr/>
            </p:nvSpPr>
            <p:spPr>
              <a:xfrm>
                <a:off x="4046563" y="4602111"/>
                <a:ext cx="1362933" cy="60101"/>
              </a:xfrm>
              <a:custGeom>
                <a:avLst/>
                <a:gdLst/>
                <a:ahLst/>
                <a:cxnLst/>
                <a:rect l="l" t="t" r="r" b="b"/>
                <a:pathLst>
                  <a:path w="40252" h="1775" extrusionOk="0">
                    <a:moveTo>
                      <a:pt x="760" y="1"/>
                    </a:moveTo>
                    <a:cubicBezTo>
                      <a:pt x="349" y="1"/>
                      <a:pt x="0" y="412"/>
                      <a:pt x="0" y="887"/>
                    </a:cubicBezTo>
                    <a:cubicBezTo>
                      <a:pt x="0" y="1362"/>
                      <a:pt x="349" y="1774"/>
                      <a:pt x="760" y="1774"/>
                    </a:cubicBezTo>
                    <a:lnTo>
                      <a:pt x="39492" y="1774"/>
                    </a:lnTo>
                    <a:cubicBezTo>
                      <a:pt x="39903" y="1774"/>
                      <a:pt x="40252" y="1362"/>
                      <a:pt x="40252" y="887"/>
                    </a:cubicBezTo>
                    <a:cubicBezTo>
                      <a:pt x="40252" y="412"/>
                      <a:pt x="39903" y="1"/>
                      <a:pt x="394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59" name="Google Shape;559;g2b622e1a234_0_214"/>
              <p:cNvSpPr/>
              <p:nvPr/>
            </p:nvSpPr>
            <p:spPr>
              <a:xfrm>
                <a:off x="4043346" y="4598894"/>
                <a:ext cx="1370450" cy="66535"/>
              </a:xfrm>
              <a:custGeom>
                <a:avLst/>
                <a:gdLst/>
                <a:ahLst/>
                <a:cxnLst/>
                <a:rect l="l" t="t" r="r" b="b"/>
                <a:pathLst>
                  <a:path w="40474" h="1965" extrusionOk="0">
                    <a:moveTo>
                      <a:pt x="39587" y="222"/>
                    </a:moveTo>
                    <a:cubicBezTo>
                      <a:pt x="39935" y="222"/>
                      <a:pt x="40220" y="571"/>
                      <a:pt x="40220" y="982"/>
                    </a:cubicBezTo>
                    <a:cubicBezTo>
                      <a:pt x="40220" y="1394"/>
                      <a:pt x="39935" y="1742"/>
                      <a:pt x="39587" y="1742"/>
                    </a:cubicBezTo>
                    <a:lnTo>
                      <a:pt x="855" y="1742"/>
                    </a:lnTo>
                    <a:cubicBezTo>
                      <a:pt x="507" y="1742"/>
                      <a:pt x="222" y="1394"/>
                      <a:pt x="222" y="982"/>
                    </a:cubicBezTo>
                    <a:cubicBezTo>
                      <a:pt x="222" y="571"/>
                      <a:pt x="507" y="222"/>
                      <a:pt x="855" y="222"/>
                    </a:cubicBezTo>
                    <a:close/>
                    <a:moveTo>
                      <a:pt x="855" y="1"/>
                    </a:moveTo>
                    <a:cubicBezTo>
                      <a:pt x="380" y="1"/>
                      <a:pt x="0" y="444"/>
                      <a:pt x="0" y="982"/>
                    </a:cubicBezTo>
                    <a:cubicBezTo>
                      <a:pt x="0" y="1521"/>
                      <a:pt x="380" y="1964"/>
                      <a:pt x="855" y="1964"/>
                    </a:cubicBezTo>
                    <a:lnTo>
                      <a:pt x="39587" y="1964"/>
                    </a:lnTo>
                    <a:cubicBezTo>
                      <a:pt x="40062" y="1964"/>
                      <a:pt x="40473" y="1521"/>
                      <a:pt x="40473" y="982"/>
                    </a:cubicBezTo>
                    <a:cubicBezTo>
                      <a:pt x="40473" y="444"/>
                      <a:pt x="40062" y="1"/>
                      <a:pt x="39587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60" name="Google Shape;560;g2b622e1a234_0_214"/>
              <p:cNvSpPr/>
              <p:nvPr/>
            </p:nvSpPr>
            <p:spPr>
              <a:xfrm>
                <a:off x="3990795" y="2422103"/>
                <a:ext cx="1493768" cy="1051962"/>
              </a:xfrm>
              <a:custGeom>
                <a:avLst/>
                <a:gdLst/>
                <a:ahLst/>
                <a:cxnLst/>
                <a:rect l="l" t="t" r="r" b="b"/>
                <a:pathLst>
                  <a:path w="44116" h="31068" extrusionOk="0">
                    <a:moveTo>
                      <a:pt x="2312" y="1"/>
                    </a:moveTo>
                    <a:cubicBezTo>
                      <a:pt x="1711" y="1"/>
                      <a:pt x="1109" y="222"/>
                      <a:pt x="666" y="571"/>
                    </a:cubicBezTo>
                    <a:cubicBezTo>
                      <a:pt x="317" y="1046"/>
                      <a:pt x="96" y="1616"/>
                      <a:pt x="96" y="2249"/>
                    </a:cubicBezTo>
                    <a:lnTo>
                      <a:pt x="1" y="28344"/>
                    </a:lnTo>
                    <a:cubicBezTo>
                      <a:pt x="1" y="29865"/>
                      <a:pt x="1236" y="31068"/>
                      <a:pt x="2724" y="31068"/>
                    </a:cubicBezTo>
                    <a:lnTo>
                      <a:pt x="41804" y="31068"/>
                    </a:lnTo>
                    <a:cubicBezTo>
                      <a:pt x="42437" y="31068"/>
                      <a:pt x="43007" y="30878"/>
                      <a:pt x="43450" y="30498"/>
                    </a:cubicBezTo>
                    <a:cubicBezTo>
                      <a:pt x="43799" y="30055"/>
                      <a:pt x="44021" y="29484"/>
                      <a:pt x="44021" y="28851"/>
                    </a:cubicBezTo>
                    <a:lnTo>
                      <a:pt x="44116" y="2756"/>
                    </a:lnTo>
                    <a:cubicBezTo>
                      <a:pt x="44116" y="1236"/>
                      <a:pt x="42880" y="1"/>
                      <a:pt x="41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61" name="Google Shape;561;g2b622e1a234_0_214"/>
              <p:cNvSpPr/>
              <p:nvPr/>
            </p:nvSpPr>
            <p:spPr>
              <a:xfrm>
                <a:off x="4067996" y="3308896"/>
                <a:ext cx="408589" cy="16117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476" extrusionOk="0">
                    <a:moveTo>
                      <a:pt x="1" y="1"/>
                    </a:moveTo>
                    <a:lnTo>
                      <a:pt x="1" y="476"/>
                    </a:lnTo>
                    <a:lnTo>
                      <a:pt x="12067" y="476"/>
                    </a:lnTo>
                    <a:lnTo>
                      <a:pt x="12067" y="1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62" name="Google Shape;562;g2b622e1a234_0_214"/>
              <p:cNvSpPr/>
              <p:nvPr/>
            </p:nvSpPr>
            <p:spPr>
              <a:xfrm>
                <a:off x="4067996" y="3346447"/>
                <a:ext cx="395722" cy="16117"/>
              </a:xfrm>
              <a:custGeom>
                <a:avLst/>
                <a:gdLst/>
                <a:ahLst/>
                <a:cxnLst/>
                <a:rect l="l" t="t" r="r" b="b"/>
                <a:pathLst>
                  <a:path w="11687" h="476" extrusionOk="0">
                    <a:moveTo>
                      <a:pt x="1" y="0"/>
                    </a:moveTo>
                    <a:lnTo>
                      <a:pt x="1" y="475"/>
                    </a:lnTo>
                    <a:lnTo>
                      <a:pt x="11687" y="475"/>
                    </a:lnTo>
                    <a:lnTo>
                      <a:pt x="11687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63" name="Google Shape;563;g2b622e1a234_0_214"/>
              <p:cNvSpPr/>
              <p:nvPr/>
            </p:nvSpPr>
            <p:spPr>
              <a:xfrm>
                <a:off x="4067996" y="3383964"/>
                <a:ext cx="361422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10674" h="508" extrusionOk="0">
                    <a:moveTo>
                      <a:pt x="1" y="1"/>
                    </a:moveTo>
                    <a:lnTo>
                      <a:pt x="1" y="507"/>
                    </a:lnTo>
                    <a:lnTo>
                      <a:pt x="10673" y="507"/>
                    </a:lnTo>
                    <a:lnTo>
                      <a:pt x="10673" y="1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64" name="Google Shape;564;g2b622e1a234_0_214"/>
              <p:cNvSpPr/>
              <p:nvPr/>
            </p:nvSpPr>
            <p:spPr>
              <a:xfrm>
                <a:off x="4929056" y="2871425"/>
                <a:ext cx="408589" cy="16117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476" extrusionOk="0">
                    <a:moveTo>
                      <a:pt x="1" y="0"/>
                    </a:moveTo>
                    <a:lnTo>
                      <a:pt x="1" y="475"/>
                    </a:lnTo>
                    <a:lnTo>
                      <a:pt x="12067" y="475"/>
                    </a:lnTo>
                    <a:lnTo>
                      <a:pt x="12067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65" name="Google Shape;565;g2b622e1a234_0_214"/>
              <p:cNvSpPr/>
              <p:nvPr/>
            </p:nvSpPr>
            <p:spPr>
              <a:xfrm>
                <a:off x="4929056" y="2908942"/>
                <a:ext cx="395722" cy="16117"/>
              </a:xfrm>
              <a:custGeom>
                <a:avLst/>
                <a:gdLst/>
                <a:ahLst/>
                <a:cxnLst/>
                <a:rect l="l" t="t" r="r" b="b"/>
                <a:pathLst>
                  <a:path w="11687" h="476" extrusionOk="0">
                    <a:moveTo>
                      <a:pt x="1" y="0"/>
                    </a:moveTo>
                    <a:lnTo>
                      <a:pt x="1" y="475"/>
                    </a:lnTo>
                    <a:lnTo>
                      <a:pt x="11687" y="475"/>
                    </a:lnTo>
                    <a:lnTo>
                      <a:pt x="11687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66" name="Google Shape;566;g2b622e1a234_0_214"/>
              <p:cNvSpPr/>
              <p:nvPr/>
            </p:nvSpPr>
            <p:spPr>
              <a:xfrm>
                <a:off x="4929056" y="2946459"/>
                <a:ext cx="361422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10674" h="508" extrusionOk="0">
                    <a:moveTo>
                      <a:pt x="1" y="1"/>
                    </a:moveTo>
                    <a:lnTo>
                      <a:pt x="1" y="508"/>
                    </a:lnTo>
                    <a:lnTo>
                      <a:pt x="10673" y="508"/>
                    </a:lnTo>
                    <a:lnTo>
                      <a:pt x="10673" y="1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67" name="Google Shape;567;g2b622e1a234_0_214"/>
              <p:cNvSpPr/>
              <p:nvPr/>
            </p:nvSpPr>
            <p:spPr>
              <a:xfrm>
                <a:off x="5052374" y="3203828"/>
                <a:ext cx="330304" cy="12901"/>
              </a:xfrm>
              <a:custGeom>
                <a:avLst/>
                <a:gdLst/>
                <a:ahLst/>
                <a:cxnLst/>
                <a:rect l="l" t="t" r="r" b="b"/>
                <a:pathLst>
                  <a:path w="9755" h="381" extrusionOk="0">
                    <a:moveTo>
                      <a:pt x="1" y="0"/>
                    </a:moveTo>
                    <a:lnTo>
                      <a:pt x="1" y="380"/>
                    </a:lnTo>
                    <a:lnTo>
                      <a:pt x="9755" y="380"/>
                    </a:lnTo>
                    <a:lnTo>
                      <a:pt x="9755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68" name="Google Shape;568;g2b622e1a234_0_214"/>
              <p:cNvSpPr/>
              <p:nvPr/>
            </p:nvSpPr>
            <p:spPr>
              <a:xfrm>
                <a:off x="5052374" y="3233862"/>
                <a:ext cx="319605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412" extrusionOk="0">
                    <a:moveTo>
                      <a:pt x="1" y="0"/>
                    </a:moveTo>
                    <a:lnTo>
                      <a:pt x="1" y="412"/>
                    </a:lnTo>
                    <a:lnTo>
                      <a:pt x="9438" y="412"/>
                    </a:lnTo>
                    <a:lnTo>
                      <a:pt x="9438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69" name="Google Shape;569;g2b622e1a234_0_214"/>
              <p:cNvSpPr/>
              <p:nvPr/>
            </p:nvSpPr>
            <p:spPr>
              <a:xfrm>
                <a:off x="5052374" y="3264946"/>
                <a:ext cx="291704" cy="12901"/>
              </a:xfrm>
              <a:custGeom>
                <a:avLst/>
                <a:gdLst/>
                <a:ahLst/>
                <a:cxnLst/>
                <a:rect l="l" t="t" r="r" b="b"/>
                <a:pathLst>
                  <a:path w="8615" h="381" extrusionOk="0">
                    <a:moveTo>
                      <a:pt x="1" y="0"/>
                    </a:moveTo>
                    <a:lnTo>
                      <a:pt x="1" y="381"/>
                    </a:lnTo>
                    <a:lnTo>
                      <a:pt x="8615" y="381"/>
                    </a:lnTo>
                    <a:lnTo>
                      <a:pt x="8615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70" name="Google Shape;570;g2b622e1a234_0_214"/>
              <p:cNvSpPr/>
              <p:nvPr/>
            </p:nvSpPr>
            <p:spPr>
              <a:xfrm>
                <a:off x="5052374" y="3294980"/>
                <a:ext cx="273487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8077" h="412" extrusionOk="0">
                    <a:moveTo>
                      <a:pt x="1" y="0"/>
                    </a:moveTo>
                    <a:lnTo>
                      <a:pt x="1" y="412"/>
                    </a:lnTo>
                    <a:lnTo>
                      <a:pt x="8076" y="412"/>
                    </a:lnTo>
                    <a:lnTo>
                      <a:pt x="8076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71" name="Google Shape;571;g2b622e1a234_0_214"/>
              <p:cNvSpPr/>
              <p:nvPr/>
            </p:nvSpPr>
            <p:spPr>
              <a:xfrm>
                <a:off x="5052374" y="3326063"/>
                <a:ext cx="256320" cy="12901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381" extrusionOk="0">
                    <a:moveTo>
                      <a:pt x="1" y="1"/>
                    </a:moveTo>
                    <a:lnTo>
                      <a:pt x="1" y="381"/>
                    </a:lnTo>
                    <a:lnTo>
                      <a:pt x="7570" y="381"/>
                    </a:lnTo>
                    <a:lnTo>
                      <a:pt x="7570" y="1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72" name="Google Shape;572;g2b622e1a234_0_214"/>
              <p:cNvSpPr/>
              <p:nvPr/>
            </p:nvSpPr>
            <p:spPr>
              <a:xfrm>
                <a:off x="5052374" y="3356097"/>
                <a:ext cx="235970" cy="13984"/>
              </a:xfrm>
              <a:custGeom>
                <a:avLst/>
                <a:gdLst/>
                <a:ahLst/>
                <a:cxnLst/>
                <a:rect l="l" t="t" r="r" b="b"/>
                <a:pathLst>
                  <a:path w="6969" h="413" extrusionOk="0">
                    <a:moveTo>
                      <a:pt x="1" y="0"/>
                    </a:moveTo>
                    <a:lnTo>
                      <a:pt x="1" y="412"/>
                    </a:lnTo>
                    <a:lnTo>
                      <a:pt x="6968" y="412"/>
                    </a:lnTo>
                    <a:lnTo>
                      <a:pt x="6968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73" name="Google Shape;573;g2b622e1a234_0_214"/>
              <p:cNvSpPr/>
              <p:nvPr/>
            </p:nvSpPr>
            <p:spPr>
              <a:xfrm>
                <a:off x="4721054" y="3118027"/>
                <a:ext cx="279887" cy="264921"/>
              </a:xfrm>
              <a:custGeom>
                <a:avLst/>
                <a:gdLst/>
                <a:ahLst/>
                <a:cxnLst/>
                <a:rect l="l" t="t" r="r" b="b"/>
                <a:pathLst>
                  <a:path w="8266" h="7824" extrusionOk="0">
                    <a:moveTo>
                      <a:pt x="855" y="1"/>
                    </a:moveTo>
                    <a:cubicBezTo>
                      <a:pt x="380" y="1"/>
                      <a:pt x="0" y="413"/>
                      <a:pt x="0" y="951"/>
                    </a:cubicBezTo>
                    <a:lnTo>
                      <a:pt x="0" y="6873"/>
                    </a:lnTo>
                    <a:cubicBezTo>
                      <a:pt x="0" y="7411"/>
                      <a:pt x="380" y="7823"/>
                      <a:pt x="855" y="7823"/>
                    </a:cubicBezTo>
                    <a:lnTo>
                      <a:pt x="7411" y="7823"/>
                    </a:lnTo>
                    <a:cubicBezTo>
                      <a:pt x="7886" y="7823"/>
                      <a:pt x="8266" y="7411"/>
                      <a:pt x="8266" y="6873"/>
                    </a:cubicBezTo>
                    <a:lnTo>
                      <a:pt x="8266" y="5606"/>
                    </a:lnTo>
                    <a:lnTo>
                      <a:pt x="8266" y="951"/>
                    </a:lnTo>
                    <a:cubicBezTo>
                      <a:pt x="8266" y="413"/>
                      <a:pt x="7886" y="1"/>
                      <a:pt x="7411" y="1"/>
                    </a:cubicBezTo>
                    <a:close/>
                  </a:path>
                </a:pathLst>
              </a:custGeom>
              <a:solidFill>
                <a:srgbClr val="EAEAEA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74" name="Google Shape;574;g2b622e1a234_0_214"/>
              <p:cNvSpPr/>
              <p:nvPr/>
            </p:nvSpPr>
            <p:spPr>
              <a:xfrm>
                <a:off x="4722104" y="3118027"/>
                <a:ext cx="278837" cy="65451"/>
              </a:xfrm>
              <a:custGeom>
                <a:avLst/>
                <a:gdLst/>
                <a:ahLst/>
                <a:cxnLst/>
                <a:rect l="l" t="t" r="r" b="b"/>
                <a:pathLst>
                  <a:path w="8235" h="1933" extrusionOk="0">
                    <a:moveTo>
                      <a:pt x="729" y="1"/>
                    </a:moveTo>
                    <a:cubicBezTo>
                      <a:pt x="318" y="1"/>
                      <a:pt x="1" y="318"/>
                      <a:pt x="1" y="729"/>
                    </a:cubicBezTo>
                    <a:lnTo>
                      <a:pt x="1" y="1933"/>
                    </a:lnTo>
                    <a:lnTo>
                      <a:pt x="8235" y="1933"/>
                    </a:lnTo>
                    <a:lnTo>
                      <a:pt x="8235" y="729"/>
                    </a:lnTo>
                    <a:cubicBezTo>
                      <a:pt x="8235" y="318"/>
                      <a:pt x="7886" y="1"/>
                      <a:pt x="7506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75" name="Google Shape;575;g2b622e1a234_0_214"/>
              <p:cNvSpPr/>
              <p:nvPr/>
            </p:nvSpPr>
            <p:spPr>
              <a:xfrm>
                <a:off x="4756438" y="3099811"/>
                <a:ext cx="12901" cy="57934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711" extrusionOk="0">
                    <a:moveTo>
                      <a:pt x="190" y="0"/>
                    </a:moveTo>
                    <a:cubicBezTo>
                      <a:pt x="64" y="0"/>
                      <a:pt x="0" y="95"/>
                      <a:pt x="0" y="190"/>
                    </a:cubicBezTo>
                    <a:lnTo>
                      <a:pt x="0" y="1521"/>
                    </a:lnTo>
                    <a:cubicBezTo>
                      <a:pt x="0" y="1616"/>
                      <a:pt x="64" y="1711"/>
                      <a:pt x="190" y="1711"/>
                    </a:cubicBezTo>
                    <a:cubicBezTo>
                      <a:pt x="285" y="1711"/>
                      <a:pt x="380" y="1616"/>
                      <a:pt x="380" y="1521"/>
                    </a:cubicBezTo>
                    <a:lnTo>
                      <a:pt x="380" y="190"/>
                    </a:lnTo>
                    <a:cubicBezTo>
                      <a:pt x="380" y="95"/>
                      <a:pt x="285" y="0"/>
                      <a:pt x="190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76" name="Google Shape;576;g2b622e1a234_0_214"/>
              <p:cNvSpPr/>
              <p:nvPr/>
            </p:nvSpPr>
            <p:spPr>
              <a:xfrm>
                <a:off x="4952656" y="3099811"/>
                <a:ext cx="13984" cy="57934"/>
              </a:xfrm>
              <a:custGeom>
                <a:avLst/>
                <a:gdLst/>
                <a:ahLst/>
                <a:cxnLst/>
                <a:rect l="l" t="t" r="r" b="b"/>
                <a:pathLst>
                  <a:path w="413" h="1711" extrusionOk="0">
                    <a:moveTo>
                      <a:pt x="191" y="0"/>
                    </a:moveTo>
                    <a:cubicBezTo>
                      <a:pt x="96" y="0"/>
                      <a:pt x="1" y="95"/>
                      <a:pt x="1" y="190"/>
                    </a:cubicBezTo>
                    <a:lnTo>
                      <a:pt x="1" y="1521"/>
                    </a:lnTo>
                    <a:cubicBezTo>
                      <a:pt x="1" y="1616"/>
                      <a:pt x="96" y="1711"/>
                      <a:pt x="191" y="1711"/>
                    </a:cubicBezTo>
                    <a:cubicBezTo>
                      <a:pt x="317" y="1711"/>
                      <a:pt x="412" y="1616"/>
                      <a:pt x="412" y="1521"/>
                    </a:cubicBezTo>
                    <a:lnTo>
                      <a:pt x="412" y="190"/>
                    </a:lnTo>
                    <a:cubicBezTo>
                      <a:pt x="412" y="95"/>
                      <a:pt x="317" y="0"/>
                      <a:pt x="191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77" name="Google Shape;577;g2b622e1a234_0_214"/>
              <p:cNvSpPr/>
              <p:nvPr/>
            </p:nvSpPr>
            <p:spPr>
              <a:xfrm>
                <a:off x="4751054" y="3225262"/>
                <a:ext cx="31151" cy="30068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88" extrusionOk="0">
                    <a:moveTo>
                      <a:pt x="444" y="1"/>
                    </a:moveTo>
                    <a:cubicBezTo>
                      <a:pt x="223" y="1"/>
                      <a:pt x="1" y="191"/>
                      <a:pt x="1" y="444"/>
                    </a:cubicBezTo>
                    <a:cubicBezTo>
                      <a:pt x="1" y="666"/>
                      <a:pt x="223" y="887"/>
                      <a:pt x="444" y="887"/>
                    </a:cubicBezTo>
                    <a:cubicBezTo>
                      <a:pt x="698" y="887"/>
                      <a:pt x="888" y="666"/>
                      <a:pt x="888" y="444"/>
                    </a:cubicBezTo>
                    <a:cubicBezTo>
                      <a:pt x="919" y="191"/>
                      <a:pt x="698" y="1"/>
                      <a:pt x="444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78" name="Google Shape;578;g2b622e1a234_0_214"/>
              <p:cNvSpPr/>
              <p:nvPr/>
            </p:nvSpPr>
            <p:spPr>
              <a:xfrm>
                <a:off x="4796088" y="3225262"/>
                <a:ext cx="30068" cy="30068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88" extrusionOk="0">
                    <a:moveTo>
                      <a:pt x="444" y="1"/>
                    </a:moveTo>
                    <a:cubicBezTo>
                      <a:pt x="223" y="1"/>
                      <a:pt x="1" y="191"/>
                      <a:pt x="1" y="444"/>
                    </a:cubicBezTo>
                    <a:cubicBezTo>
                      <a:pt x="1" y="666"/>
                      <a:pt x="223" y="887"/>
                      <a:pt x="444" y="887"/>
                    </a:cubicBezTo>
                    <a:cubicBezTo>
                      <a:pt x="698" y="887"/>
                      <a:pt x="888" y="666"/>
                      <a:pt x="888" y="444"/>
                    </a:cubicBezTo>
                    <a:cubicBezTo>
                      <a:pt x="888" y="191"/>
                      <a:pt x="698" y="1"/>
                      <a:pt x="44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79" name="Google Shape;579;g2b622e1a234_0_214"/>
              <p:cNvSpPr/>
              <p:nvPr/>
            </p:nvSpPr>
            <p:spPr>
              <a:xfrm>
                <a:off x="4841155" y="3225262"/>
                <a:ext cx="30034" cy="30068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88" extrusionOk="0">
                    <a:moveTo>
                      <a:pt x="443" y="1"/>
                    </a:moveTo>
                    <a:cubicBezTo>
                      <a:pt x="190" y="1"/>
                      <a:pt x="0" y="191"/>
                      <a:pt x="0" y="444"/>
                    </a:cubicBezTo>
                    <a:cubicBezTo>
                      <a:pt x="0" y="666"/>
                      <a:pt x="190" y="887"/>
                      <a:pt x="443" y="887"/>
                    </a:cubicBezTo>
                    <a:cubicBezTo>
                      <a:pt x="697" y="887"/>
                      <a:pt x="887" y="666"/>
                      <a:pt x="887" y="444"/>
                    </a:cubicBezTo>
                    <a:cubicBezTo>
                      <a:pt x="887" y="191"/>
                      <a:pt x="697" y="1"/>
                      <a:pt x="443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80" name="Google Shape;580;g2b622e1a234_0_214"/>
              <p:cNvSpPr/>
              <p:nvPr/>
            </p:nvSpPr>
            <p:spPr>
              <a:xfrm>
                <a:off x="4886189" y="3225262"/>
                <a:ext cx="30034" cy="30068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88" extrusionOk="0">
                    <a:moveTo>
                      <a:pt x="444" y="1"/>
                    </a:moveTo>
                    <a:cubicBezTo>
                      <a:pt x="190" y="1"/>
                      <a:pt x="0" y="191"/>
                      <a:pt x="0" y="444"/>
                    </a:cubicBezTo>
                    <a:cubicBezTo>
                      <a:pt x="0" y="666"/>
                      <a:pt x="190" y="887"/>
                      <a:pt x="444" y="887"/>
                    </a:cubicBezTo>
                    <a:cubicBezTo>
                      <a:pt x="697" y="887"/>
                      <a:pt x="887" y="666"/>
                      <a:pt x="887" y="444"/>
                    </a:cubicBezTo>
                    <a:cubicBezTo>
                      <a:pt x="887" y="191"/>
                      <a:pt x="697" y="1"/>
                      <a:pt x="44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81" name="Google Shape;581;g2b622e1a234_0_214"/>
              <p:cNvSpPr/>
              <p:nvPr/>
            </p:nvSpPr>
            <p:spPr>
              <a:xfrm>
                <a:off x="4931223" y="3225262"/>
                <a:ext cx="30068" cy="30068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88" extrusionOk="0">
                    <a:moveTo>
                      <a:pt x="444" y="1"/>
                    </a:moveTo>
                    <a:cubicBezTo>
                      <a:pt x="190" y="1"/>
                      <a:pt x="0" y="191"/>
                      <a:pt x="0" y="444"/>
                    </a:cubicBezTo>
                    <a:cubicBezTo>
                      <a:pt x="0" y="666"/>
                      <a:pt x="190" y="887"/>
                      <a:pt x="444" y="887"/>
                    </a:cubicBezTo>
                    <a:cubicBezTo>
                      <a:pt x="697" y="887"/>
                      <a:pt x="887" y="666"/>
                      <a:pt x="887" y="444"/>
                    </a:cubicBezTo>
                    <a:cubicBezTo>
                      <a:pt x="887" y="191"/>
                      <a:pt x="697" y="1"/>
                      <a:pt x="44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82" name="Google Shape;582;g2b622e1a234_0_214"/>
              <p:cNvSpPr/>
              <p:nvPr/>
            </p:nvSpPr>
            <p:spPr>
              <a:xfrm>
                <a:off x="4751054" y="3269246"/>
                <a:ext cx="31151" cy="3003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87" extrusionOk="0">
                    <a:moveTo>
                      <a:pt x="444" y="0"/>
                    </a:moveTo>
                    <a:cubicBezTo>
                      <a:pt x="223" y="0"/>
                      <a:pt x="1" y="190"/>
                      <a:pt x="1" y="444"/>
                    </a:cubicBezTo>
                    <a:cubicBezTo>
                      <a:pt x="1" y="665"/>
                      <a:pt x="223" y="887"/>
                      <a:pt x="444" y="887"/>
                    </a:cubicBezTo>
                    <a:cubicBezTo>
                      <a:pt x="698" y="887"/>
                      <a:pt x="888" y="665"/>
                      <a:pt x="888" y="444"/>
                    </a:cubicBezTo>
                    <a:cubicBezTo>
                      <a:pt x="919" y="190"/>
                      <a:pt x="698" y="0"/>
                      <a:pt x="44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83" name="Google Shape;583;g2b622e1a234_0_214"/>
              <p:cNvSpPr/>
              <p:nvPr/>
            </p:nvSpPr>
            <p:spPr>
              <a:xfrm>
                <a:off x="4796088" y="3269246"/>
                <a:ext cx="30068" cy="30034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87" extrusionOk="0">
                    <a:moveTo>
                      <a:pt x="444" y="0"/>
                    </a:moveTo>
                    <a:cubicBezTo>
                      <a:pt x="223" y="0"/>
                      <a:pt x="1" y="190"/>
                      <a:pt x="1" y="444"/>
                    </a:cubicBezTo>
                    <a:cubicBezTo>
                      <a:pt x="1" y="665"/>
                      <a:pt x="223" y="887"/>
                      <a:pt x="444" y="887"/>
                    </a:cubicBezTo>
                    <a:cubicBezTo>
                      <a:pt x="698" y="887"/>
                      <a:pt x="888" y="665"/>
                      <a:pt x="888" y="444"/>
                    </a:cubicBezTo>
                    <a:cubicBezTo>
                      <a:pt x="888" y="190"/>
                      <a:pt x="698" y="0"/>
                      <a:pt x="444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84" name="Google Shape;584;g2b622e1a234_0_214"/>
              <p:cNvSpPr/>
              <p:nvPr/>
            </p:nvSpPr>
            <p:spPr>
              <a:xfrm>
                <a:off x="4841155" y="3269246"/>
                <a:ext cx="30034" cy="30034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87" extrusionOk="0">
                    <a:moveTo>
                      <a:pt x="443" y="0"/>
                    </a:moveTo>
                    <a:cubicBezTo>
                      <a:pt x="190" y="0"/>
                      <a:pt x="0" y="190"/>
                      <a:pt x="0" y="444"/>
                    </a:cubicBezTo>
                    <a:cubicBezTo>
                      <a:pt x="0" y="665"/>
                      <a:pt x="190" y="887"/>
                      <a:pt x="443" y="887"/>
                    </a:cubicBezTo>
                    <a:cubicBezTo>
                      <a:pt x="697" y="887"/>
                      <a:pt x="887" y="665"/>
                      <a:pt x="887" y="444"/>
                    </a:cubicBezTo>
                    <a:cubicBezTo>
                      <a:pt x="887" y="190"/>
                      <a:pt x="697" y="0"/>
                      <a:pt x="443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85" name="Google Shape;585;g2b622e1a234_0_214"/>
              <p:cNvSpPr/>
              <p:nvPr/>
            </p:nvSpPr>
            <p:spPr>
              <a:xfrm>
                <a:off x="4886189" y="3269246"/>
                <a:ext cx="30034" cy="30034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87" extrusionOk="0">
                    <a:moveTo>
                      <a:pt x="444" y="0"/>
                    </a:moveTo>
                    <a:cubicBezTo>
                      <a:pt x="190" y="0"/>
                      <a:pt x="0" y="190"/>
                      <a:pt x="0" y="444"/>
                    </a:cubicBezTo>
                    <a:cubicBezTo>
                      <a:pt x="0" y="665"/>
                      <a:pt x="190" y="887"/>
                      <a:pt x="444" y="887"/>
                    </a:cubicBezTo>
                    <a:cubicBezTo>
                      <a:pt x="697" y="887"/>
                      <a:pt x="887" y="665"/>
                      <a:pt x="887" y="444"/>
                    </a:cubicBezTo>
                    <a:cubicBezTo>
                      <a:pt x="887" y="190"/>
                      <a:pt x="697" y="0"/>
                      <a:pt x="44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86" name="Google Shape;586;g2b622e1a234_0_214"/>
              <p:cNvSpPr/>
              <p:nvPr/>
            </p:nvSpPr>
            <p:spPr>
              <a:xfrm>
                <a:off x="4931223" y="3269246"/>
                <a:ext cx="30068" cy="30034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87" extrusionOk="0">
                    <a:moveTo>
                      <a:pt x="444" y="0"/>
                    </a:moveTo>
                    <a:cubicBezTo>
                      <a:pt x="190" y="0"/>
                      <a:pt x="0" y="190"/>
                      <a:pt x="0" y="444"/>
                    </a:cubicBezTo>
                    <a:cubicBezTo>
                      <a:pt x="0" y="665"/>
                      <a:pt x="190" y="887"/>
                      <a:pt x="444" y="887"/>
                    </a:cubicBezTo>
                    <a:cubicBezTo>
                      <a:pt x="697" y="887"/>
                      <a:pt x="887" y="665"/>
                      <a:pt x="887" y="444"/>
                    </a:cubicBezTo>
                    <a:cubicBezTo>
                      <a:pt x="887" y="190"/>
                      <a:pt x="697" y="0"/>
                      <a:pt x="44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87" name="Google Shape;587;g2b622e1a234_0_214"/>
              <p:cNvSpPr/>
              <p:nvPr/>
            </p:nvSpPr>
            <p:spPr>
              <a:xfrm>
                <a:off x="4751054" y="3313196"/>
                <a:ext cx="31151" cy="30068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88" extrusionOk="0">
                    <a:moveTo>
                      <a:pt x="444" y="1"/>
                    </a:moveTo>
                    <a:cubicBezTo>
                      <a:pt x="223" y="1"/>
                      <a:pt x="1" y="191"/>
                      <a:pt x="1" y="444"/>
                    </a:cubicBezTo>
                    <a:cubicBezTo>
                      <a:pt x="1" y="697"/>
                      <a:pt x="223" y="887"/>
                      <a:pt x="444" y="887"/>
                    </a:cubicBezTo>
                    <a:cubicBezTo>
                      <a:pt x="698" y="887"/>
                      <a:pt x="888" y="697"/>
                      <a:pt x="888" y="444"/>
                    </a:cubicBezTo>
                    <a:cubicBezTo>
                      <a:pt x="919" y="191"/>
                      <a:pt x="698" y="1"/>
                      <a:pt x="44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88" name="Google Shape;588;g2b622e1a234_0_214"/>
              <p:cNvSpPr/>
              <p:nvPr/>
            </p:nvSpPr>
            <p:spPr>
              <a:xfrm>
                <a:off x="4796088" y="3313196"/>
                <a:ext cx="30068" cy="30068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88" extrusionOk="0">
                    <a:moveTo>
                      <a:pt x="444" y="1"/>
                    </a:moveTo>
                    <a:cubicBezTo>
                      <a:pt x="223" y="1"/>
                      <a:pt x="1" y="191"/>
                      <a:pt x="1" y="444"/>
                    </a:cubicBezTo>
                    <a:cubicBezTo>
                      <a:pt x="1" y="697"/>
                      <a:pt x="223" y="887"/>
                      <a:pt x="444" y="887"/>
                    </a:cubicBezTo>
                    <a:cubicBezTo>
                      <a:pt x="698" y="887"/>
                      <a:pt x="888" y="697"/>
                      <a:pt x="888" y="444"/>
                    </a:cubicBezTo>
                    <a:cubicBezTo>
                      <a:pt x="888" y="191"/>
                      <a:pt x="698" y="1"/>
                      <a:pt x="44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89" name="Google Shape;589;g2b622e1a234_0_214"/>
              <p:cNvSpPr/>
              <p:nvPr/>
            </p:nvSpPr>
            <p:spPr>
              <a:xfrm>
                <a:off x="4841155" y="3313196"/>
                <a:ext cx="30034" cy="30068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88" extrusionOk="0">
                    <a:moveTo>
                      <a:pt x="443" y="1"/>
                    </a:moveTo>
                    <a:cubicBezTo>
                      <a:pt x="190" y="1"/>
                      <a:pt x="0" y="191"/>
                      <a:pt x="0" y="444"/>
                    </a:cubicBezTo>
                    <a:cubicBezTo>
                      <a:pt x="0" y="697"/>
                      <a:pt x="190" y="887"/>
                      <a:pt x="443" y="887"/>
                    </a:cubicBezTo>
                    <a:cubicBezTo>
                      <a:pt x="697" y="887"/>
                      <a:pt x="887" y="697"/>
                      <a:pt x="887" y="444"/>
                    </a:cubicBezTo>
                    <a:cubicBezTo>
                      <a:pt x="887" y="191"/>
                      <a:pt x="697" y="1"/>
                      <a:pt x="443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90" name="Google Shape;590;g2b622e1a234_0_214"/>
              <p:cNvSpPr/>
              <p:nvPr/>
            </p:nvSpPr>
            <p:spPr>
              <a:xfrm>
                <a:off x="4886189" y="3313196"/>
                <a:ext cx="30034" cy="30068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88" extrusionOk="0">
                    <a:moveTo>
                      <a:pt x="444" y="1"/>
                    </a:moveTo>
                    <a:cubicBezTo>
                      <a:pt x="190" y="1"/>
                      <a:pt x="0" y="191"/>
                      <a:pt x="0" y="444"/>
                    </a:cubicBezTo>
                    <a:cubicBezTo>
                      <a:pt x="0" y="697"/>
                      <a:pt x="190" y="887"/>
                      <a:pt x="444" y="887"/>
                    </a:cubicBezTo>
                    <a:cubicBezTo>
                      <a:pt x="697" y="887"/>
                      <a:pt x="887" y="697"/>
                      <a:pt x="887" y="444"/>
                    </a:cubicBezTo>
                    <a:cubicBezTo>
                      <a:pt x="887" y="191"/>
                      <a:pt x="697" y="1"/>
                      <a:pt x="44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91" name="Google Shape;591;g2b622e1a234_0_214"/>
              <p:cNvSpPr/>
              <p:nvPr/>
            </p:nvSpPr>
            <p:spPr>
              <a:xfrm>
                <a:off x="4931223" y="3313196"/>
                <a:ext cx="30068" cy="30068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88" extrusionOk="0">
                    <a:moveTo>
                      <a:pt x="444" y="1"/>
                    </a:moveTo>
                    <a:cubicBezTo>
                      <a:pt x="190" y="1"/>
                      <a:pt x="0" y="191"/>
                      <a:pt x="0" y="444"/>
                    </a:cubicBezTo>
                    <a:cubicBezTo>
                      <a:pt x="0" y="697"/>
                      <a:pt x="190" y="887"/>
                      <a:pt x="444" y="887"/>
                    </a:cubicBezTo>
                    <a:cubicBezTo>
                      <a:pt x="697" y="887"/>
                      <a:pt x="887" y="697"/>
                      <a:pt x="887" y="444"/>
                    </a:cubicBezTo>
                    <a:cubicBezTo>
                      <a:pt x="887" y="191"/>
                      <a:pt x="697" y="1"/>
                      <a:pt x="444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92" name="Google Shape;592;g2b622e1a234_0_214"/>
              <p:cNvSpPr/>
              <p:nvPr/>
            </p:nvSpPr>
            <p:spPr>
              <a:xfrm>
                <a:off x="4069080" y="2549721"/>
                <a:ext cx="692742" cy="664875"/>
              </a:xfrm>
              <a:custGeom>
                <a:avLst/>
                <a:gdLst/>
                <a:ahLst/>
                <a:cxnLst/>
                <a:rect l="l" t="t" r="r" b="b"/>
                <a:pathLst>
                  <a:path w="20459" h="19636" extrusionOk="0">
                    <a:moveTo>
                      <a:pt x="15106" y="0"/>
                    </a:moveTo>
                    <a:cubicBezTo>
                      <a:pt x="14093" y="0"/>
                      <a:pt x="13238" y="824"/>
                      <a:pt x="13238" y="1869"/>
                    </a:cubicBezTo>
                    <a:cubicBezTo>
                      <a:pt x="13238" y="2344"/>
                      <a:pt x="13428" y="2756"/>
                      <a:pt x="13713" y="3104"/>
                    </a:cubicBezTo>
                    <a:lnTo>
                      <a:pt x="10831" y="7728"/>
                    </a:lnTo>
                    <a:lnTo>
                      <a:pt x="10609" y="9628"/>
                    </a:lnTo>
                    <a:lnTo>
                      <a:pt x="8266" y="9818"/>
                    </a:lnTo>
                    <a:lnTo>
                      <a:pt x="3389" y="11496"/>
                    </a:lnTo>
                    <a:cubicBezTo>
                      <a:pt x="3072" y="10989"/>
                      <a:pt x="2502" y="10641"/>
                      <a:pt x="1869" y="10641"/>
                    </a:cubicBezTo>
                    <a:cubicBezTo>
                      <a:pt x="824" y="10641"/>
                      <a:pt x="0" y="11464"/>
                      <a:pt x="0" y="12478"/>
                    </a:cubicBezTo>
                    <a:cubicBezTo>
                      <a:pt x="0" y="13491"/>
                      <a:pt x="824" y="14346"/>
                      <a:pt x="1869" y="14346"/>
                    </a:cubicBezTo>
                    <a:cubicBezTo>
                      <a:pt x="2882" y="14346"/>
                      <a:pt x="3706" y="13491"/>
                      <a:pt x="3706" y="12478"/>
                    </a:cubicBezTo>
                    <a:cubicBezTo>
                      <a:pt x="3706" y="12478"/>
                      <a:pt x="3706" y="12446"/>
                      <a:pt x="3706" y="12446"/>
                    </a:cubicBezTo>
                    <a:lnTo>
                      <a:pt x="8488" y="10799"/>
                    </a:lnTo>
                    <a:lnTo>
                      <a:pt x="10514" y="10641"/>
                    </a:lnTo>
                    <a:lnTo>
                      <a:pt x="10356" y="11971"/>
                    </a:lnTo>
                    <a:lnTo>
                      <a:pt x="11243" y="16215"/>
                    </a:lnTo>
                    <a:cubicBezTo>
                      <a:pt x="10704" y="16563"/>
                      <a:pt x="10356" y="17133"/>
                      <a:pt x="10356" y="17798"/>
                    </a:cubicBezTo>
                    <a:cubicBezTo>
                      <a:pt x="10356" y="18812"/>
                      <a:pt x="11211" y="19635"/>
                      <a:pt x="12225" y="19635"/>
                    </a:cubicBezTo>
                    <a:cubicBezTo>
                      <a:pt x="13238" y="19635"/>
                      <a:pt x="14061" y="18812"/>
                      <a:pt x="14061" y="17798"/>
                    </a:cubicBezTo>
                    <a:cubicBezTo>
                      <a:pt x="14061" y="16785"/>
                      <a:pt x="13238" y="15930"/>
                      <a:pt x="12225" y="15930"/>
                    </a:cubicBezTo>
                    <a:cubicBezTo>
                      <a:pt x="12193" y="15930"/>
                      <a:pt x="11370" y="11940"/>
                      <a:pt x="11370" y="11940"/>
                    </a:cubicBezTo>
                    <a:lnTo>
                      <a:pt x="11528" y="10546"/>
                    </a:lnTo>
                    <a:lnTo>
                      <a:pt x="13238" y="10419"/>
                    </a:lnTo>
                    <a:lnTo>
                      <a:pt x="16785" y="10799"/>
                    </a:lnTo>
                    <a:cubicBezTo>
                      <a:pt x="16975" y="11623"/>
                      <a:pt x="17703" y="12256"/>
                      <a:pt x="18590" y="12256"/>
                    </a:cubicBezTo>
                    <a:cubicBezTo>
                      <a:pt x="19604" y="12256"/>
                      <a:pt x="20459" y="11433"/>
                      <a:pt x="20459" y="10419"/>
                    </a:cubicBezTo>
                    <a:cubicBezTo>
                      <a:pt x="20459" y="9406"/>
                      <a:pt x="19604" y="8583"/>
                      <a:pt x="18590" y="8583"/>
                    </a:cubicBezTo>
                    <a:cubicBezTo>
                      <a:pt x="17798" y="8583"/>
                      <a:pt x="17102" y="9089"/>
                      <a:pt x="16848" y="9818"/>
                    </a:cubicBezTo>
                    <a:lnTo>
                      <a:pt x="13270" y="9406"/>
                    </a:lnTo>
                    <a:lnTo>
                      <a:pt x="11623" y="9533"/>
                    </a:lnTo>
                    <a:lnTo>
                      <a:pt x="11813" y="8044"/>
                    </a:lnTo>
                    <a:lnTo>
                      <a:pt x="14568" y="3611"/>
                    </a:lnTo>
                    <a:cubicBezTo>
                      <a:pt x="14726" y="3674"/>
                      <a:pt x="14916" y="3706"/>
                      <a:pt x="15106" y="3706"/>
                    </a:cubicBezTo>
                    <a:cubicBezTo>
                      <a:pt x="16120" y="3706"/>
                      <a:pt x="16943" y="2882"/>
                      <a:pt x="16943" y="1869"/>
                    </a:cubicBezTo>
                    <a:cubicBezTo>
                      <a:pt x="16943" y="824"/>
                      <a:pt x="16120" y="0"/>
                      <a:pt x="15106" y="0"/>
                    </a:cubicBezTo>
                    <a:close/>
                  </a:path>
                </a:pathLst>
              </a:custGeom>
              <a:solidFill>
                <a:srgbClr val="8E7CC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93" name="Google Shape;593;g2b622e1a234_0_214"/>
              <p:cNvSpPr/>
              <p:nvPr/>
            </p:nvSpPr>
            <p:spPr>
              <a:xfrm>
                <a:off x="4169881" y="2634439"/>
                <a:ext cx="206986" cy="201602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5954" extrusionOk="0">
                    <a:moveTo>
                      <a:pt x="1837" y="0"/>
                    </a:moveTo>
                    <a:cubicBezTo>
                      <a:pt x="824" y="0"/>
                      <a:pt x="0" y="824"/>
                      <a:pt x="0" y="1837"/>
                    </a:cubicBezTo>
                    <a:cubicBezTo>
                      <a:pt x="0" y="2850"/>
                      <a:pt x="824" y="3674"/>
                      <a:pt x="1837" y="3674"/>
                    </a:cubicBezTo>
                    <a:cubicBezTo>
                      <a:pt x="2185" y="3674"/>
                      <a:pt x="2502" y="3579"/>
                      <a:pt x="2787" y="3420"/>
                    </a:cubicBezTo>
                    <a:lnTo>
                      <a:pt x="5416" y="5954"/>
                    </a:lnTo>
                    <a:lnTo>
                      <a:pt x="6112" y="5226"/>
                    </a:lnTo>
                    <a:lnTo>
                      <a:pt x="3452" y="2692"/>
                    </a:lnTo>
                    <a:cubicBezTo>
                      <a:pt x="3611" y="2439"/>
                      <a:pt x="3674" y="2154"/>
                      <a:pt x="3674" y="1837"/>
                    </a:cubicBezTo>
                    <a:cubicBezTo>
                      <a:pt x="3674" y="824"/>
                      <a:pt x="2850" y="0"/>
                      <a:pt x="1837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94" name="Google Shape;594;g2b622e1a234_0_214"/>
              <p:cNvSpPr/>
              <p:nvPr/>
            </p:nvSpPr>
            <p:spPr>
              <a:xfrm>
                <a:off x="4314632" y="2769540"/>
                <a:ext cx="211286" cy="210203"/>
              </a:xfrm>
              <a:custGeom>
                <a:avLst/>
                <a:gdLst/>
                <a:ahLst/>
                <a:cxnLst/>
                <a:rect l="l" t="t" r="r" b="b"/>
                <a:pathLst>
                  <a:path w="6240" h="6208" extrusionOk="0">
                    <a:moveTo>
                      <a:pt x="3104" y="0"/>
                    </a:moveTo>
                    <a:cubicBezTo>
                      <a:pt x="1394" y="0"/>
                      <a:pt x="1" y="1394"/>
                      <a:pt x="1" y="3104"/>
                    </a:cubicBezTo>
                    <a:cubicBezTo>
                      <a:pt x="1" y="4846"/>
                      <a:pt x="1394" y="6208"/>
                      <a:pt x="3104" y="6208"/>
                    </a:cubicBezTo>
                    <a:cubicBezTo>
                      <a:pt x="4846" y="6208"/>
                      <a:pt x="6239" y="4846"/>
                      <a:pt x="6239" y="3104"/>
                    </a:cubicBezTo>
                    <a:cubicBezTo>
                      <a:pt x="6239" y="1394"/>
                      <a:pt x="4846" y="0"/>
                      <a:pt x="3104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95" name="Google Shape;595;g2b622e1a234_0_214"/>
              <p:cNvSpPr/>
              <p:nvPr/>
            </p:nvSpPr>
            <p:spPr>
              <a:xfrm>
                <a:off x="4931223" y="2645646"/>
                <a:ext cx="449322" cy="99278"/>
              </a:xfrm>
              <a:custGeom>
                <a:avLst/>
                <a:gdLst/>
                <a:ahLst/>
                <a:cxnLst/>
                <a:rect l="l" t="t" r="r" b="b"/>
                <a:pathLst>
                  <a:path w="13270" h="2932" extrusionOk="0">
                    <a:moveTo>
                      <a:pt x="9462" y="0"/>
                    </a:moveTo>
                    <a:cubicBezTo>
                      <a:pt x="9347" y="0"/>
                      <a:pt x="9223" y="16"/>
                      <a:pt x="9089" y="49"/>
                    </a:cubicBezTo>
                    <a:cubicBezTo>
                      <a:pt x="8298" y="271"/>
                      <a:pt x="7886" y="841"/>
                      <a:pt x="7506" y="1379"/>
                    </a:cubicBezTo>
                    <a:cubicBezTo>
                      <a:pt x="7041" y="2092"/>
                      <a:pt x="6577" y="2774"/>
                      <a:pt x="5401" y="2774"/>
                    </a:cubicBezTo>
                    <a:cubicBezTo>
                      <a:pt x="5375" y="2774"/>
                      <a:pt x="5348" y="2773"/>
                      <a:pt x="5321" y="2773"/>
                    </a:cubicBezTo>
                    <a:cubicBezTo>
                      <a:pt x="4117" y="2741"/>
                      <a:pt x="3262" y="2266"/>
                      <a:pt x="2439" y="1791"/>
                    </a:cubicBezTo>
                    <a:cubicBezTo>
                      <a:pt x="1679" y="1348"/>
                      <a:pt x="950" y="936"/>
                      <a:pt x="0" y="936"/>
                    </a:cubicBezTo>
                    <a:lnTo>
                      <a:pt x="0" y="1094"/>
                    </a:lnTo>
                    <a:cubicBezTo>
                      <a:pt x="887" y="1094"/>
                      <a:pt x="1615" y="1506"/>
                      <a:pt x="2375" y="1949"/>
                    </a:cubicBezTo>
                    <a:cubicBezTo>
                      <a:pt x="3199" y="2424"/>
                      <a:pt x="4086" y="2931"/>
                      <a:pt x="5289" y="2931"/>
                    </a:cubicBezTo>
                    <a:lnTo>
                      <a:pt x="5352" y="2931"/>
                    </a:lnTo>
                    <a:cubicBezTo>
                      <a:pt x="6682" y="2931"/>
                      <a:pt x="7157" y="2203"/>
                      <a:pt x="7664" y="1474"/>
                    </a:cubicBezTo>
                    <a:cubicBezTo>
                      <a:pt x="8013" y="936"/>
                      <a:pt x="8393" y="398"/>
                      <a:pt x="9121" y="208"/>
                    </a:cubicBezTo>
                    <a:cubicBezTo>
                      <a:pt x="9237" y="179"/>
                      <a:pt x="9344" y="165"/>
                      <a:pt x="9445" y="165"/>
                    </a:cubicBezTo>
                    <a:cubicBezTo>
                      <a:pt x="10008" y="165"/>
                      <a:pt x="10365" y="584"/>
                      <a:pt x="10768" y="1094"/>
                    </a:cubicBezTo>
                    <a:cubicBezTo>
                      <a:pt x="11338" y="1759"/>
                      <a:pt x="11940" y="2519"/>
                      <a:pt x="13270" y="2551"/>
                    </a:cubicBezTo>
                    <a:lnTo>
                      <a:pt x="13270" y="2393"/>
                    </a:lnTo>
                    <a:cubicBezTo>
                      <a:pt x="12035" y="2361"/>
                      <a:pt x="11433" y="1633"/>
                      <a:pt x="10926" y="999"/>
                    </a:cubicBezTo>
                    <a:cubicBezTo>
                      <a:pt x="10496" y="488"/>
                      <a:pt x="10111" y="0"/>
                      <a:pt x="9462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96" name="Google Shape;596;g2b622e1a234_0_214"/>
              <p:cNvSpPr/>
              <p:nvPr/>
            </p:nvSpPr>
            <p:spPr>
              <a:xfrm>
                <a:off x="4931223" y="2589405"/>
                <a:ext cx="450406" cy="160869"/>
              </a:xfrm>
              <a:custGeom>
                <a:avLst/>
                <a:gdLst/>
                <a:ahLst/>
                <a:cxnLst/>
                <a:rect l="l" t="t" r="r" b="b"/>
                <a:pathLst>
                  <a:path w="13302" h="4751" extrusionOk="0">
                    <a:moveTo>
                      <a:pt x="4972" y="0"/>
                    </a:moveTo>
                    <a:cubicBezTo>
                      <a:pt x="3547" y="0"/>
                      <a:pt x="2660" y="1235"/>
                      <a:pt x="1900" y="2344"/>
                    </a:cubicBezTo>
                    <a:cubicBezTo>
                      <a:pt x="1299" y="3230"/>
                      <a:pt x="729" y="4054"/>
                      <a:pt x="0" y="4054"/>
                    </a:cubicBezTo>
                    <a:lnTo>
                      <a:pt x="0" y="4212"/>
                    </a:lnTo>
                    <a:cubicBezTo>
                      <a:pt x="824" y="4212"/>
                      <a:pt x="1425" y="3357"/>
                      <a:pt x="2059" y="2439"/>
                    </a:cubicBezTo>
                    <a:cubicBezTo>
                      <a:pt x="2787" y="1362"/>
                      <a:pt x="3642" y="158"/>
                      <a:pt x="4972" y="158"/>
                    </a:cubicBezTo>
                    <a:cubicBezTo>
                      <a:pt x="6271" y="158"/>
                      <a:pt x="6809" y="1394"/>
                      <a:pt x="7348" y="2597"/>
                    </a:cubicBezTo>
                    <a:cubicBezTo>
                      <a:pt x="7854" y="3705"/>
                      <a:pt x="8298" y="4750"/>
                      <a:pt x="9343" y="4750"/>
                    </a:cubicBezTo>
                    <a:cubicBezTo>
                      <a:pt x="10388" y="4750"/>
                      <a:pt x="10863" y="4275"/>
                      <a:pt x="11306" y="3800"/>
                    </a:cubicBezTo>
                    <a:cubicBezTo>
                      <a:pt x="11781" y="3294"/>
                      <a:pt x="12225" y="2819"/>
                      <a:pt x="13301" y="2819"/>
                    </a:cubicBezTo>
                    <a:lnTo>
                      <a:pt x="13301" y="2660"/>
                    </a:lnTo>
                    <a:cubicBezTo>
                      <a:pt x="12130" y="2660"/>
                      <a:pt x="11654" y="3167"/>
                      <a:pt x="11179" y="3674"/>
                    </a:cubicBezTo>
                    <a:cubicBezTo>
                      <a:pt x="10736" y="4149"/>
                      <a:pt x="10324" y="4592"/>
                      <a:pt x="9343" y="4592"/>
                    </a:cubicBezTo>
                    <a:cubicBezTo>
                      <a:pt x="8424" y="4592"/>
                      <a:pt x="7981" y="3579"/>
                      <a:pt x="7506" y="2534"/>
                    </a:cubicBezTo>
                    <a:cubicBezTo>
                      <a:pt x="6936" y="1299"/>
                      <a:pt x="6366" y="0"/>
                      <a:pt x="4972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97" name="Google Shape;597;g2b622e1a234_0_214"/>
              <p:cNvSpPr/>
              <p:nvPr/>
            </p:nvSpPr>
            <p:spPr>
              <a:xfrm>
                <a:off x="4928006" y="2564721"/>
                <a:ext cx="3251" cy="229503"/>
              </a:xfrm>
              <a:custGeom>
                <a:avLst/>
                <a:gdLst/>
                <a:ahLst/>
                <a:cxnLst/>
                <a:rect l="l" t="t" r="r" b="b"/>
                <a:pathLst>
                  <a:path w="96" h="6778" extrusionOk="0">
                    <a:moveTo>
                      <a:pt x="0" y="1"/>
                    </a:moveTo>
                    <a:lnTo>
                      <a:pt x="0" y="6778"/>
                    </a:lnTo>
                    <a:lnTo>
                      <a:pt x="95" y="6778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98" name="Google Shape;598;g2b622e1a234_0_214"/>
              <p:cNvSpPr/>
              <p:nvPr/>
            </p:nvSpPr>
            <p:spPr>
              <a:xfrm>
                <a:off x="5379428" y="2564721"/>
                <a:ext cx="3251" cy="229503"/>
              </a:xfrm>
              <a:custGeom>
                <a:avLst/>
                <a:gdLst/>
                <a:ahLst/>
                <a:cxnLst/>
                <a:rect l="l" t="t" r="r" b="b"/>
                <a:pathLst>
                  <a:path w="96" h="6778" extrusionOk="0">
                    <a:moveTo>
                      <a:pt x="1" y="1"/>
                    </a:moveTo>
                    <a:lnTo>
                      <a:pt x="1" y="6778"/>
                    </a:lnTo>
                    <a:lnTo>
                      <a:pt x="96" y="6778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599" name="Google Shape;599;g2b622e1a234_0_214"/>
              <p:cNvSpPr/>
              <p:nvPr/>
            </p:nvSpPr>
            <p:spPr>
              <a:xfrm>
                <a:off x="4928006" y="2792057"/>
                <a:ext cx="454672" cy="3251"/>
              </a:xfrm>
              <a:custGeom>
                <a:avLst/>
                <a:gdLst/>
                <a:ahLst/>
                <a:cxnLst/>
                <a:rect l="l" t="t" r="r" b="b"/>
                <a:pathLst>
                  <a:path w="13428" h="96" extrusionOk="0">
                    <a:moveTo>
                      <a:pt x="0" y="1"/>
                    </a:moveTo>
                    <a:lnTo>
                      <a:pt x="0" y="96"/>
                    </a:lnTo>
                    <a:lnTo>
                      <a:pt x="13428" y="96"/>
                    </a:lnTo>
                    <a:lnTo>
                      <a:pt x="13428" y="1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00" name="Google Shape;600;g2b622e1a234_0_214"/>
              <p:cNvSpPr/>
              <p:nvPr/>
            </p:nvSpPr>
            <p:spPr>
              <a:xfrm>
                <a:off x="3990795" y="2422103"/>
                <a:ext cx="1493768" cy="1051962"/>
              </a:xfrm>
              <a:custGeom>
                <a:avLst/>
                <a:gdLst/>
                <a:ahLst/>
                <a:cxnLst/>
                <a:rect l="l" t="t" r="r" b="b"/>
                <a:pathLst>
                  <a:path w="44116" h="31068" extrusionOk="0">
                    <a:moveTo>
                      <a:pt x="41392" y="222"/>
                    </a:moveTo>
                    <a:cubicBezTo>
                      <a:pt x="42057" y="222"/>
                      <a:pt x="42690" y="476"/>
                      <a:pt x="43165" y="951"/>
                    </a:cubicBezTo>
                    <a:cubicBezTo>
                      <a:pt x="43640" y="1458"/>
                      <a:pt x="43894" y="2091"/>
                      <a:pt x="43894" y="2756"/>
                    </a:cubicBezTo>
                    <a:lnTo>
                      <a:pt x="43799" y="28851"/>
                    </a:lnTo>
                    <a:cubicBezTo>
                      <a:pt x="43799" y="29389"/>
                      <a:pt x="43640" y="29928"/>
                      <a:pt x="43292" y="30371"/>
                    </a:cubicBezTo>
                    <a:cubicBezTo>
                      <a:pt x="42849" y="30688"/>
                      <a:pt x="42342" y="30878"/>
                      <a:pt x="41804" y="30878"/>
                    </a:cubicBezTo>
                    <a:lnTo>
                      <a:pt x="2724" y="30878"/>
                    </a:lnTo>
                    <a:cubicBezTo>
                      <a:pt x="2059" y="30878"/>
                      <a:pt x="1426" y="30593"/>
                      <a:pt x="951" y="30118"/>
                    </a:cubicBezTo>
                    <a:cubicBezTo>
                      <a:pt x="476" y="29643"/>
                      <a:pt x="222" y="29009"/>
                      <a:pt x="222" y="28344"/>
                    </a:cubicBezTo>
                    <a:lnTo>
                      <a:pt x="317" y="2249"/>
                    </a:lnTo>
                    <a:cubicBezTo>
                      <a:pt x="317" y="1711"/>
                      <a:pt x="476" y="1172"/>
                      <a:pt x="792" y="729"/>
                    </a:cubicBezTo>
                    <a:cubicBezTo>
                      <a:pt x="1236" y="412"/>
                      <a:pt x="1774" y="222"/>
                      <a:pt x="2312" y="222"/>
                    </a:cubicBezTo>
                    <a:close/>
                    <a:moveTo>
                      <a:pt x="2312" y="1"/>
                    </a:moveTo>
                    <a:cubicBezTo>
                      <a:pt x="1711" y="1"/>
                      <a:pt x="1109" y="222"/>
                      <a:pt x="666" y="571"/>
                    </a:cubicBezTo>
                    <a:cubicBezTo>
                      <a:pt x="317" y="1046"/>
                      <a:pt x="96" y="1616"/>
                      <a:pt x="96" y="2249"/>
                    </a:cubicBezTo>
                    <a:lnTo>
                      <a:pt x="1" y="28344"/>
                    </a:lnTo>
                    <a:cubicBezTo>
                      <a:pt x="1" y="29865"/>
                      <a:pt x="1236" y="31068"/>
                      <a:pt x="2724" y="31068"/>
                    </a:cubicBezTo>
                    <a:lnTo>
                      <a:pt x="41804" y="31068"/>
                    </a:lnTo>
                    <a:cubicBezTo>
                      <a:pt x="42437" y="31068"/>
                      <a:pt x="43007" y="30878"/>
                      <a:pt x="43450" y="30498"/>
                    </a:cubicBezTo>
                    <a:cubicBezTo>
                      <a:pt x="43799" y="30055"/>
                      <a:pt x="44021" y="29484"/>
                      <a:pt x="44021" y="28851"/>
                    </a:cubicBezTo>
                    <a:lnTo>
                      <a:pt x="44116" y="2756"/>
                    </a:lnTo>
                    <a:cubicBezTo>
                      <a:pt x="44116" y="1236"/>
                      <a:pt x="42880" y="1"/>
                      <a:pt x="41392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01" name="Google Shape;601;g2b622e1a234_0_214"/>
              <p:cNvSpPr/>
              <p:nvPr/>
            </p:nvSpPr>
            <p:spPr>
              <a:xfrm>
                <a:off x="4889406" y="3318546"/>
                <a:ext cx="1345766" cy="995145"/>
              </a:xfrm>
              <a:custGeom>
                <a:avLst/>
                <a:gdLst/>
                <a:ahLst/>
                <a:cxnLst/>
                <a:rect l="l" t="t" r="r" b="b"/>
                <a:pathLst>
                  <a:path w="39745" h="29390" extrusionOk="0">
                    <a:moveTo>
                      <a:pt x="2090" y="1"/>
                    </a:moveTo>
                    <a:cubicBezTo>
                      <a:pt x="1520" y="1"/>
                      <a:pt x="1014" y="191"/>
                      <a:pt x="602" y="539"/>
                    </a:cubicBezTo>
                    <a:cubicBezTo>
                      <a:pt x="285" y="983"/>
                      <a:pt x="95" y="1521"/>
                      <a:pt x="95" y="2123"/>
                    </a:cubicBezTo>
                    <a:lnTo>
                      <a:pt x="32" y="26793"/>
                    </a:lnTo>
                    <a:cubicBezTo>
                      <a:pt x="0" y="28250"/>
                      <a:pt x="1109" y="29390"/>
                      <a:pt x="2470" y="29390"/>
                    </a:cubicBezTo>
                    <a:lnTo>
                      <a:pt x="37623" y="29390"/>
                    </a:lnTo>
                    <a:cubicBezTo>
                      <a:pt x="38193" y="29390"/>
                      <a:pt x="38731" y="29200"/>
                      <a:pt x="39143" y="28851"/>
                    </a:cubicBezTo>
                    <a:cubicBezTo>
                      <a:pt x="39460" y="28408"/>
                      <a:pt x="39650" y="27870"/>
                      <a:pt x="39650" y="27300"/>
                    </a:cubicBezTo>
                    <a:lnTo>
                      <a:pt x="39713" y="2598"/>
                    </a:lnTo>
                    <a:cubicBezTo>
                      <a:pt x="39745" y="1173"/>
                      <a:pt x="38636" y="1"/>
                      <a:pt x="372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02" name="Google Shape;602;g2b622e1a234_0_214"/>
              <p:cNvSpPr/>
              <p:nvPr/>
            </p:nvSpPr>
            <p:spPr>
              <a:xfrm>
                <a:off x="5010557" y="3750634"/>
                <a:ext cx="1086297" cy="377539"/>
              </a:xfrm>
              <a:custGeom>
                <a:avLst/>
                <a:gdLst/>
                <a:ahLst/>
                <a:cxnLst/>
                <a:rect l="l" t="t" r="r" b="b"/>
                <a:pathLst>
                  <a:path w="32082" h="11150" extrusionOk="0">
                    <a:moveTo>
                      <a:pt x="9222" y="1"/>
                    </a:moveTo>
                    <a:cubicBezTo>
                      <a:pt x="7670" y="1"/>
                      <a:pt x="6724" y="1219"/>
                      <a:pt x="5733" y="2504"/>
                    </a:cubicBezTo>
                    <a:cubicBezTo>
                      <a:pt x="4466" y="4119"/>
                      <a:pt x="3009" y="5956"/>
                      <a:pt x="1" y="6020"/>
                    </a:cubicBezTo>
                    <a:lnTo>
                      <a:pt x="32" y="11150"/>
                    </a:lnTo>
                    <a:cubicBezTo>
                      <a:pt x="32" y="11150"/>
                      <a:pt x="29865" y="11087"/>
                      <a:pt x="32082" y="11087"/>
                    </a:cubicBezTo>
                    <a:lnTo>
                      <a:pt x="32082" y="2346"/>
                    </a:lnTo>
                    <a:cubicBezTo>
                      <a:pt x="29770" y="2346"/>
                      <a:pt x="27996" y="3423"/>
                      <a:pt x="26128" y="4531"/>
                    </a:cubicBezTo>
                    <a:cubicBezTo>
                      <a:pt x="24164" y="5735"/>
                      <a:pt x="22106" y="6970"/>
                      <a:pt x="19256" y="7001"/>
                    </a:cubicBezTo>
                    <a:cubicBezTo>
                      <a:pt x="19200" y="7002"/>
                      <a:pt x="19146" y="7003"/>
                      <a:pt x="19092" y="7003"/>
                    </a:cubicBezTo>
                    <a:cubicBezTo>
                      <a:pt x="16145" y="7003"/>
                      <a:pt x="15085" y="5321"/>
                      <a:pt x="13904" y="3518"/>
                    </a:cubicBezTo>
                    <a:cubicBezTo>
                      <a:pt x="13017" y="2093"/>
                      <a:pt x="12067" y="604"/>
                      <a:pt x="10135" y="129"/>
                    </a:cubicBezTo>
                    <a:cubicBezTo>
                      <a:pt x="9808" y="41"/>
                      <a:pt x="9505" y="1"/>
                      <a:pt x="9222" y="1"/>
                    </a:cubicBezTo>
                    <a:close/>
                  </a:path>
                </a:pathLst>
              </a:custGeom>
              <a:solidFill>
                <a:srgbClr val="674EA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03" name="Google Shape;603;g2b622e1a234_0_214"/>
              <p:cNvSpPr/>
              <p:nvPr/>
            </p:nvSpPr>
            <p:spPr>
              <a:xfrm>
                <a:off x="5011640" y="3606999"/>
                <a:ext cx="1085213" cy="408589"/>
              </a:xfrm>
              <a:custGeom>
                <a:avLst/>
                <a:gdLst/>
                <a:ahLst/>
                <a:cxnLst/>
                <a:rect l="l" t="t" r="r" b="b"/>
                <a:pathLst>
                  <a:path w="32050" h="12067" extrusionOk="0">
                    <a:moveTo>
                      <a:pt x="20015" y="1"/>
                    </a:moveTo>
                    <a:cubicBezTo>
                      <a:pt x="16658" y="1"/>
                      <a:pt x="15265" y="3263"/>
                      <a:pt x="13935" y="6398"/>
                    </a:cubicBezTo>
                    <a:cubicBezTo>
                      <a:pt x="12795" y="9122"/>
                      <a:pt x="11718" y="11655"/>
                      <a:pt x="9501" y="11655"/>
                    </a:cubicBezTo>
                    <a:cubicBezTo>
                      <a:pt x="7126" y="11655"/>
                      <a:pt x="6113" y="10515"/>
                      <a:pt x="5036" y="9312"/>
                    </a:cubicBezTo>
                    <a:cubicBezTo>
                      <a:pt x="3896" y="8045"/>
                      <a:pt x="2724" y="6746"/>
                      <a:pt x="0" y="6746"/>
                    </a:cubicBezTo>
                    <a:lnTo>
                      <a:pt x="0" y="7158"/>
                    </a:lnTo>
                    <a:cubicBezTo>
                      <a:pt x="2566" y="7158"/>
                      <a:pt x="3611" y="8361"/>
                      <a:pt x="4751" y="9597"/>
                    </a:cubicBezTo>
                    <a:cubicBezTo>
                      <a:pt x="5828" y="10832"/>
                      <a:pt x="6936" y="12067"/>
                      <a:pt x="9501" y="12067"/>
                    </a:cubicBezTo>
                    <a:cubicBezTo>
                      <a:pt x="11971" y="12067"/>
                      <a:pt x="13111" y="9407"/>
                      <a:pt x="14315" y="6588"/>
                    </a:cubicBezTo>
                    <a:cubicBezTo>
                      <a:pt x="15582" y="3548"/>
                      <a:pt x="16912" y="413"/>
                      <a:pt x="20015" y="413"/>
                    </a:cubicBezTo>
                    <a:cubicBezTo>
                      <a:pt x="23246" y="413"/>
                      <a:pt x="25272" y="3484"/>
                      <a:pt x="27078" y="6176"/>
                    </a:cubicBezTo>
                    <a:cubicBezTo>
                      <a:pt x="28598" y="8488"/>
                      <a:pt x="30054" y="10673"/>
                      <a:pt x="32050" y="10673"/>
                    </a:cubicBezTo>
                    <a:lnTo>
                      <a:pt x="32050" y="10262"/>
                    </a:lnTo>
                    <a:cubicBezTo>
                      <a:pt x="30244" y="10262"/>
                      <a:pt x="28883" y="8171"/>
                      <a:pt x="27394" y="5955"/>
                    </a:cubicBezTo>
                    <a:cubicBezTo>
                      <a:pt x="25557" y="3168"/>
                      <a:pt x="23467" y="1"/>
                      <a:pt x="20015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04" name="Google Shape;604;g2b622e1a234_0_214"/>
              <p:cNvSpPr/>
              <p:nvPr/>
            </p:nvSpPr>
            <p:spPr>
              <a:xfrm>
                <a:off x="6096820" y="3543749"/>
                <a:ext cx="7551" cy="58229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7197" extrusionOk="0">
                    <a:moveTo>
                      <a:pt x="1" y="0"/>
                    </a:moveTo>
                    <a:lnTo>
                      <a:pt x="1" y="17197"/>
                    </a:lnTo>
                    <a:lnTo>
                      <a:pt x="222" y="17197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05" name="Google Shape;605;g2b622e1a234_0_214"/>
              <p:cNvSpPr/>
              <p:nvPr/>
            </p:nvSpPr>
            <p:spPr>
              <a:xfrm>
                <a:off x="5007340" y="3543749"/>
                <a:ext cx="7551" cy="58229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7197" extrusionOk="0">
                    <a:moveTo>
                      <a:pt x="1" y="0"/>
                    </a:moveTo>
                    <a:lnTo>
                      <a:pt x="1" y="17197"/>
                    </a:lnTo>
                    <a:lnTo>
                      <a:pt x="222" y="17197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06" name="Google Shape;606;g2b622e1a234_0_214"/>
              <p:cNvSpPr/>
              <p:nvPr/>
            </p:nvSpPr>
            <p:spPr>
              <a:xfrm>
                <a:off x="5007340" y="4121705"/>
                <a:ext cx="1097030" cy="8634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255" extrusionOk="0">
                    <a:moveTo>
                      <a:pt x="1" y="1"/>
                    </a:moveTo>
                    <a:lnTo>
                      <a:pt x="1" y="254"/>
                    </a:lnTo>
                    <a:lnTo>
                      <a:pt x="32398" y="254"/>
                    </a:lnTo>
                    <a:lnTo>
                      <a:pt x="32398" y="1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07" name="Google Shape;607;g2b622e1a234_0_214"/>
              <p:cNvSpPr/>
              <p:nvPr/>
            </p:nvSpPr>
            <p:spPr>
              <a:xfrm>
                <a:off x="4887239" y="3315329"/>
                <a:ext cx="1350100" cy="1001579"/>
              </a:xfrm>
              <a:custGeom>
                <a:avLst/>
                <a:gdLst/>
                <a:ahLst/>
                <a:cxnLst/>
                <a:rect l="l" t="t" r="r" b="b"/>
                <a:pathLst>
                  <a:path w="39873" h="29580" extrusionOk="0">
                    <a:moveTo>
                      <a:pt x="37402" y="191"/>
                    </a:moveTo>
                    <a:cubicBezTo>
                      <a:pt x="38669" y="191"/>
                      <a:pt x="39714" y="1268"/>
                      <a:pt x="39714" y="2598"/>
                    </a:cubicBezTo>
                    <a:lnTo>
                      <a:pt x="39714" y="27521"/>
                    </a:lnTo>
                    <a:cubicBezTo>
                      <a:pt x="39714" y="28566"/>
                      <a:pt x="38890" y="29390"/>
                      <a:pt x="37909" y="29390"/>
                    </a:cubicBezTo>
                    <a:lnTo>
                      <a:pt x="2503" y="29390"/>
                    </a:lnTo>
                    <a:cubicBezTo>
                      <a:pt x="1236" y="29390"/>
                      <a:pt x="159" y="28281"/>
                      <a:pt x="159" y="26919"/>
                    </a:cubicBezTo>
                    <a:lnTo>
                      <a:pt x="159" y="2059"/>
                    </a:lnTo>
                    <a:cubicBezTo>
                      <a:pt x="159" y="1014"/>
                      <a:pt x="983" y="191"/>
                      <a:pt x="1964" y="191"/>
                    </a:cubicBezTo>
                    <a:close/>
                    <a:moveTo>
                      <a:pt x="1964" y="1"/>
                    </a:moveTo>
                    <a:cubicBezTo>
                      <a:pt x="888" y="1"/>
                      <a:pt x="1" y="919"/>
                      <a:pt x="1" y="2059"/>
                    </a:cubicBezTo>
                    <a:lnTo>
                      <a:pt x="1" y="26919"/>
                    </a:lnTo>
                    <a:cubicBezTo>
                      <a:pt x="1" y="28376"/>
                      <a:pt x="1109" y="29580"/>
                      <a:pt x="2503" y="29580"/>
                    </a:cubicBezTo>
                    <a:lnTo>
                      <a:pt x="37909" y="29580"/>
                    </a:lnTo>
                    <a:cubicBezTo>
                      <a:pt x="38985" y="29580"/>
                      <a:pt x="39872" y="28661"/>
                      <a:pt x="39872" y="27521"/>
                    </a:cubicBezTo>
                    <a:lnTo>
                      <a:pt x="39872" y="2598"/>
                    </a:lnTo>
                    <a:cubicBezTo>
                      <a:pt x="39872" y="1173"/>
                      <a:pt x="38764" y="1"/>
                      <a:pt x="37402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08" name="Google Shape;608;g2b622e1a234_0_214"/>
              <p:cNvSpPr/>
              <p:nvPr/>
            </p:nvSpPr>
            <p:spPr>
              <a:xfrm>
                <a:off x="2626813" y="3076210"/>
                <a:ext cx="1828338" cy="1317899"/>
              </a:xfrm>
              <a:custGeom>
                <a:avLst/>
                <a:gdLst/>
                <a:ahLst/>
                <a:cxnLst/>
                <a:rect l="l" t="t" r="r" b="b"/>
                <a:pathLst>
                  <a:path w="53997" h="38922" extrusionOk="0">
                    <a:moveTo>
                      <a:pt x="2851" y="1"/>
                    </a:moveTo>
                    <a:cubicBezTo>
                      <a:pt x="2091" y="1"/>
                      <a:pt x="1394" y="254"/>
                      <a:pt x="824" y="697"/>
                    </a:cubicBezTo>
                    <a:cubicBezTo>
                      <a:pt x="380" y="1299"/>
                      <a:pt x="127" y="1996"/>
                      <a:pt x="127" y="2788"/>
                    </a:cubicBezTo>
                    <a:lnTo>
                      <a:pt x="32" y="35470"/>
                    </a:lnTo>
                    <a:cubicBezTo>
                      <a:pt x="0" y="37370"/>
                      <a:pt x="1521" y="38922"/>
                      <a:pt x="3357" y="38922"/>
                    </a:cubicBezTo>
                    <a:lnTo>
                      <a:pt x="51178" y="38922"/>
                    </a:lnTo>
                    <a:cubicBezTo>
                      <a:pt x="51938" y="38922"/>
                      <a:pt x="52634" y="38637"/>
                      <a:pt x="53204" y="38193"/>
                    </a:cubicBezTo>
                    <a:cubicBezTo>
                      <a:pt x="53648" y="37623"/>
                      <a:pt x="53901" y="36895"/>
                      <a:pt x="53901" y="36135"/>
                    </a:cubicBezTo>
                    <a:lnTo>
                      <a:pt x="53996" y="3421"/>
                    </a:lnTo>
                    <a:cubicBezTo>
                      <a:pt x="53996" y="1521"/>
                      <a:pt x="52508" y="1"/>
                      <a:pt x="506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09" name="Google Shape;609;g2b622e1a234_0_214"/>
              <p:cNvSpPr/>
              <p:nvPr/>
            </p:nvSpPr>
            <p:spPr>
              <a:xfrm>
                <a:off x="2796248" y="3257429"/>
                <a:ext cx="856793" cy="876127"/>
              </a:xfrm>
              <a:custGeom>
                <a:avLst/>
                <a:gdLst/>
                <a:ahLst/>
                <a:cxnLst/>
                <a:rect l="l" t="t" r="r" b="b"/>
                <a:pathLst>
                  <a:path w="25304" h="25875" extrusionOk="0">
                    <a:moveTo>
                      <a:pt x="12636" y="4783"/>
                    </a:moveTo>
                    <a:cubicBezTo>
                      <a:pt x="17038" y="4783"/>
                      <a:pt x="20617" y="8456"/>
                      <a:pt x="20617" y="12922"/>
                    </a:cubicBezTo>
                    <a:cubicBezTo>
                      <a:pt x="20617" y="17419"/>
                      <a:pt x="17038" y="21092"/>
                      <a:pt x="12636" y="21092"/>
                    </a:cubicBezTo>
                    <a:cubicBezTo>
                      <a:pt x="8266" y="21092"/>
                      <a:pt x="4687" y="17419"/>
                      <a:pt x="4687" y="12922"/>
                    </a:cubicBezTo>
                    <a:cubicBezTo>
                      <a:pt x="4687" y="8456"/>
                      <a:pt x="8266" y="4783"/>
                      <a:pt x="12636" y="4783"/>
                    </a:cubicBezTo>
                    <a:close/>
                    <a:moveTo>
                      <a:pt x="12636" y="1"/>
                    </a:moveTo>
                    <a:cubicBezTo>
                      <a:pt x="5669" y="1"/>
                      <a:pt x="0" y="5796"/>
                      <a:pt x="0" y="12922"/>
                    </a:cubicBezTo>
                    <a:cubicBezTo>
                      <a:pt x="0" y="20079"/>
                      <a:pt x="5669" y="25874"/>
                      <a:pt x="12636" y="25874"/>
                    </a:cubicBezTo>
                    <a:cubicBezTo>
                      <a:pt x="19635" y="25874"/>
                      <a:pt x="25304" y="20079"/>
                      <a:pt x="25304" y="12922"/>
                    </a:cubicBezTo>
                    <a:cubicBezTo>
                      <a:pt x="25304" y="5796"/>
                      <a:pt x="19635" y="1"/>
                      <a:pt x="1263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10" name="Google Shape;610;g2b622e1a234_0_214"/>
              <p:cNvSpPr/>
              <p:nvPr/>
            </p:nvSpPr>
            <p:spPr>
              <a:xfrm>
                <a:off x="2796248" y="3257429"/>
                <a:ext cx="856793" cy="876127"/>
              </a:xfrm>
              <a:custGeom>
                <a:avLst/>
                <a:gdLst/>
                <a:ahLst/>
                <a:cxnLst/>
                <a:rect l="l" t="t" r="r" b="b"/>
                <a:pathLst>
                  <a:path w="25304" h="25875" extrusionOk="0">
                    <a:moveTo>
                      <a:pt x="12636" y="1"/>
                    </a:moveTo>
                    <a:lnTo>
                      <a:pt x="12636" y="4783"/>
                    </a:lnTo>
                    <a:cubicBezTo>
                      <a:pt x="17038" y="4783"/>
                      <a:pt x="20617" y="8456"/>
                      <a:pt x="20617" y="12922"/>
                    </a:cubicBezTo>
                    <a:cubicBezTo>
                      <a:pt x="20617" y="17419"/>
                      <a:pt x="17038" y="21092"/>
                      <a:pt x="12636" y="21092"/>
                    </a:cubicBezTo>
                    <a:cubicBezTo>
                      <a:pt x="8266" y="21092"/>
                      <a:pt x="4687" y="17419"/>
                      <a:pt x="4687" y="12922"/>
                    </a:cubicBezTo>
                    <a:cubicBezTo>
                      <a:pt x="4687" y="12130"/>
                      <a:pt x="4782" y="11338"/>
                      <a:pt x="5004" y="10578"/>
                    </a:cubicBezTo>
                    <a:lnTo>
                      <a:pt x="539" y="9216"/>
                    </a:lnTo>
                    <a:cubicBezTo>
                      <a:pt x="159" y="10420"/>
                      <a:pt x="0" y="11655"/>
                      <a:pt x="0" y="12922"/>
                    </a:cubicBezTo>
                    <a:cubicBezTo>
                      <a:pt x="0" y="20079"/>
                      <a:pt x="5669" y="25874"/>
                      <a:pt x="12636" y="25874"/>
                    </a:cubicBezTo>
                    <a:cubicBezTo>
                      <a:pt x="19635" y="25874"/>
                      <a:pt x="25304" y="20079"/>
                      <a:pt x="25304" y="12922"/>
                    </a:cubicBezTo>
                    <a:cubicBezTo>
                      <a:pt x="25304" y="5796"/>
                      <a:pt x="19635" y="1"/>
                      <a:pt x="12636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11" name="Google Shape;611;g2b622e1a234_0_214"/>
              <p:cNvSpPr/>
              <p:nvPr/>
            </p:nvSpPr>
            <p:spPr>
              <a:xfrm>
                <a:off x="2796248" y="3314280"/>
                <a:ext cx="856793" cy="819277"/>
              </a:xfrm>
              <a:custGeom>
                <a:avLst/>
                <a:gdLst/>
                <a:ahLst/>
                <a:cxnLst/>
                <a:rect l="l" t="t" r="r" b="b"/>
                <a:pathLst>
                  <a:path w="25304" h="24196" extrusionOk="0">
                    <a:moveTo>
                      <a:pt x="18907" y="0"/>
                    </a:moveTo>
                    <a:lnTo>
                      <a:pt x="16595" y="4181"/>
                    </a:lnTo>
                    <a:cubicBezTo>
                      <a:pt x="19065" y="5637"/>
                      <a:pt x="20617" y="8329"/>
                      <a:pt x="20617" y="11243"/>
                    </a:cubicBezTo>
                    <a:cubicBezTo>
                      <a:pt x="20617" y="15740"/>
                      <a:pt x="17038" y="19382"/>
                      <a:pt x="12636" y="19382"/>
                    </a:cubicBezTo>
                    <a:cubicBezTo>
                      <a:pt x="10514" y="19382"/>
                      <a:pt x="8487" y="18527"/>
                      <a:pt x="6967" y="16975"/>
                    </a:cubicBezTo>
                    <a:cubicBezTo>
                      <a:pt x="5511" y="15423"/>
                      <a:pt x="4687" y="13396"/>
                      <a:pt x="4687" y="11243"/>
                    </a:cubicBezTo>
                    <a:lnTo>
                      <a:pt x="0" y="11243"/>
                    </a:lnTo>
                    <a:cubicBezTo>
                      <a:pt x="0" y="14695"/>
                      <a:pt x="1299" y="17925"/>
                      <a:pt x="3642" y="20363"/>
                    </a:cubicBezTo>
                    <a:cubicBezTo>
                      <a:pt x="6049" y="22834"/>
                      <a:pt x="9248" y="24195"/>
                      <a:pt x="12636" y="24195"/>
                    </a:cubicBezTo>
                    <a:cubicBezTo>
                      <a:pt x="19635" y="24195"/>
                      <a:pt x="25304" y="18400"/>
                      <a:pt x="25304" y="11243"/>
                    </a:cubicBezTo>
                    <a:cubicBezTo>
                      <a:pt x="25304" y="6619"/>
                      <a:pt x="22865" y="2312"/>
                      <a:pt x="18907" y="0"/>
                    </a:cubicBezTo>
                    <a:close/>
                  </a:path>
                </a:pathLst>
              </a:custGeom>
              <a:solidFill>
                <a:srgbClr val="8E7CC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12" name="Google Shape;612;g2b622e1a234_0_214"/>
              <p:cNvSpPr/>
              <p:nvPr/>
            </p:nvSpPr>
            <p:spPr>
              <a:xfrm>
                <a:off x="3853527" y="3390397"/>
                <a:ext cx="413972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12226" h="508" extrusionOk="0">
                    <a:moveTo>
                      <a:pt x="1" y="1"/>
                    </a:moveTo>
                    <a:lnTo>
                      <a:pt x="1" y="507"/>
                    </a:lnTo>
                    <a:lnTo>
                      <a:pt x="12225" y="507"/>
                    </a:lnTo>
                    <a:lnTo>
                      <a:pt x="12225" y="1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13" name="Google Shape;613;g2b622e1a234_0_214"/>
              <p:cNvSpPr/>
              <p:nvPr/>
            </p:nvSpPr>
            <p:spPr>
              <a:xfrm>
                <a:off x="3853527" y="3430081"/>
                <a:ext cx="401106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11846" h="508" extrusionOk="0">
                    <a:moveTo>
                      <a:pt x="1" y="0"/>
                    </a:moveTo>
                    <a:lnTo>
                      <a:pt x="1" y="507"/>
                    </a:lnTo>
                    <a:lnTo>
                      <a:pt x="11845" y="507"/>
                    </a:lnTo>
                    <a:lnTo>
                      <a:pt x="11845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14" name="Google Shape;614;g2b622e1a234_0_214"/>
              <p:cNvSpPr/>
              <p:nvPr/>
            </p:nvSpPr>
            <p:spPr>
              <a:xfrm>
                <a:off x="3853527" y="3468681"/>
                <a:ext cx="365722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10801" h="508" extrusionOk="0">
                    <a:moveTo>
                      <a:pt x="1" y="1"/>
                    </a:moveTo>
                    <a:lnTo>
                      <a:pt x="1" y="507"/>
                    </a:lnTo>
                    <a:lnTo>
                      <a:pt x="10800" y="507"/>
                    </a:lnTo>
                    <a:lnTo>
                      <a:pt x="10800" y="1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15" name="Google Shape;615;g2b622e1a234_0_214"/>
              <p:cNvSpPr/>
              <p:nvPr/>
            </p:nvSpPr>
            <p:spPr>
              <a:xfrm>
                <a:off x="3853527" y="3508365"/>
                <a:ext cx="342121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10104" h="508" extrusionOk="0">
                    <a:moveTo>
                      <a:pt x="1" y="0"/>
                    </a:moveTo>
                    <a:lnTo>
                      <a:pt x="1" y="507"/>
                    </a:lnTo>
                    <a:lnTo>
                      <a:pt x="10103" y="507"/>
                    </a:lnTo>
                    <a:lnTo>
                      <a:pt x="10103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16" name="Google Shape;616;g2b622e1a234_0_214"/>
              <p:cNvSpPr/>
              <p:nvPr/>
            </p:nvSpPr>
            <p:spPr>
              <a:xfrm>
                <a:off x="3853527" y="3548049"/>
                <a:ext cx="321738" cy="16117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476" extrusionOk="0">
                    <a:moveTo>
                      <a:pt x="1" y="0"/>
                    </a:moveTo>
                    <a:lnTo>
                      <a:pt x="1" y="475"/>
                    </a:lnTo>
                    <a:lnTo>
                      <a:pt x="9502" y="475"/>
                    </a:lnTo>
                    <a:lnTo>
                      <a:pt x="9502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17" name="Google Shape;617;g2b622e1a234_0_214"/>
              <p:cNvSpPr/>
              <p:nvPr/>
            </p:nvSpPr>
            <p:spPr>
              <a:xfrm>
                <a:off x="3853527" y="3586650"/>
                <a:ext cx="296004" cy="17167"/>
              </a:xfrm>
              <a:custGeom>
                <a:avLst/>
                <a:gdLst/>
                <a:ahLst/>
                <a:cxnLst/>
                <a:rect l="l" t="t" r="r" b="b"/>
                <a:pathLst>
                  <a:path w="8742" h="507" extrusionOk="0">
                    <a:moveTo>
                      <a:pt x="1" y="0"/>
                    </a:moveTo>
                    <a:lnTo>
                      <a:pt x="1" y="507"/>
                    </a:lnTo>
                    <a:lnTo>
                      <a:pt x="8742" y="507"/>
                    </a:lnTo>
                    <a:lnTo>
                      <a:pt x="8742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18" name="Google Shape;618;g2b622e1a234_0_214"/>
              <p:cNvSpPr/>
              <p:nvPr/>
            </p:nvSpPr>
            <p:spPr>
              <a:xfrm>
                <a:off x="3853527" y="3879369"/>
                <a:ext cx="413972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12226" h="508" extrusionOk="0">
                    <a:moveTo>
                      <a:pt x="1" y="1"/>
                    </a:moveTo>
                    <a:lnTo>
                      <a:pt x="1" y="507"/>
                    </a:lnTo>
                    <a:lnTo>
                      <a:pt x="12225" y="507"/>
                    </a:lnTo>
                    <a:lnTo>
                      <a:pt x="12225" y="1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19" name="Google Shape;619;g2b622e1a234_0_214"/>
              <p:cNvSpPr/>
              <p:nvPr/>
            </p:nvSpPr>
            <p:spPr>
              <a:xfrm>
                <a:off x="3853527" y="3919053"/>
                <a:ext cx="401106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11846" h="508" extrusionOk="0">
                    <a:moveTo>
                      <a:pt x="1" y="1"/>
                    </a:moveTo>
                    <a:lnTo>
                      <a:pt x="1" y="507"/>
                    </a:lnTo>
                    <a:lnTo>
                      <a:pt x="11845" y="507"/>
                    </a:lnTo>
                    <a:lnTo>
                      <a:pt x="11845" y="1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20" name="Google Shape;620;g2b622e1a234_0_214"/>
              <p:cNvSpPr/>
              <p:nvPr/>
            </p:nvSpPr>
            <p:spPr>
              <a:xfrm>
                <a:off x="3853527" y="3957654"/>
                <a:ext cx="365722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10801" h="508" extrusionOk="0">
                    <a:moveTo>
                      <a:pt x="1" y="1"/>
                    </a:moveTo>
                    <a:lnTo>
                      <a:pt x="1" y="507"/>
                    </a:lnTo>
                    <a:lnTo>
                      <a:pt x="10800" y="507"/>
                    </a:lnTo>
                    <a:lnTo>
                      <a:pt x="10800" y="1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21" name="Google Shape;621;g2b622e1a234_0_214"/>
              <p:cNvSpPr/>
              <p:nvPr/>
            </p:nvSpPr>
            <p:spPr>
              <a:xfrm>
                <a:off x="3853527" y="3997338"/>
                <a:ext cx="342121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10104" h="508" extrusionOk="0">
                    <a:moveTo>
                      <a:pt x="1" y="0"/>
                    </a:moveTo>
                    <a:lnTo>
                      <a:pt x="1" y="507"/>
                    </a:lnTo>
                    <a:lnTo>
                      <a:pt x="10103" y="507"/>
                    </a:lnTo>
                    <a:lnTo>
                      <a:pt x="10103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22" name="Google Shape;622;g2b622e1a234_0_214"/>
              <p:cNvSpPr/>
              <p:nvPr/>
            </p:nvSpPr>
            <p:spPr>
              <a:xfrm>
                <a:off x="3853527" y="4035938"/>
                <a:ext cx="321738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508" extrusionOk="0">
                    <a:moveTo>
                      <a:pt x="1" y="0"/>
                    </a:moveTo>
                    <a:lnTo>
                      <a:pt x="1" y="507"/>
                    </a:lnTo>
                    <a:lnTo>
                      <a:pt x="9502" y="507"/>
                    </a:lnTo>
                    <a:lnTo>
                      <a:pt x="9502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23" name="Google Shape;623;g2b622e1a234_0_214"/>
              <p:cNvSpPr/>
              <p:nvPr/>
            </p:nvSpPr>
            <p:spPr>
              <a:xfrm>
                <a:off x="3853527" y="4075622"/>
                <a:ext cx="296004" cy="17167"/>
              </a:xfrm>
              <a:custGeom>
                <a:avLst/>
                <a:gdLst/>
                <a:ahLst/>
                <a:cxnLst/>
                <a:rect l="l" t="t" r="r" b="b"/>
                <a:pathLst>
                  <a:path w="8742" h="507" extrusionOk="0">
                    <a:moveTo>
                      <a:pt x="1" y="0"/>
                    </a:moveTo>
                    <a:lnTo>
                      <a:pt x="1" y="507"/>
                    </a:lnTo>
                    <a:lnTo>
                      <a:pt x="8742" y="507"/>
                    </a:lnTo>
                    <a:lnTo>
                      <a:pt x="8742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24" name="Google Shape;624;g2b622e1a234_0_214"/>
              <p:cNvSpPr/>
              <p:nvPr/>
            </p:nvSpPr>
            <p:spPr>
              <a:xfrm>
                <a:off x="6125770" y="2472080"/>
                <a:ext cx="305654" cy="306061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9039" extrusionOk="0">
                    <a:moveTo>
                      <a:pt x="4494" y="3326"/>
                    </a:moveTo>
                    <a:cubicBezTo>
                      <a:pt x="4547" y="3326"/>
                      <a:pt x="4602" y="3330"/>
                      <a:pt x="4656" y="3338"/>
                    </a:cubicBezTo>
                    <a:cubicBezTo>
                      <a:pt x="5321" y="3433"/>
                      <a:pt x="5796" y="4035"/>
                      <a:pt x="5701" y="4669"/>
                    </a:cubicBezTo>
                    <a:cubicBezTo>
                      <a:pt x="5612" y="5291"/>
                      <a:pt x="5079" y="5720"/>
                      <a:pt x="4491" y="5720"/>
                    </a:cubicBezTo>
                    <a:cubicBezTo>
                      <a:pt x="4451" y="5720"/>
                      <a:pt x="4411" y="5718"/>
                      <a:pt x="4371" y="5714"/>
                    </a:cubicBezTo>
                    <a:cubicBezTo>
                      <a:pt x="3706" y="5619"/>
                      <a:pt x="3231" y="5017"/>
                      <a:pt x="3326" y="4352"/>
                    </a:cubicBezTo>
                    <a:cubicBezTo>
                      <a:pt x="3413" y="3773"/>
                      <a:pt x="3923" y="3326"/>
                      <a:pt x="4494" y="3326"/>
                    </a:cubicBezTo>
                    <a:close/>
                    <a:moveTo>
                      <a:pt x="3923" y="0"/>
                    </a:moveTo>
                    <a:cubicBezTo>
                      <a:pt x="3914" y="0"/>
                      <a:pt x="3905" y="4"/>
                      <a:pt x="3896" y="13"/>
                    </a:cubicBezTo>
                    <a:lnTo>
                      <a:pt x="2788" y="298"/>
                    </a:lnTo>
                    <a:cubicBezTo>
                      <a:pt x="2756" y="298"/>
                      <a:pt x="2756" y="330"/>
                      <a:pt x="2756" y="362"/>
                    </a:cubicBezTo>
                    <a:cubicBezTo>
                      <a:pt x="2756" y="362"/>
                      <a:pt x="2914" y="1470"/>
                      <a:pt x="2439" y="1818"/>
                    </a:cubicBezTo>
                    <a:cubicBezTo>
                      <a:pt x="2239" y="1969"/>
                      <a:pt x="1999" y="2060"/>
                      <a:pt x="1766" y="2060"/>
                    </a:cubicBezTo>
                    <a:cubicBezTo>
                      <a:pt x="1704" y="2060"/>
                      <a:pt x="1644" y="2053"/>
                      <a:pt x="1584" y="2040"/>
                    </a:cubicBezTo>
                    <a:cubicBezTo>
                      <a:pt x="1331" y="2008"/>
                      <a:pt x="951" y="1755"/>
                      <a:pt x="951" y="1755"/>
                    </a:cubicBezTo>
                    <a:cubicBezTo>
                      <a:pt x="940" y="1744"/>
                      <a:pt x="930" y="1741"/>
                      <a:pt x="920" y="1741"/>
                    </a:cubicBezTo>
                    <a:cubicBezTo>
                      <a:pt x="901" y="1741"/>
                      <a:pt x="887" y="1755"/>
                      <a:pt x="887" y="1755"/>
                    </a:cubicBezTo>
                    <a:lnTo>
                      <a:pt x="317" y="2737"/>
                    </a:lnTo>
                    <a:cubicBezTo>
                      <a:pt x="286" y="2768"/>
                      <a:pt x="317" y="2832"/>
                      <a:pt x="317" y="2832"/>
                    </a:cubicBezTo>
                    <a:cubicBezTo>
                      <a:pt x="317" y="2832"/>
                      <a:pt x="1204" y="3497"/>
                      <a:pt x="1141" y="4067"/>
                    </a:cubicBezTo>
                    <a:cubicBezTo>
                      <a:pt x="1077" y="4669"/>
                      <a:pt x="32" y="5049"/>
                      <a:pt x="32" y="5049"/>
                    </a:cubicBezTo>
                    <a:cubicBezTo>
                      <a:pt x="1" y="5080"/>
                      <a:pt x="1" y="5112"/>
                      <a:pt x="1" y="5144"/>
                    </a:cubicBezTo>
                    <a:lnTo>
                      <a:pt x="286" y="6220"/>
                    </a:lnTo>
                    <a:cubicBezTo>
                      <a:pt x="317" y="6252"/>
                      <a:pt x="349" y="6284"/>
                      <a:pt x="381" y="6284"/>
                    </a:cubicBezTo>
                    <a:cubicBezTo>
                      <a:pt x="381" y="6284"/>
                      <a:pt x="553" y="6258"/>
                      <a:pt x="782" y="6258"/>
                    </a:cubicBezTo>
                    <a:cubicBezTo>
                      <a:pt x="1126" y="6258"/>
                      <a:pt x="1597" y="6315"/>
                      <a:pt x="1806" y="6600"/>
                    </a:cubicBezTo>
                    <a:cubicBezTo>
                      <a:pt x="2186" y="7044"/>
                      <a:pt x="1742" y="8057"/>
                      <a:pt x="1742" y="8057"/>
                    </a:cubicBezTo>
                    <a:cubicBezTo>
                      <a:pt x="1742" y="8089"/>
                      <a:pt x="1742" y="8120"/>
                      <a:pt x="1774" y="8152"/>
                    </a:cubicBezTo>
                    <a:lnTo>
                      <a:pt x="2756" y="8722"/>
                    </a:lnTo>
                    <a:cubicBezTo>
                      <a:pt x="2788" y="8722"/>
                      <a:pt x="2819" y="8722"/>
                      <a:pt x="2819" y="8690"/>
                    </a:cubicBezTo>
                    <a:cubicBezTo>
                      <a:pt x="2819" y="8690"/>
                      <a:pt x="3418" y="7892"/>
                      <a:pt x="3967" y="7892"/>
                    </a:cubicBezTo>
                    <a:cubicBezTo>
                      <a:pt x="3996" y="7892"/>
                      <a:pt x="4025" y="7894"/>
                      <a:pt x="4054" y="7899"/>
                    </a:cubicBezTo>
                    <a:cubicBezTo>
                      <a:pt x="4656" y="7962"/>
                      <a:pt x="5068" y="8975"/>
                      <a:pt x="5068" y="8975"/>
                    </a:cubicBezTo>
                    <a:cubicBezTo>
                      <a:pt x="5068" y="9007"/>
                      <a:pt x="5099" y="9039"/>
                      <a:pt x="5131" y="9039"/>
                    </a:cubicBezTo>
                    <a:lnTo>
                      <a:pt x="6239" y="8722"/>
                    </a:lnTo>
                    <a:cubicBezTo>
                      <a:pt x="6271" y="8722"/>
                      <a:pt x="6271" y="8690"/>
                      <a:pt x="6271" y="8659"/>
                    </a:cubicBezTo>
                    <a:cubicBezTo>
                      <a:pt x="6271" y="8659"/>
                      <a:pt x="6113" y="7582"/>
                      <a:pt x="6588" y="7202"/>
                    </a:cubicBezTo>
                    <a:cubicBezTo>
                      <a:pt x="6722" y="7104"/>
                      <a:pt x="6896" y="7068"/>
                      <a:pt x="7077" y="7068"/>
                    </a:cubicBezTo>
                    <a:cubicBezTo>
                      <a:pt x="7539" y="7068"/>
                      <a:pt x="8045" y="7297"/>
                      <a:pt x="8045" y="7297"/>
                    </a:cubicBezTo>
                    <a:cubicBezTo>
                      <a:pt x="8076" y="7297"/>
                      <a:pt x="8140" y="7297"/>
                      <a:pt x="8140" y="7265"/>
                    </a:cubicBezTo>
                    <a:lnTo>
                      <a:pt x="8710" y="6284"/>
                    </a:lnTo>
                    <a:cubicBezTo>
                      <a:pt x="8710" y="6252"/>
                      <a:pt x="8710" y="6220"/>
                      <a:pt x="8678" y="6189"/>
                    </a:cubicBezTo>
                    <a:cubicBezTo>
                      <a:pt x="8678" y="6189"/>
                      <a:pt x="7791" y="5555"/>
                      <a:pt x="7886" y="4954"/>
                    </a:cubicBezTo>
                    <a:cubicBezTo>
                      <a:pt x="7950" y="4383"/>
                      <a:pt x="8995" y="3972"/>
                      <a:pt x="8995" y="3972"/>
                    </a:cubicBezTo>
                    <a:cubicBezTo>
                      <a:pt x="9026" y="3972"/>
                      <a:pt x="9026" y="3908"/>
                      <a:pt x="9026" y="3877"/>
                    </a:cubicBezTo>
                    <a:lnTo>
                      <a:pt x="8741" y="2800"/>
                    </a:lnTo>
                    <a:cubicBezTo>
                      <a:pt x="8719" y="2778"/>
                      <a:pt x="8696" y="2755"/>
                      <a:pt x="8674" y="2755"/>
                    </a:cubicBezTo>
                    <a:cubicBezTo>
                      <a:pt x="8665" y="2755"/>
                      <a:pt x="8656" y="2759"/>
                      <a:pt x="8646" y="2768"/>
                    </a:cubicBezTo>
                    <a:cubicBezTo>
                      <a:pt x="8646" y="2768"/>
                      <a:pt x="8306" y="2899"/>
                      <a:pt x="8054" y="2899"/>
                    </a:cubicBezTo>
                    <a:cubicBezTo>
                      <a:pt x="8029" y="2899"/>
                      <a:pt x="8004" y="2898"/>
                      <a:pt x="7981" y="2895"/>
                    </a:cubicBezTo>
                    <a:cubicBezTo>
                      <a:pt x="7665" y="2832"/>
                      <a:pt x="7411" y="2705"/>
                      <a:pt x="7221" y="2452"/>
                    </a:cubicBezTo>
                    <a:cubicBezTo>
                      <a:pt x="6841" y="1977"/>
                      <a:pt x="7285" y="963"/>
                      <a:pt x="7285" y="963"/>
                    </a:cubicBezTo>
                    <a:cubicBezTo>
                      <a:pt x="7285" y="932"/>
                      <a:pt x="7285" y="900"/>
                      <a:pt x="7253" y="868"/>
                    </a:cubicBezTo>
                    <a:lnTo>
                      <a:pt x="6271" y="298"/>
                    </a:lnTo>
                    <a:cubicBezTo>
                      <a:pt x="6239" y="298"/>
                      <a:pt x="6208" y="298"/>
                      <a:pt x="6176" y="330"/>
                    </a:cubicBezTo>
                    <a:cubicBezTo>
                      <a:pt x="6176" y="330"/>
                      <a:pt x="5586" y="1156"/>
                      <a:pt x="5003" y="1156"/>
                    </a:cubicBezTo>
                    <a:cubicBezTo>
                      <a:pt x="4983" y="1156"/>
                      <a:pt x="4962" y="1155"/>
                      <a:pt x="4941" y="1153"/>
                    </a:cubicBezTo>
                    <a:cubicBezTo>
                      <a:pt x="4371" y="1058"/>
                      <a:pt x="3959" y="45"/>
                      <a:pt x="3959" y="45"/>
                    </a:cubicBezTo>
                    <a:cubicBezTo>
                      <a:pt x="3959" y="22"/>
                      <a:pt x="3943" y="0"/>
                      <a:pt x="3923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25" name="Google Shape;625;g2b622e1a234_0_214"/>
              <p:cNvSpPr/>
              <p:nvPr/>
            </p:nvSpPr>
            <p:spPr>
              <a:xfrm>
                <a:off x="6278038" y="2808919"/>
                <a:ext cx="314221" cy="313442"/>
              </a:xfrm>
              <a:custGeom>
                <a:avLst/>
                <a:gdLst/>
                <a:ahLst/>
                <a:cxnLst/>
                <a:rect l="l" t="t" r="r" b="b"/>
                <a:pathLst>
                  <a:path w="9280" h="9257" extrusionOk="0">
                    <a:moveTo>
                      <a:pt x="4656" y="3556"/>
                    </a:moveTo>
                    <a:cubicBezTo>
                      <a:pt x="4688" y="3556"/>
                      <a:pt x="4751" y="3556"/>
                      <a:pt x="4783" y="3588"/>
                    </a:cubicBezTo>
                    <a:cubicBezTo>
                      <a:pt x="5353" y="3651"/>
                      <a:pt x="5796" y="4190"/>
                      <a:pt x="5701" y="4760"/>
                    </a:cubicBezTo>
                    <a:cubicBezTo>
                      <a:pt x="5642" y="5320"/>
                      <a:pt x="5170" y="5716"/>
                      <a:pt x="4619" y="5716"/>
                    </a:cubicBezTo>
                    <a:cubicBezTo>
                      <a:pt x="4579" y="5716"/>
                      <a:pt x="4539" y="5714"/>
                      <a:pt x="4498" y="5710"/>
                    </a:cubicBezTo>
                    <a:cubicBezTo>
                      <a:pt x="4213" y="5646"/>
                      <a:pt x="3959" y="5520"/>
                      <a:pt x="3801" y="5298"/>
                    </a:cubicBezTo>
                    <a:cubicBezTo>
                      <a:pt x="3611" y="5076"/>
                      <a:pt x="3548" y="4791"/>
                      <a:pt x="3579" y="4506"/>
                    </a:cubicBezTo>
                    <a:cubicBezTo>
                      <a:pt x="3611" y="4221"/>
                      <a:pt x="3769" y="3968"/>
                      <a:pt x="3991" y="3778"/>
                    </a:cubicBezTo>
                    <a:cubicBezTo>
                      <a:pt x="4181" y="3651"/>
                      <a:pt x="4403" y="3556"/>
                      <a:pt x="4656" y="3556"/>
                    </a:cubicBezTo>
                    <a:close/>
                    <a:moveTo>
                      <a:pt x="4682" y="3328"/>
                    </a:moveTo>
                    <a:cubicBezTo>
                      <a:pt x="4379" y="3328"/>
                      <a:pt x="4085" y="3422"/>
                      <a:pt x="3864" y="3588"/>
                    </a:cubicBezTo>
                    <a:cubicBezTo>
                      <a:pt x="3579" y="3809"/>
                      <a:pt x="3389" y="4126"/>
                      <a:pt x="3358" y="4475"/>
                    </a:cubicBezTo>
                    <a:cubicBezTo>
                      <a:pt x="3294" y="4823"/>
                      <a:pt x="3389" y="5171"/>
                      <a:pt x="3611" y="5425"/>
                    </a:cubicBezTo>
                    <a:cubicBezTo>
                      <a:pt x="3801" y="5710"/>
                      <a:pt x="4118" y="5900"/>
                      <a:pt x="4466" y="5931"/>
                    </a:cubicBezTo>
                    <a:cubicBezTo>
                      <a:pt x="4529" y="5931"/>
                      <a:pt x="4593" y="5963"/>
                      <a:pt x="4656" y="5963"/>
                    </a:cubicBezTo>
                    <a:cubicBezTo>
                      <a:pt x="5289" y="5963"/>
                      <a:pt x="5859" y="5456"/>
                      <a:pt x="5954" y="4791"/>
                    </a:cubicBezTo>
                    <a:cubicBezTo>
                      <a:pt x="6049" y="4094"/>
                      <a:pt x="5543" y="3429"/>
                      <a:pt x="4814" y="3334"/>
                    </a:cubicBezTo>
                    <a:cubicBezTo>
                      <a:pt x="4770" y="3330"/>
                      <a:pt x="4726" y="3328"/>
                      <a:pt x="4682" y="3328"/>
                    </a:cubicBezTo>
                    <a:close/>
                    <a:moveTo>
                      <a:pt x="3991" y="263"/>
                    </a:moveTo>
                    <a:cubicBezTo>
                      <a:pt x="4086" y="453"/>
                      <a:pt x="4466" y="1308"/>
                      <a:pt x="5068" y="1371"/>
                    </a:cubicBezTo>
                    <a:cubicBezTo>
                      <a:pt x="5102" y="1377"/>
                      <a:pt x="5137" y="1379"/>
                      <a:pt x="5172" y="1379"/>
                    </a:cubicBezTo>
                    <a:cubicBezTo>
                      <a:pt x="5709" y="1379"/>
                      <a:pt x="6249" y="726"/>
                      <a:pt x="6398" y="548"/>
                    </a:cubicBezTo>
                    <a:lnTo>
                      <a:pt x="7285" y="1086"/>
                    </a:lnTo>
                    <a:cubicBezTo>
                      <a:pt x="7190" y="1276"/>
                      <a:pt x="6873" y="2163"/>
                      <a:pt x="7253" y="2638"/>
                    </a:cubicBezTo>
                    <a:cubicBezTo>
                      <a:pt x="7443" y="2891"/>
                      <a:pt x="7760" y="3081"/>
                      <a:pt x="8076" y="3113"/>
                    </a:cubicBezTo>
                    <a:cubicBezTo>
                      <a:pt x="8107" y="3117"/>
                      <a:pt x="8140" y="3119"/>
                      <a:pt x="8174" y="3119"/>
                    </a:cubicBezTo>
                    <a:cubicBezTo>
                      <a:pt x="8383" y="3119"/>
                      <a:pt x="8637" y="3045"/>
                      <a:pt x="8773" y="3018"/>
                    </a:cubicBezTo>
                    <a:lnTo>
                      <a:pt x="9026" y="3999"/>
                    </a:lnTo>
                    <a:cubicBezTo>
                      <a:pt x="8836" y="4063"/>
                      <a:pt x="7981" y="4475"/>
                      <a:pt x="7886" y="5076"/>
                    </a:cubicBezTo>
                    <a:cubicBezTo>
                      <a:pt x="7823" y="5646"/>
                      <a:pt x="8551" y="6248"/>
                      <a:pt x="8710" y="6375"/>
                    </a:cubicBezTo>
                    <a:lnTo>
                      <a:pt x="8203" y="7293"/>
                    </a:lnTo>
                    <a:cubicBezTo>
                      <a:pt x="8056" y="7230"/>
                      <a:pt x="7618" y="7070"/>
                      <a:pt x="7210" y="7070"/>
                    </a:cubicBezTo>
                    <a:cubicBezTo>
                      <a:pt x="7002" y="7070"/>
                      <a:pt x="6801" y="7112"/>
                      <a:pt x="6651" y="7230"/>
                    </a:cubicBezTo>
                    <a:cubicBezTo>
                      <a:pt x="6176" y="7610"/>
                      <a:pt x="6271" y="8528"/>
                      <a:pt x="6271" y="8750"/>
                    </a:cubicBezTo>
                    <a:lnTo>
                      <a:pt x="5289" y="9035"/>
                    </a:lnTo>
                    <a:cubicBezTo>
                      <a:pt x="5194" y="8813"/>
                      <a:pt x="4814" y="7958"/>
                      <a:pt x="4213" y="7895"/>
                    </a:cubicBezTo>
                    <a:lnTo>
                      <a:pt x="4118" y="7895"/>
                    </a:lnTo>
                    <a:cubicBezTo>
                      <a:pt x="3579" y="7895"/>
                      <a:pt x="3009" y="8560"/>
                      <a:pt x="2883" y="8686"/>
                    </a:cubicBezTo>
                    <a:lnTo>
                      <a:pt x="1996" y="8180"/>
                    </a:lnTo>
                    <a:cubicBezTo>
                      <a:pt x="2059" y="7990"/>
                      <a:pt x="2407" y="7103"/>
                      <a:pt x="2027" y="6628"/>
                    </a:cubicBezTo>
                    <a:cubicBezTo>
                      <a:pt x="1799" y="6317"/>
                      <a:pt x="1313" y="6250"/>
                      <a:pt x="942" y="6250"/>
                    </a:cubicBezTo>
                    <a:cubicBezTo>
                      <a:pt x="747" y="6250"/>
                      <a:pt x="584" y="6269"/>
                      <a:pt x="507" y="6280"/>
                    </a:cubicBezTo>
                    <a:lnTo>
                      <a:pt x="254" y="5266"/>
                    </a:lnTo>
                    <a:cubicBezTo>
                      <a:pt x="444" y="5171"/>
                      <a:pt x="1299" y="4791"/>
                      <a:pt x="1394" y="4190"/>
                    </a:cubicBezTo>
                    <a:cubicBezTo>
                      <a:pt x="1457" y="3619"/>
                      <a:pt x="729" y="3018"/>
                      <a:pt x="571" y="2891"/>
                    </a:cubicBezTo>
                    <a:lnTo>
                      <a:pt x="1077" y="2004"/>
                    </a:lnTo>
                    <a:cubicBezTo>
                      <a:pt x="1204" y="2068"/>
                      <a:pt x="1457" y="2258"/>
                      <a:pt x="1679" y="2289"/>
                    </a:cubicBezTo>
                    <a:cubicBezTo>
                      <a:pt x="1723" y="2293"/>
                      <a:pt x="1768" y="2295"/>
                      <a:pt x="1812" y="2295"/>
                    </a:cubicBezTo>
                    <a:cubicBezTo>
                      <a:pt x="2114" y="2295"/>
                      <a:pt x="2408" y="2202"/>
                      <a:pt x="2629" y="2036"/>
                    </a:cubicBezTo>
                    <a:cubicBezTo>
                      <a:pt x="3104" y="1688"/>
                      <a:pt x="3009" y="738"/>
                      <a:pt x="2978" y="516"/>
                    </a:cubicBezTo>
                    <a:lnTo>
                      <a:pt x="3991" y="263"/>
                    </a:lnTo>
                    <a:close/>
                    <a:moveTo>
                      <a:pt x="4041" y="1"/>
                    </a:moveTo>
                    <a:cubicBezTo>
                      <a:pt x="4025" y="1"/>
                      <a:pt x="4008" y="4"/>
                      <a:pt x="3991" y="9"/>
                    </a:cubicBezTo>
                    <a:lnTo>
                      <a:pt x="2883" y="294"/>
                    </a:lnTo>
                    <a:cubicBezTo>
                      <a:pt x="2788" y="358"/>
                      <a:pt x="2724" y="421"/>
                      <a:pt x="2756" y="516"/>
                    </a:cubicBezTo>
                    <a:cubicBezTo>
                      <a:pt x="2788" y="801"/>
                      <a:pt x="2819" y="1593"/>
                      <a:pt x="2502" y="1846"/>
                    </a:cubicBezTo>
                    <a:cubicBezTo>
                      <a:pt x="2317" y="2005"/>
                      <a:pt x="2087" y="2075"/>
                      <a:pt x="1849" y="2075"/>
                    </a:cubicBezTo>
                    <a:cubicBezTo>
                      <a:pt x="1803" y="2075"/>
                      <a:pt x="1757" y="2073"/>
                      <a:pt x="1711" y="2068"/>
                    </a:cubicBezTo>
                    <a:cubicBezTo>
                      <a:pt x="1552" y="2036"/>
                      <a:pt x="1267" y="1846"/>
                      <a:pt x="1141" y="1783"/>
                    </a:cubicBezTo>
                    <a:cubicBezTo>
                      <a:pt x="1109" y="1751"/>
                      <a:pt x="1077" y="1751"/>
                      <a:pt x="1014" y="1751"/>
                    </a:cubicBezTo>
                    <a:cubicBezTo>
                      <a:pt x="982" y="1751"/>
                      <a:pt x="919" y="1783"/>
                      <a:pt x="887" y="1846"/>
                    </a:cubicBezTo>
                    <a:lnTo>
                      <a:pt x="317" y="2828"/>
                    </a:lnTo>
                    <a:cubicBezTo>
                      <a:pt x="286" y="2891"/>
                      <a:pt x="317" y="3018"/>
                      <a:pt x="381" y="3049"/>
                    </a:cubicBezTo>
                    <a:cubicBezTo>
                      <a:pt x="634" y="3239"/>
                      <a:pt x="1204" y="3746"/>
                      <a:pt x="1141" y="4190"/>
                    </a:cubicBezTo>
                    <a:cubicBezTo>
                      <a:pt x="1109" y="4601"/>
                      <a:pt x="381" y="4981"/>
                      <a:pt x="127" y="5076"/>
                    </a:cubicBezTo>
                    <a:cubicBezTo>
                      <a:pt x="32" y="5108"/>
                      <a:pt x="1" y="5203"/>
                      <a:pt x="1" y="5298"/>
                    </a:cubicBezTo>
                    <a:lnTo>
                      <a:pt x="317" y="6406"/>
                    </a:lnTo>
                    <a:cubicBezTo>
                      <a:pt x="349" y="6501"/>
                      <a:pt x="444" y="6533"/>
                      <a:pt x="507" y="6533"/>
                    </a:cubicBezTo>
                    <a:cubicBezTo>
                      <a:pt x="606" y="6511"/>
                      <a:pt x="764" y="6493"/>
                      <a:pt x="940" y="6493"/>
                    </a:cubicBezTo>
                    <a:cubicBezTo>
                      <a:pt x="1275" y="6493"/>
                      <a:pt x="1672" y="6558"/>
                      <a:pt x="1837" y="6786"/>
                    </a:cubicBezTo>
                    <a:cubicBezTo>
                      <a:pt x="2122" y="7135"/>
                      <a:pt x="1869" y="7863"/>
                      <a:pt x="1742" y="8148"/>
                    </a:cubicBezTo>
                    <a:cubicBezTo>
                      <a:pt x="1711" y="8211"/>
                      <a:pt x="1742" y="8306"/>
                      <a:pt x="1837" y="8370"/>
                    </a:cubicBezTo>
                    <a:lnTo>
                      <a:pt x="2819" y="8940"/>
                    </a:lnTo>
                    <a:cubicBezTo>
                      <a:pt x="2854" y="8951"/>
                      <a:pt x="2889" y="8959"/>
                      <a:pt x="2922" y="8959"/>
                    </a:cubicBezTo>
                    <a:cubicBezTo>
                      <a:pt x="2979" y="8959"/>
                      <a:pt x="3032" y="8937"/>
                      <a:pt x="3073" y="8876"/>
                    </a:cubicBezTo>
                    <a:cubicBezTo>
                      <a:pt x="3227" y="8661"/>
                      <a:pt x="3741" y="8115"/>
                      <a:pt x="4147" y="8115"/>
                    </a:cubicBezTo>
                    <a:cubicBezTo>
                      <a:pt x="4159" y="8115"/>
                      <a:pt x="4170" y="8116"/>
                      <a:pt x="4181" y="8116"/>
                    </a:cubicBezTo>
                    <a:cubicBezTo>
                      <a:pt x="4593" y="8180"/>
                      <a:pt x="4973" y="8876"/>
                      <a:pt x="5068" y="9162"/>
                    </a:cubicBezTo>
                    <a:cubicBezTo>
                      <a:pt x="5099" y="9225"/>
                      <a:pt x="5163" y="9257"/>
                      <a:pt x="5258" y="9257"/>
                    </a:cubicBezTo>
                    <a:lnTo>
                      <a:pt x="5289" y="9257"/>
                    </a:lnTo>
                    <a:lnTo>
                      <a:pt x="6398" y="8972"/>
                    </a:lnTo>
                    <a:cubicBezTo>
                      <a:pt x="6493" y="8940"/>
                      <a:pt x="6524" y="8845"/>
                      <a:pt x="6524" y="8750"/>
                    </a:cubicBezTo>
                    <a:cubicBezTo>
                      <a:pt x="6493" y="8465"/>
                      <a:pt x="6429" y="7673"/>
                      <a:pt x="6778" y="7420"/>
                    </a:cubicBezTo>
                    <a:cubicBezTo>
                      <a:pt x="6888" y="7340"/>
                      <a:pt x="7038" y="7310"/>
                      <a:pt x="7201" y="7310"/>
                    </a:cubicBezTo>
                    <a:cubicBezTo>
                      <a:pt x="7555" y="7310"/>
                      <a:pt x="7966" y="7450"/>
                      <a:pt x="8140" y="7515"/>
                    </a:cubicBezTo>
                    <a:cubicBezTo>
                      <a:pt x="8157" y="7523"/>
                      <a:pt x="8178" y="7527"/>
                      <a:pt x="8201" y="7527"/>
                    </a:cubicBezTo>
                    <a:cubicBezTo>
                      <a:pt x="8264" y="7527"/>
                      <a:pt x="8338" y="7498"/>
                      <a:pt x="8361" y="7451"/>
                    </a:cubicBezTo>
                    <a:lnTo>
                      <a:pt x="8931" y="6470"/>
                    </a:lnTo>
                    <a:cubicBezTo>
                      <a:pt x="8995" y="6375"/>
                      <a:pt x="8963" y="6280"/>
                      <a:pt x="8868" y="6216"/>
                    </a:cubicBezTo>
                    <a:cubicBezTo>
                      <a:pt x="8646" y="6058"/>
                      <a:pt x="8076" y="5520"/>
                      <a:pt x="8108" y="5108"/>
                    </a:cubicBezTo>
                    <a:lnTo>
                      <a:pt x="8140" y="5076"/>
                    </a:lnTo>
                    <a:cubicBezTo>
                      <a:pt x="8171" y="4665"/>
                      <a:pt x="8868" y="4285"/>
                      <a:pt x="9153" y="4190"/>
                    </a:cubicBezTo>
                    <a:cubicBezTo>
                      <a:pt x="9216" y="4158"/>
                      <a:pt x="9280" y="4063"/>
                      <a:pt x="9248" y="3968"/>
                    </a:cubicBezTo>
                    <a:lnTo>
                      <a:pt x="8963" y="2859"/>
                    </a:lnTo>
                    <a:cubicBezTo>
                      <a:pt x="8963" y="2828"/>
                      <a:pt x="8931" y="2796"/>
                      <a:pt x="8868" y="2764"/>
                    </a:cubicBezTo>
                    <a:cubicBezTo>
                      <a:pt x="8852" y="2749"/>
                      <a:pt x="8828" y="2741"/>
                      <a:pt x="8805" y="2741"/>
                    </a:cubicBezTo>
                    <a:cubicBezTo>
                      <a:pt x="8781" y="2741"/>
                      <a:pt x="8757" y="2749"/>
                      <a:pt x="8741" y="2764"/>
                    </a:cubicBezTo>
                    <a:cubicBezTo>
                      <a:pt x="8629" y="2793"/>
                      <a:pt x="8365" y="2896"/>
                      <a:pt x="8175" y="2896"/>
                    </a:cubicBezTo>
                    <a:cubicBezTo>
                      <a:pt x="8151" y="2896"/>
                      <a:pt x="8129" y="2895"/>
                      <a:pt x="8108" y="2891"/>
                    </a:cubicBezTo>
                    <a:cubicBezTo>
                      <a:pt x="7823" y="2859"/>
                      <a:pt x="7601" y="2701"/>
                      <a:pt x="7411" y="2479"/>
                    </a:cubicBezTo>
                    <a:cubicBezTo>
                      <a:pt x="7158" y="2163"/>
                      <a:pt x="7411" y="1403"/>
                      <a:pt x="7506" y="1149"/>
                    </a:cubicBezTo>
                    <a:cubicBezTo>
                      <a:pt x="7538" y="1054"/>
                      <a:pt x="7538" y="959"/>
                      <a:pt x="7443" y="896"/>
                    </a:cubicBezTo>
                    <a:lnTo>
                      <a:pt x="6461" y="326"/>
                    </a:lnTo>
                    <a:cubicBezTo>
                      <a:pt x="6436" y="317"/>
                      <a:pt x="6410" y="313"/>
                      <a:pt x="6385" y="313"/>
                    </a:cubicBezTo>
                    <a:cubicBezTo>
                      <a:pt x="6317" y="313"/>
                      <a:pt x="6254" y="343"/>
                      <a:pt x="6208" y="389"/>
                    </a:cubicBezTo>
                    <a:cubicBezTo>
                      <a:pt x="6057" y="600"/>
                      <a:pt x="5563" y="1154"/>
                      <a:pt x="5161" y="1154"/>
                    </a:cubicBezTo>
                    <a:cubicBezTo>
                      <a:pt x="5140" y="1154"/>
                      <a:pt x="5120" y="1152"/>
                      <a:pt x="5099" y="1149"/>
                    </a:cubicBezTo>
                    <a:cubicBezTo>
                      <a:pt x="4656" y="1086"/>
                      <a:pt x="4308" y="389"/>
                      <a:pt x="4213" y="136"/>
                    </a:cubicBezTo>
                    <a:cubicBezTo>
                      <a:pt x="4187" y="58"/>
                      <a:pt x="4118" y="1"/>
                      <a:pt x="4041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26" name="Google Shape;626;g2b622e1a234_0_214"/>
              <p:cNvSpPr/>
              <p:nvPr/>
            </p:nvSpPr>
            <p:spPr>
              <a:xfrm>
                <a:off x="2856282" y="2566888"/>
                <a:ext cx="315304" cy="315270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311" extrusionOk="0">
                    <a:moveTo>
                      <a:pt x="4656" y="3579"/>
                    </a:moveTo>
                    <a:cubicBezTo>
                      <a:pt x="4719" y="3579"/>
                      <a:pt x="4783" y="3579"/>
                      <a:pt x="4846" y="3610"/>
                    </a:cubicBezTo>
                    <a:cubicBezTo>
                      <a:pt x="5131" y="3642"/>
                      <a:pt x="5384" y="3800"/>
                      <a:pt x="5543" y="4054"/>
                    </a:cubicBezTo>
                    <a:cubicBezTo>
                      <a:pt x="5701" y="4275"/>
                      <a:pt x="5764" y="4560"/>
                      <a:pt x="5701" y="4845"/>
                    </a:cubicBezTo>
                    <a:cubicBezTo>
                      <a:pt x="5618" y="5345"/>
                      <a:pt x="5193" y="5723"/>
                      <a:pt x="4684" y="5723"/>
                    </a:cubicBezTo>
                    <a:cubicBezTo>
                      <a:pt x="4613" y="5723"/>
                      <a:pt x="4540" y="5716"/>
                      <a:pt x="4466" y="5700"/>
                    </a:cubicBezTo>
                    <a:cubicBezTo>
                      <a:pt x="4181" y="5669"/>
                      <a:pt x="3959" y="5510"/>
                      <a:pt x="3769" y="5257"/>
                    </a:cubicBezTo>
                    <a:cubicBezTo>
                      <a:pt x="3611" y="5035"/>
                      <a:pt x="3548" y="4750"/>
                      <a:pt x="3611" y="4465"/>
                    </a:cubicBezTo>
                    <a:cubicBezTo>
                      <a:pt x="3674" y="4180"/>
                      <a:pt x="3801" y="3959"/>
                      <a:pt x="4054" y="3769"/>
                    </a:cubicBezTo>
                    <a:cubicBezTo>
                      <a:pt x="4244" y="3642"/>
                      <a:pt x="4434" y="3579"/>
                      <a:pt x="4656" y="3579"/>
                    </a:cubicBezTo>
                    <a:close/>
                    <a:moveTo>
                      <a:pt x="4676" y="3337"/>
                    </a:moveTo>
                    <a:cubicBezTo>
                      <a:pt x="4418" y="3337"/>
                      <a:pt x="4153" y="3428"/>
                      <a:pt x="3928" y="3579"/>
                    </a:cubicBezTo>
                    <a:cubicBezTo>
                      <a:pt x="3611" y="3769"/>
                      <a:pt x="3421" y="4085"/>
                      <a:pt x="3389" y="4434"/>
                    </a:cubicBezTo>
                    <a:cubicBezTo>
                      <a:pt x="3326" y="4782"/>
                      <a:pt x="3389" y="5130"/>
                      <a:pt x="3579" y="5415"/>
                    </a:cubicBezTo>
                    <a:cubicBezTo>
                      <a:pt x="3801" y="5700"/>
                      <a:pt x="4086" y="5890"/>
                      <a:pt x="4434" y="5954"/>
                    </a:cubicBezTo>
                    <a:lnTo>
                      <a:pt x="4656" y="5954"/>
                    </a:lnTo>
                    <a:cubicBezTo>
                      <a:pt x="5289" y="5954"/>
                      <a:pt x="5859" y="5510"/>
                      <a:pt x="5954" y="4877"/>
                    </a:cubicBezTo>
                    <a:cubicBezTo>
                      <a:pt x="6018" y="4529"/>
                      <a:pt x="5954" y="4180"/>
                      <a:pt x="5733" y="3895"/>
                    </a:cubicBezTo>
                    <a:cubicBezTo>
                      <a:pt x="5543" y="3610"/>
                      <a:pt x="5226" y="3420"/>
                      <a:pt x="4878" y="3357"/>
                    </a:cubicBezTo>
                    <a:cubicBezTo>
                      <a:pt x="4812" y="3344"/>
                      <a:pt x="4744" y="3337"/>
                      <a:pt x="4676" y="3337"/>
                    </a:cubicBezTo>
                    <a:close/>
                    <a:moveTo>
                      <a:pt x="4213" y="253"/>
                    </a:moveTo>
                    <a:cubicBezTo>
                      <a:pt x="4276" y="475"/>
                      <a:pt x="4656" y="1330"/>
                      <a:pt x="5226" y="1425"/>
                    </a:cubicBezTo>
                    <a:cubicBezTo>
                      <a:pt x="5264" y="1431"/>
                      <a:pt x="5302" y="1434"/>
                      <a:pt x="5341" y="1434"/>
                    </a:cubicBezTo>
                    <a:cubicBezTo>
                      <a:pt x="5906" y="1434"/>
                      <a:pt x="6469" y="813"/>
                      <a:pt x="6588" y="665"/>
                    </a:cubicBezTo>
                    <a:lnTo>
                      <a:pt x="7443" y="1203"/>
                    </a:lnTo>
                    <a:cubicBezTo>
                      <a:pt x="7348" y="1330"/>
                      <a:pt x="7190" y="1615"/>
                      <a:pt x="7126" y="1805"/>
                    </a:cubicBezTo>
                    <a:cubicBezTo>
                      <a:pt x="7063" y="2154"/>
                      <a:pt x="7158" y="2502"/>
                      <a:pt x="7348" y="2787"/>
                    </a:cubicBezTo>
                    <a:cubicBezTo>
                      <a:pt x="7623" y="3162"/>
                      <a:pt x="8253" y="3201"/>
                      <a:pt x="8615" y="3201"/>
                    </a:cubicBezTo>
                    <a:cubicBezTo>
                      <a:pt x="8712" y="3201"/>
                      <a:pt x="8790" y="3199"/>
                      <a:pt x="8836" y="3199"/>
                    </a:cubicBezTo>
                    <a:lnTo>
                      <a:pt x="9090" y="4212"/>
                    </a:lnTo>
                    <a:cubicBezTo>
                      <a:pt x="8868" y="4275"/>
                      <a:pt x="8013" y="4624"/>
                      <a:pt x="7886" y="5225"/>
                    </a:cubicBezTo>
                    <a:cubicBezTo>
                      <a:pt x="7791" y="5795"/>
                      <a:pt x="8488" y="6429"/>
                      <a:pt x="8678" y="6587"/>
                    </a:cubicBezTo>
                    <a:lnTo>
                      <a:pt x="8108" y="7442"/>
                    </a:lnTo>
                    <a:cubicBezTo>
                      <a:pt x="7979" y="7378"/>
                      <a:pt x="7527" y="7196"/>
                      <a:pt x="7102" y="7196"/>
                    </a:cubicBezTo>
                    <a:cubicBezTo>
                      <a:pt x="6902" y="7196"/>
                      <a:pt x="6708" y="7236"/>
                      <a:pt x="6556" y="7347"/>
                    </a:cubicBezTo>
                    <a:cubicBezTo>
                      <a:pt x="6271" y="7537"/>
                      <a:pt x="6113" y="7822"/>
                      <a:pt x="6049" y="8171"/>
                    </a:cubicBezTo>
                    <a:cubicBezTo>
                      <a:pt x="5986" y="8392"/>
                      <a:pt x="6081" y="8709"/>
                      <a:pt x="6113" y="8836"/>
                    </a:cubicBezTo>
                    <a:lnTo>
                      <a:pt x="5131" y="9057"/>
                    </a:lnTo>
                    <a:cubicBezTo>
                      <a:pt x="5036" y="8867"/>
                      <a:pt x="4688" y="7981"/>
                      <a:pt x="4118" y="7886"/>
                    </a:cubicBezTo>
                    <a:lnTo>
                      <a:pt x="3991" y="7886"/>
                    </a:lnTo>
                    <a:cubicBezTo>
                      <a:pt x="3453" y="7886"/>
                      <a:pt x="2883" y="8487"/>
                      <a:pt x="2756" y="8677"/>
                    </a:cubicBezTo>
                    <a:lnTo>
                      <a:pt x="1869" y="8107"/>
                    </a:lnTo>
                    <a:cubicBezTo>
                      <a:pt x="1964" y="7917"/>
                      <a:pt x="2344" y="7031"/>
                      <a:pt x="1996" y="6555"/>
                    </a:cubicBezTo>
                    <a:cubicBezTo>
                      <a:pt x="1735" y="6199"/>
                      <a:pt x="1135" y="6128"/>
                      <a:pt x="771" y="6128"/>
                    </a:cubicBezTo>
                    <a:cubicBezTo>
                      <a:pt x="650" y="6128"/>
                      <a:pt x="555" y="6136"/>
                      <a:pt x="507" y="6144"/>
                    </a:cubicBezTo>
                    <a:lnTo>
                      <a:pt x="254" y="5130"/>
                    </a:lnTo>
                    <a:cubicBezTo>
                      <a:pt x="476" y="5035"/>
                      <a:pt x="1331" y="4687"/>
                      <a:pt x="1426" y="4117"/>
                    </a:cubicBezTo>
                    <a:cubicBezTo>
                      <a:pt x="1552" y="3515"/>
                      <a:pt x="856" y="2882"/>
                      <a:pt x="666" y="2755"/>
                    </a:cubicBezTo>
                    <a:lnTo>
                      <a:pt x="1236" y="1869"/>
                    </a:lnTo>
                    <a:cubicBezTo>
                      <a:pt x="1369" y="1935"/>
                      <a:pt x="1843" y="2125"/>
                      <a:pt x="2278" y="2125"/>
                    </a:cubicBezTo>
                    <a:cubicBezTo>
                      <a:pt x="2465" y="2125"/>
                      <a:pt x="2645" y="2090"/>
                      <a:pt x="2788" y="1995"/>
                    </a:cubicBezTo>
                    <a:cubicBezTo>
                      <a:pt x="3263" y="1647"/>
                      <a:pt x="3231" y="697"/>
                      <a:pt x="3199" y="475"/>
                    </a:cubicBezTo>
                    <a:lnTo>
                      <a:pt x="4213" y="253"/>
                    </a:lnTo>
                    <a:close/>
                    <a:moveTo>
                      <a:pt x="4213" y="0"/>
                    </a:moveTo>
                    <a:lnTo>
                      <a:pt x="3073" y="253"/>
                    </a:lnTo>
                    <a:cubicBezTo>
                      <a:pt x="3009" y="285"/>
                      <a:pt x="2946" y="380"/>
                      <a:pt x="2946" y="443"/>
                    </a:cubicBezTo>
                    <a:cubicBezTo>
                      <a:pt x="2978" y="728"/>
                      <a:pt x="2978" y="1520"/>
                      <a:pt x="2629" y="1773"/>
                    </a:cubicBezTo>
                    <a:cubicBezTo>
                      <a:pt x="2528" y="1847"/>
                      <a:pt x="2396" y="1875"/>
                      <a:pt x="2252" y="1875"/>
                    </a:cubicBezTo>
                    <a:cubicBezTo>
                      <a:pt x="1899" y="1875"/>
                      <a:pt x="1479" y="1705"/>
                      <a:pt x="1299" y="1615"/>
                    </a:cubicBezTo>
                    <a:cubicBezTo>
                      <a:pt x="1274" y="1607"/>
                      <a:pt x="1248" y="1603"/>
                      <a:pt x="1223" y="1603"/>
                    </a:cubicBezTo>
                    <a:cubicBezTo>
                      <a:pt x="1155" y="1603"/>
                      <a:pt x="1092" y="1632"/>
                      <a:pt x="1046" y="1678"/>
                    </a:cubicBezTo>
                    <a:lnTo>
                      <a:pt x="444" y="2660"/>
                    </a:lnTo>
                    <a:cubicBezTo>
                      <a:pt x="381" y="2755"/>
                      <a:pt x="412" y="2850"/>
                      <a:pt x="476" y="2914"/>
                    </a:cubicBezTo>
                    <a:cubicBezTo>
                      <a:pt x="697" y="3072"/>
                      <a:pt x="1267" y="3642"/>
                      <a:pt x="1204" y="4054"/>
                    </a:cubicBezTo>
                    <a:cubicBezTo>
                      <a:pt x="1141" y="4465"/>
                      <a:pt x="412" y="4814"/>
                      <a:pt x="127" y="4909"/>
                    </a:cubicBezTo>
                    <a:cubicBezTo>
                      <a:pt x="64" y="4940"/>
                      <a:pt x="1" y="5035"/>
                      <a:pt x="1" y="5130"/>
                    </a:cubicBezTo>
                    <a:lnTo>
                      <a:pt x="254" y="6239"/>
                    </a:lnTo>
                    <a:cubicBezTo>
                      <a:pt x="280" y="6317"/>
                      <a:pt x="349" y="6374"/>
                      <a:pt x="426" y="6374"/>
                    </a:cubicBezTo>
                    <a:cubicBezTo>
                      <a:pt x="442" y="6374"/>
                      <a:pt x="459" y="6371"/>
                      <a:pt x="476" y="6365"/>
                    </a:cubicBezTo>
                    <a:cubicBezTo>
                      <a:pt x="542" y="6358"/>
                      <a:pt x="635" y="6353"/>
                      <a:pt x="742" y="6353"/>
                    </a:cubicBezTo>
                    <a:cubicBezTo>
                      <a:pt x="1097" y="6353"/>
                      <a:pt x="1604" y="6415"/>
                      <a:pt x="1774" y="6682"/>
                    </a:cubicBezTo>
                    <a:cubicBezTo>
                      <a:pt x="2027" y="7031"/>
                      <a:pt x="1742" y="7759"/>
                      <a:pt x="1647" y="8044"/>
                    </a:cubicBezTo>
                    <a:cubicBezTo>
                      <a:pt x="1584" y="8107"/>
                      <a:pt x="1616" y="8202"/>
                      <a:pt x="1711" y="8266"/>
                    </a:cubicBezTo>
                    <a:lnTo>
                      <a:pt x="2661" y="8867"/>
                    </a:lnTo>
                    <a:cubicBezTo>
                      <a:pt x="2697" y="8892"/>
                      <a:pt x="2733" y="8902"/>
                      <a:pt x="2768" y="8902"/>
                    </a:cubicBezTo>
                    <a:cubicBezTo>
                      <a:pt x="2824" y="8902"/>
                      <a:pt x="2875" y="8875"/>
                      <a:pt x="2914" y="8836"/>
                    </a:cubicBezTo>
                    <a:cubicBezTo>
                      <a:pt x="3061" y="8631"/>
                      <a:pt x="3559" y="8128"/>
                      <a:pt x="3958" y="8128"/>
                    </a:cubicBezTo>
                    <a:cubicBezTo>
                      <a:pt x="3991" y="8128"/>
                      <a:pt x="4023" y="8132"/>
                      <a:pt x="4054" y="8139"/>
                    </a:cubicBezTo>
                    <a:cubicBezTo>
                      <a:pt x="4498" y="8202"/>
                      <a:pt x="4814" y="8899"/>
                      <a:pt x="4909" y="9184"/>
                    </a:cubicBezTo>
                    <a:cubicBezTo>
                      <a:pt x="4941" y="9247"/>
                      <a:pt x="5004" y="9311"/>
                      <a:pt x="5099" y="9311"/>
                    </a:cubicBezTo>
                    <a:lnTo>
                      <a:pt x="5131" y="9311"/>
                    </a:lnTo>
                    <a:lnTo>
                      <a:pt x="6239" y="9057"/>
                    </a:lnTo>
                    <a:cubicBezTo>
                      <a:pt x="6303" y="9026"/>
                      <a:pt x="6334" y="8994"/>
                      <a:pt x="6334" y="8962"/>
                    </a:cubicBezTo>
                    <a:cubicBezTo>
                      <a:pt x="6366" y="8931"/>
                      <a:pt x="6366" y="8867"/>
                      <a:pt x="6366" y="8804"/>
                    </a:cubicBezTo>
                    <a:cubicBezTo>
                      <a:pt x="6334" y="8709"/>
                      <a:pt x="6239" y="8361"/>
                      <a:pt x="6271" y="8202"/>
                    </a:cubicBezTo>
                    <a:cubicBezTo>
                      <a:pt x="6303" y="7917"/>
                      <a:pt x="6461" y="7696"/>
                      <a:pt x="6683" y="7537"/>
                    </a:cubicBezTo>
                    <a:cubicBezTo>
                      <a:pt x="6791" y="7459"/>
                      <a:pt x="6938" y="7429"/>
                      <a:pt x="7098" y="7429"/>
                    </a:cubicBezTo>
                    <a:cubicBezTo>
                      <a:pt x="7454" y="7429"/>
                      <a:pt x="7870" y="7577"/>
                      <a:pt x="8045" y="7664"/>
                    </a:cubicBezTo>
                    <a:cubicBezTo>
                      <a:pt x="8067" y="7686"/>
                      <a:pt x="8093" y="7697"/>
                      <a:pt x="8121" y="7697"/>
                    </a:cubicBezTo>
                    <a:cubicBezTo>
                      <a:pt x="8171" y="7697"/>
                      <a:pt x="8225" y="7662"/>
                      <a:pt x="8266" y="7601"/>
                    </a:cubicBezTo>
                    <a:lnTo>
                      <a:pt x="8900" y="6651"/>
                    </a:lnTo>
                    <a:cubicBezTo>
                      <a:pt x="8931" y="6555"/>
                      <a:pt x="8900" y="6460"/>
                      <a:pt x="8836" y="6397"/>
                    </a:cubicBezTo>
                    <a:cubicBezTo>
                      <a:pt x="8615" y="6239"/>
                      <a:pt x="8045" y="5669"/>
                      <a:pt x="8140" y="5257"/>
                    </a:cubicBezTo>
                    <a:cubicBezTo>
                      <a:pt x="8203" y="4845"/>
                      <a:pt x="8900" y="4497"/>
                      <a:pt x="9185" y="4402"/>
                    </a:cubicBezTo>
                    <a:cubicBezTo>
                      <a:pt x="9280" y="4370"/>
                      <a:pt x="9311" y="4275"/>
                      <a:pt x="9311" y="4180"/>
                    </a:cubicBezTo>
                    <a:lnTo>
                      <a:pt x="9058" y="3072"/>
                    </a:lnTo>
                    <a:cubicBezTo>
                      <a:pt x="9032" y="2994"/>
                      <a:pt x="8963" y="2937"/>
                      <a:pt x="8886" y="2937"/>
                    </a:cubicBezTo>
                    <a:cubicBezTo>
                      <a:pt x="8870" y="2937"/>
                      <a:pt x="8853" y="2940"/>
                      <a:pt x="8836" y="2945"/>
                    </a:cubicBezTo>
                    <a:cubicBezTo>
                      <a:pt x="8770" y="2953"/>
                      <a:pt x="8679" y="2958"/>
                      <a:pt x="8574" y="2958"/>
                    </a:cubicBezTo>
                    <a:cubicBezTo>
                      <a:pt x="8226" y="2958"/>
                      <a:pt x="7733" y="2896"/>
                      <a:pt x="7538" y="2629"/>
                    </a:cubicBezTo>
                    <a:cubicBezTo>
                      <a:pt x="7380" y="2407"/>
                      <a:pt x="7316" y="2122"/>
                      <a:pt x="7348" y="1837"/>
                    </a:cubicBezTo>
                    <a:cubicBezTo>
                      <a:pt x="7380" y="1678"/>
                      <a:pt x="7601" y="1393"/>
                      <a:pt x="7665" y="1298"/>
                    </a:cubicBezTo>
                    <a:cubicBezTo>
                      <a:pt x="7696" y="1235"/>
                      <a:pt x="7696" y="1203"/>
                      <a:pt x="7696" y="1140"/>
                    </a:cubicBezTo>
                    <a:cubicBezTo>
                      <a:pt x="7696" y="1108"/>
                      <a:pt x="7665" y="1077"/>
                      <a:pt x="7601" y="1045"/>
                    </a:cubicBezTo>
                    <a:lnTo>
                      <a:pt x="6651" y="412"/>
                    </a:lnTo>
                    <a:cubicBezTo>
                      <a:pt x="6634" y="403"/>
                      <a:pt x="6613" y="399"/>
                      <a:pt x="6589" y="399"/>
                    </a:cubicBezTo>
                    <a:cubicBezTo>
                      <a:pt x="6524" y="399"/>
                      <a:pt x="6444" y="429"/>
                      <a:pt x="6398" y="475"/>
                    </a:cubicBezTo>
                    <a:cubicBezTo>
                      <a:pt x="6251" y="680"/>
                      <a:pt x="5753" y="1182"/>
                      <a:pt x="5354" y="1182"/>
                    </a:cubicBezTo>
                    <a:cubicBezTo>
                      <a:pt x="5321" y="1182"/>
                      <a:pt x="5289" y="1179"/>
                      <a:pt x="5258" y="1172"/>
                    </a:cubicBezTo>
                    <a:cubicBezTo>
                      <a:pt x="4846" y="1108"/>
                      <a:pt x="4498" y="380"/>
                      <a:pt x="4403" y="127"/>
                    </a:cubicBezTo>
                    <a:cubicBezTo>
                      <a:pt x="4371" y="32"/>
                      <a:pt x="4308" y="0"/>
                      <a:pt x="4213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27" name="Google Shape;627;g2b622e1a234_0_214"/>
              <p:cNvSpPr/>
              <p:nvPr/>
            </p:nvSpPr>
            <p:spPr>
              <a:xfrm>
                <a:off x="2553878" y="2454913"/>
                <a:ext cx="307787" cy="307144"/>
              </a:xfrm>
              <a:custGeom>
                <a:avLst/>
                <a:gdLst/>
                <a:ahLst/>
                <a:cxnLst/>
                <a:rect l="l" t="t" r="r" b="b"/>
                <a:pathLst>
                  <a:path w="9090" h="9071" extrusionOk="0">
                    <a:moveTo>
                      <a:pt x="4524" y="3349"/>
                    </a:moveTo>
                    <a:cubicBezTo>
                      <a:pt x="4598" y="3349"/>
                      <a:pt x="4674" y="3356"/>
                      <a:pt x="4751" y="3370"/>
                    </a:cubicBezTo>
                    <a:cubicBezTo>
                      <a:pt x="5385" y="3465"/>
                      <a:pt x="5828" y="4099"/>
                      <a:pt x="5733" y="4732"/>
                    </a:cubicBezTo>
                    <a:cubicBezTo>
                      <a:pt x="5619" y="5333"/>
                      <a:pt x="5116" y="5727"/>
                      <a:pt x="4529" y="5727"/>
                    </a:cubicBezTo>
                    <a:cubicBezTo>
                      <a:pt x="4467" y="5727"/>
                      <a:pt x="4403" y="5723"/>
                      <a:pt x="4340" y="5714"/>
                    </a:cubicBezTo>
                    <a:cubicBezTo>
                      <a:pt x="3706" y="5587"/>
                      <a:pt x="3263" y="4985"/>
                      <a:pt x="3358" y="4320"/>
                    </a:cubicBezTo>
                    <a:cubicBezTo>
                      <a:pt x="3470" y="3760"/>
                      <a:pt x="3954" y="3349"/>
                      <a:pt x="4524" y="3349"/>
                    </a:cubicBezTo>
                    <a:close/>
                    <a:moveTo>
                      <a:pt x="4145" y="0"/>
                    </a:moveTo>
                    <a:cubicBezTo>
                      <a:pt x="4136" y="0"/>
                      <a:pt x="4127" y="4"/>
                      <a:pt x="4118" y="13"/>
                    </a:cubicBezTo>
                    <a:lnTo>
                      <a:pt x="3010" y="235"/>
                    </a:lnTo>
                    <a:cubicBezTo>
                      <a:pt x="2978" y="267"/>
                      <a:pt x="2946" y="298"/>
                      <a:pt x="2946" y="330"/>
                    </a:cubicBezTo>
                    <a:cubicBezTo>
                      <a:pt x="2946" y="330"/>
                      <a:pt x="3073" y="1407"/>
                      <a:pt x="2598" y="1755"/>
                    </a:cubicBezTo>
                    <a:cubicBezTo>
                      <a:pt x="2462" y="1849"/>
                      <a:pt x="2292" y="1883"/>
                      <a:pt x="2116" y="1883"/>
                    </a:cubicBezTo>
                    <a:cubicBezTo>
                      <a:pt x="1635" y="1883"/>
                      <a:pt x="1109" y="1629"/>
                      <a:pt x="1109" y="1629"/>
                    </a:cubicBezTo>
                    <a:cubicBezTo>
                      <a:pt x="1094" y="1613"/>
                      <a:pt x="1078" y="1605"/>
                      <a:pt x="1066" y="1605"/>
                    </a:cubicBezTo>
                    <a:cubicBezTo>
                      <a:pt x="1054" y="1605"/>
                      <a:pt x="1046" y="1613"/>
                      <a:pt x="1046" y="1629"/>
                    </a:cubicBezTo>
                    <a:lnTo>
                      <a:pt x="413" y="2610"/>
                    </a:lnTo>
                    <a:cubicBezTo>
                      <a:pt x="413" y="2610"/>
                      <a:pt x="413" y="2674"/>
                      <a:pt x="444" y="2674"/>
                    </a:cubicBezTo>
                    <a:cubicBezTo>
                      <a:pt x="444" y="2674"/>
                      <a:pt x="1299" y="3370"/>
                      <a:pt x="1204" y="3940"/>
                    </a:cubicBezTo>
                    <a:cubicBezTo>
                      <a:pt x="1109" y="4542"/>
                      <a:pt x="64" y="4890"/>
                      <a:pt x="64" y="4890"/>
                    </a:cubicBezTo>
                    <a:cubicBezTo>
                      <a:pt x="33" y="4890"/>
                      <a:pt x="1" y="4954"/>
                      <a:pt x="33" y="4985"/>
                    </a:cubicBezTo>
                    <a:lnTo>
                      <a:pt x="254" y="6094"/>
                    </a:lnTo>
                    <a:cubicBezTo>
                      <a:pt x="286" y="6126"/>
                      <a:pt x="318" y="6126"/>
                      <a:pt x="349" y="6126"/>
                    </a:cubicBezTo>
                    <a:cubicBezTo>
                      <a:pt x="349" y="6126"/>
                      <a:pt x="469" y="6111"/>
                      <a:pt x="641" y="6111"/>
                    </a:cubicBezTo>
                    <a:cubicBezTo>
                      <a:pt x="986" y="6111"/>
                      <a:pt x="1542" y="6168"/>
                      <a:pt x="1774" y="6506"/>
                    </a:cubicBezTo>
                    <a:cubicBezTo>
                      <a:pt x="2123" y="6981"/>
                      <a:pt x="1648" y="7962"/>
                      <a:pt x="1648" y="7962"/>
                    </a:cubicBezTo>
                    <a:cubicBezTo>
                      <a:pt x="1616" y="7994"/>
                      <a:pt x="1616" y="8026"/>
                      <a:pt x="1648" y="8057"/>
                    </a:cubicBezTo>
                    <a:lnTo>
                      <a:pt x="2629" y="8659"/>
                    </a:lnTo>
                    <a:cubicBezTo>
                      <a:pt x="2629" y="8659"/>
                      <a:pt x="2693" y="8659"/>
                      <a:pt x="2693" y="8627"/>
                    </a:cubicBezTo>
                    <a:cubicBezTo>
                      <a:pt x="2693" y="8627"/>
                      <a:pt x="3318" y="7860"/>
                      <a:pt x="3869" y="7860"/>
                    </a:cubicBezTo>
                    <a:cubicBezTo>
                      <a:pt x="3899" y="7860"/>
                      <a:pt x="3930" y="7862"/>
                      <a:pt x="3960" y="7867"/>
                    </a:cubicBezTo>
                    <a:cubicBezTo>
                      <a:pt x="4561" y="7994"/>
                      <a:pt x="4910" y="9007"/>
                      <a:pt x="4910" y="9007"/>
                    </a:cubicBezTo>
                    <a:cubicBezTo>
                      <a:pt x="4941" y="9039"/>
                      <a:pt x="4973" y="9071"/>
                      <a:pt x="5005" y="9071"/>
                    </a:cubicBezTo>
                    <a:lnTo>
                      <a:pt x="6113" y="8817"/>
                    </a:lnTo>
                    <a:cubicBezTo>
                      <a:pt x="6145" y="8817"/>
                      <a:pt x="6145" y="8786"/>
                      <a:pt x="6145" y="8754"/>
                    </a:cubicBezTo>
                    <a:cubicBezTo>
                      <a:pt x="6145" y="8754"/>
                      <a:pt x="5986" y="8311"/>
                      <a:pt x="6050" y="8057"/>
                    </a:cubicBezTo>
                    <a:cubicBezTo>
                      <a:pt x="6081" y="7772"/>
                      <a:pt x="6271" y="7487"/>
                      <a:pt x="6525" y="7297"/>
                    </a:cubicBezTo>
                    <a:cubicBezTo>
                      <a:pt x="6644" y="7218"/>
                      <a:pt x="6794" y="7188"/>
                      <a:pt x="6953" y="7188"/>
                    </a:cubicBezTo>
                    <a:cubicBezTo>
                      <a:pt x="7429" y="7188"/>
                      <a:pt x="7982" y="7456"/>
                      <a:pt x="7982" y="7456"/>
                    </a:cubicBezTo>
                    <a:cubicBezTo>
                      <a:pt x="8013" y="7456"/>
                      <a:pt x="8045" y="7456"/>
                      <a:pt x="8077" y="7424"/>
                    </a:cubicBezTo>
                    <a:lnTo>
                      <a:pt x="8678" y="6474"/>
                    </a:lnTo>
                    <a:cubicBezTo>
                      <a:pt x="8678" y="6442"/>
                      <a:pt x="8678" y="6411"/>
                      <a:pt x="8647" y="6379"/>
                    </a:cubicBezTo>
                    <a:cubicBezTo>
                      <a:pt x="8647" y="6379"/>
                      <a:pt x="7792" y="5682"/>
                      <a:pt x="7887" y="5112"/>
                    </a:cubicBezTo>
                    <a:cubicBezTo>
                      <a:pt x="8013" y="4542"/>
                      <a:pt x="9027" y="4162"/>
                      <a:pt x="9027" y="4162"/>
                    </a:cubicBezTo>
                    <a:cubicBezTo>
                      <a:pt x="9058" y="4162"/>
                      <a:pt x="9090" y="4130"/>
                      <a:pt x="9090" y="4099"/>
                    </a:cubicBezTo>
                    <a:lnTo>
                      <a:pt x="8837" y="2990"/>
                    </a:lnTo>
                    <a:cubicBezTo>
                      <a:pt x="8805" y="2959"/>
                      <a:pt x="8773" y="2927"/>
                      <a:pt x="8742" y="2927"/>
                    </a:cubicBezTo>
                    <a:cubicBezTo>
                      <a:pt x="8742" y="2927"/>
                      <a:pt x="8611" y="2942"/>
                      <a:pt x="8427" y="2942"/>
                    </a:cubicBezTo>
                    <a:cubicBezTo>
                      <a:pt x="8081" y="2942"/>
                      <a:pt x="7544" y="2888"/>
                      <a:pt x="7317" y="2579"/>
                    </a:cubicBezTo>
                    <a:cubicBezTo>
                      <a:pt x="7126" y="2325"/>
                      <a:pt x="7063" y="2009"/>
                      <a:pt x="7126" y="1692"/>
                    </a:cubicBezTo>
                    <a:cubicBezTo>
                      <a:pt x="7190" y="1470"/>
                      <a:pt x="7443" y="1090"/>
                      <a:pt x="7443" y="1090"/>
                    </a:cubicBezTo>
                    <a:cubicBezTo>
                      <a:pt x="7475" y="1059"/>
                      <a:pt x="7475" y="1027"/>
                      <a:pt x="7443" y="1027"/>
                    </a:cubicBezTo>
                    <a:lnTo>
                      <a:pt x="6493" y="394"/>
                    </a:lnTo>
                    <a:cubicBezTo>
                      <a:pt x="6461" y="394"/>
                      <a:pt x="6430" y="394"/>
                      <a:pt x="6398" y="425"/>
                    </a:cubicBezTo>
                    <a:cubicBezTo>
                      <a:pt x="6398" y="425"/>
                      <a:pt x="5773" y="1193"/>
                      <a:pt x="5222" y="1193"/>
                    </a:cubicBezTo>
                    <a:cubicBezTo>
                      <a:pt x="5192" y="1193"/>
                      <a:pt x="5161" y="1190"/>
                      <a:pt x="5131" y="1185"/>
                    </a:cubicBezTo>
                    <a:cubicBezTo>
                      <a:pt x="4561" y="1090"/>
                      <a:pt x="4181" y="45"/>
                      <a:pt x="4181" y="45"/>
                    </a:cubicBezTo>
                    <a:cubicBezTo>
                      <a:pt x="4181" y="23"/>
                      <a:pt x="4165" y="0"/>
                      <a:pt x="4145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28" name="Google Shape;628;g2b622e1a234_0_214"/>
              <p:cNvSpPr/>
              <p:nvPr/>
            </p:nvSpPr>
            <p:spPr>
              <a:xfrm>
                <a:off x="2583750" y="3076200"/>
                <a:ext cx="1871401" cy="1331885"/>
              </a:xfrm>
              <a:custGeom>
                <a:avLst/>
                <a:gdLst/>
                <a:ahLst/>
                <a:cxnLst/>
                <a:rect l="l" t="t" r="r" b="b"/>
                <a:pathLst>
                  <a:path w="44116" h="31068" extrusionOk="0">
                    <a:moveTo>
                      <a:pt x="41392" y="222"/>
                    </a:moveTo>
                    <a:cubicBezTo>
                      <a:pt x="42057" y="222"/>
                      <a:pt x="42690" y="476"/>
                      <a:pt x="43165" y="951"/>
                    </a:cubicBezTo>
                    <a:cubicBezTo>
                      <a:pt x="43640" y="1458"/>
                      <a:pt x="43894" y="2091"/>
                      <a:pt x="43894" y="2756"/>
                    </a:cubicBezTo>
                    <a:lnTo>
                      <a:pt x="43799" y="28851"/>
                    </a:lnTo>
                    <a:cubicBezTo>
                      <a:pt x="43799" y="29389"/>
                      <a:pt x="43640" y="29928"/>
                      <a:pt x="43292" y="30371"/>
                    </a:cubicBezTo>
                    <a:cubicBezTo>
                      <a:pt x="42849" y="30688"/>
                      <a:pt x="42342" y="30878"/>
                      <a:pt x="41804" y="30878"/>
                    </a:cubicBezTo>
                    <a:lnTo>
                      <a:pt x="2724" y="30878"/>
                    </a:lnTo>
                    <a:cubicBezTo>
                      <a:pt x="2059" y="30878"/>
                      <a:pt x="1426" y="30593"/>
                      <a:pt x="951" y="30118"/>
                    </a:cubicBezTo>
                    <a:cubicBezTo>
                      <a:pt x="476" y="29643"/>
                      <a:pt x="222" y="29009"/>
                      <a:pt x="222" y="28344"/>
                    </a:cubicBezTo>
                    <a:lnTo>
                      <a:pt x="317" y="2249"/>
                    </a:lnTo>
                    <a:cubicBezTo>
                      <a:pt x="317" y="1711"/>
                      <a:pt x="476" y="1172"/>
                      <a:pt x="792" y="729"/>
                    </a:cubicBezTo>
                    <a:cubicBezTo>
                      <a:pt x="1236" y="412"/>
                      <a:pt x="1774" y="222"/>
                      <a:pt x="2312" y="222"/>
                    </a:cubicBezTo>
                    <a:close/>
                    <a:moveTo>
                      <a:pt x="2312" y="1"/>
                    </a:moveTo>
                    <a:cubicBezTo>
                      <a:pt x="1711" y="1"/>
                      <a:pt x="1109" y="222"/>
                      <a:pt x="666" y="571"/>
                    </a:cubicBezTo>
                    <a:cubicBezTo>
                      <a:pt x="317" y="1046"/>
                      <a:pt x="96" y="1616"/>
                      <a:pt x="96" y="2249"/>
                    </a:cubicBezTo>
                    <a:lnTo>
                      <a:pt x="1" y="28344"/>
                    </a:lnTo>
                    <a:cubicBezTo>
                      <a:pt x="1" y="29865"/>
                      <a:pt x="1236" y="31068"/>
                      <a:pt x="2724" y="31068"/>
                    </a:cubicBezTo>
                    <a:lnTo>
                      <a:pt x="41804" y="31068"/>
                    </a:lnTo>
                    <a:cubicBezTo>
                      <a:pt x="42437" y="31068"/>
                      <a:pt x="43007" y="30878"/>
                      <a:pt x="43450" y="30498"/>
                    </a:cubicBezTo>
                    <a:cubicBezTo>
                      <a:pt x="43799" y="30055"/>
                      <a:pt x="44021" y="29484"/>
                      <a:pt x="44021" y="28851"/>
                    </a:cubicBezTo>
                    <a:lnTo>
                      <a:pt x="44116" y="2756"/>
                    </a:lnTo>
                    <a:cubicBezTo>
                      <a:pt x="44116" y="1236"/>
                      <a:pt x="42880" y="1"/>
                      <a:pt x="41392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sp>
          <p:nvSpPr>
            <p:cNvPr id="629" name="Google Shape;629;g2b622e1a234_0_214"/>
            <p:cNvSpPr/>
            <p:nvPr/>
          </p:nvSpPr>
          <p:spPr>
            <a:xfrm>
              <a:off x="6852225" y="3594050"/>
              <a:ext cx="193500" cy="137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30" name="Google Shape;630;g2b622e1a234_0_214"/>
            <p:cNvSpPr txBox="1"/>
            <p:nvPr/>
          </p:nvSpPr>
          <p:spPr>
            <a:xfrm>
              <a:off x="8182544" y="3358800"/>
              <a:ext cx="1170900" cy="4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Montserrat Medium"/>
                  <a:ea typeface="Montserrat Medium"/>
                  <a:cs typeface="Montserrat Medium"/>
                  <a:sym typeface="Montserrat Medium"/>
                </a:rPr>
                <a:t>PaaS</a:t>
              </a:r>
              <a:endParaRPr sz="18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31" name="Google Shape;631;g2b622e1a234_0_214"/>
            <p:cNvSpPr txBox="1"/>
            <p:nvPr/>
          </p:nvSpPr>
          <p:spPr>
            <a:xfrm>
              <a:off x="6327270" y="5086474"/>
              <a:ext cx="3495600" cy="5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Software as a Service</a:t>
              </a:r>
              <a:endParaRPr sz="7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32" name="Google Shape;632;g2b622e1a234_0_214"/>
            <p:cNvSpPr txBox="1"/>
            <p:nvPr/>
          </p:nvSpPr>
          <p:spPr>
            <a:xfrm>
              <a:off x="7317874" y="3714875"/>
              <a:ext cx="3088800" cy="4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Platform as a Service</a:t>
              </a:r>
              <a:endParaRPr sz="7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pic>
        <p:nvPicPr>
          <p:cNvPr id="633" name="Google Shape;633;g2b622e1a234_0_214"/>
          <p:cNvPicPr preferRelativeResize="0"/>
          <p:nvPr/>
        </p:nvPicPr>
        <p:blipFill rotWithShape="1">
          <a:blip r:embed="rId3">
            <a:alphaModFix/>
          </a:blip>
          <a:srcRect l="-50" r="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b641fe306a_1_10"/>
          <p:cNvSpPr txBox="1"/>
          <p:nvPr/>
        </p:nvSpPr>
        <p:spPr>
          <a:xfrm flipH="1">
            <a:off x="467351" y="207825"/>
            <a:ext cx="888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6659B8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Service Models</a:t>
            </a:r>
            <a:endParaRPr sz="2400" b="1" i="0" u="none" strike="noStrike" cap="none">
              <a:solidFill>
                <a:srgbClr val="6659B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9" name="Google Shape;639;g2b641fe306a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325" y="872175"/>
            <a:ext cx="8778525" cy="56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2b641fe306a_1_10"/>
          <p:cNvPicPr preferRelativeResize="0"/>
          <p:nvPr/>
        </p:nvPicPr>
        <p:blipFill rotWithShape="1">
          <a:blip r:embed="rId4">
            <a:alphaModFix/>
          </a:blip>
          <a:srcRect l="-50" r="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g2b641fe306a_1_10"/>
          <p:cNvPicPr preferRelativeResize="0"/>
          <p:nvPr/>
        </p:nvPicPr>
        <p:blipFill rotWithShape="1">
          <a:blip r:embed="rId4">
            <a:alphaModFix/>
          </a:blip>
          <a:srcRect l="-50" r="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b641fe306a_0_2"/>
          <p:cNvSpPr txBox="1"/>
          <p:nvPr/>
        </p:nvSpPr>
        <p:spPr>
          <a:xfrm>
            <a:off x="1809300" y="2694700"/>
            <a:ext cx="85857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Virtualization and Hypervisor</a:t>
            </a:r>
            <a:endParaRPr sz="4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7" name="Google Shape;647;g2b641fe306a_0_2"/>
          <p:cNvPicPr preferRelativeResize="0"/>
          <p:nvPr/>
        </p:nvPicPr>
        <p:blipFill rotWithShape="1">
          <a:blip r:embed="rId3">
            <a:alphaModFix/>
          </a:blip>
          <a:srcRect l="-50" r="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b641fe306a_0_6"/>
          <p:cNvSpPr txBox="1"/>
          <p:nvPr/>
        </p:nvSpPr>
        <p:spPr>
          <a:xfrm>
            <a:off x="1055688" y="1259648"/>
            <a:ext cx="100806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Virtualization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a technology that creates a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simulated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virtual version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computer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hardware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storage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or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networks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It allows multiple operating systems or applications to run on a single physical machine, improving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efficiency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resource utilization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flexibility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IT infrastructure.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3" name="Google Shape;653;g2b641fe306a_0_6"/>
          <p:cNvSpPr txBox="1"/>
          <p:nvPr/>
        </p:nvSpPr>
        <p:spPr>
          <a:xfrm flipH="1">
            <a:off x="467470" y="207830"/>
            <a:ext cx="792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What Is Virtualization?</a:t>
            </a:r>
            <a:endParaRPr sz="2400" b="1">
              <a:solidFill>
                <a:srgbClr val="675AB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4" name="Google Shape;654;g2b641fe306a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976" y="2095625"/>
            <a:ext cx="5306025" cy="32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g2b641fe306a_0_6"/>
          <p:cNvSpPr txBox="1"/>
          <p:nvPr/>
        </p:nvSpPr>
        <p:spPr>
          <a:xfrm>
            <a:off x="1270413" y="5452048"/>
            <a:ext cx="1008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NOTE: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Virtualization can exist without Cloud, but Cloud Computing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cannot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exist without Virtualization.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a269e6aed1_0_336"/>
          <p:cNvSpPr txBox="1"/>
          <p:nvPr/>
        </p:nvSpPr>
        <p:spPr>
          <a:xfrm flipH="1">
            <a:off x="467470" y="207830"/>
            <a:ext cx="792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Types of Virtualization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g2a269e6aed1_0_336"/>
          <p:cNvSpPr/>
          <p:nvPr/>
        </p:nvSpPr>
        <p:spPr>
          <a:xfrm>
            <a:off x="2129861" y="2233325"/>
            <a:ext cx="1421163" cy="2430001"/>
          </a:xfrm>
          <a:custGeom>
            <a:avLst/>
            <a:gdLst/>
            <a:ahLst/>
            <a:cxnLst/>
            <a:rect l="l" t="t" r="r" b="b"/>
            <a:pathLst>
              <a:path w="44211" h="75595" extrusionOk="0">
                <a:moveTo>
                  <a:pt x="10103" y="1"/>
                </a:moveTo>
                <a:cubicBezTo>
                  <a:pt x="4529" y="1"/>
                  <a:pt x="0" y="4529"/>
                  <a:pt x="0" y="10135"/>
                </a:cubicBezTo>
                <a:lnTo>
                  <a:pt x="0" y="65492"/>
                </a:lnTo>
                <a:cubicBezTo>
                  <a:pt x="0" y="71066"/>
                  <a:pt x="4529" y="75594"/>
                  <a:pt x="10103" y="75594"/>
                </a:cubicBezTo>
                <a:lnTo>
                  <a:pt x="34076" y="75594"/>
                </a:lnTo>
                <a:cubicBezTo>
                  <a:pt x="39682" y="75594"/>
                  <a:pt x="44210" y="71066"/>
                  <a:pt x="44210" y="65492"/>
                </a:cubicBezTo>
                <a:lnTo>
                  <a:pt x="44210" y="10135"/>
                </a:lnTo>
                <a:cubicBezTo>
                  <a:pt x="44210" y="4529"/>
                  <a:pt x="39682" y="1"/>
                  <a:pt x="340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g2a269e6aed1_0_336"/>
          <p:cNvSpPr/>
          <p:nvPr/>
        </p:nvSpPr>
        <p:spPr>
          <a:xfrm>
            <a:off x="5377277" y="1689721"/>
            <a:ext cx="1421163" cy="2430001"/>
          </a:xfrm>
          <a:custGeom>
            <a:avLst/>
            <a:gdLst/>
            <a:ahLst/>
            <a:cxnLst/>
            <a:rect l="l" t="t" r="r" b="b"/>
            <a:pathLst>
              <a:path w="44211" h="75595" extrusionOk="0">
                <a:moveTo>
                  <a:pt x="10103" y="0"/>
                </a:moveTo>
                <a:cubicBezTo>
                  <a:pt x="4529" y="0"/>
                  <a:pt x="1" y="4529"/>
                  <a:pt x="1" y="10103"/>
                </a:cubicBezTo>
                <a:lnTo>
                  <a:pt x="1" y="65460"/>
                </a:lnTo>
                <a:cubicBezTo>
                  <a:pt x="1" y="71065"/>
                  <a:pt x="4529" y="75594"/>
                  <a:pt x="10103" y="75594"/>
                </a:cubicBezTo>
                <a:lnTo>
                  <a:pt x="34077" y="75594"/>
                </a:lnTo>
                <a:cubicBezTo>
                  <a:pt x="39682" y="75594"/>
                  <a:pt x="44211" y="71065"/>
                  <a:pt x="44211" y="65460"/>
                </a:cubicBezTo>
                <a:lnTo>
                  <a:pt x="44211" y="10103"/>
                </a:lnTo>
                <a:cubicBezTo>
                  <a:pt x="44211" y="4529"/>
                  <a:pt x="39682" y="0"/>
                  <a:pt x="340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g2a269e6aed1_0_336"/>
          <p:cNvSpPr/>
          <p:nvPr/>
        </p:nvSpPr>
        <p:spPr>
          <a:xfrm>
            <a:off x="8630834" y="2233325"/>
            <a:ext cx="1421163" cy="2430001"/>
          </a:xfrm>
          <a:custGeom>
            <a:avLst/>
            <a:gdLst/>
            <a:ahLst/>
            <a:cxnLst/>
            <a:rect l="l" t="t" r="r" b="b"/>
            <a:pathLst>
              <a:path w="44211" h="75595" extrusionOk="0">
                <a:moveTo>
                  <a:pt x="10103" y="1"/>
                </a:moveTo>
                <a:cubicBezTo>
                  <a:pt x="4529" y="1"/>
                  <a:pt x="0" y="4529"/>
                  <a:pt x="0" y="10135"/>
                </a:cubicBezTo>
                <a:lnTo>
                  <a:pt x="0" y="65492"/>
                </a:lnTo>
                <a:cubicBezTo>
                  <a:pt x="0" y="71066"/>
                  <a:pt x="4529" y="75594"/>
                  <a:pt x="10103" y="75594"/>
                </a:cubicBezTo>
                <a:lnTo>
                  <a:pt x="34076" y="75594"/>
                </a:lnTo>
                <a:cubicBezTo>
                  <a:pt x="39681" y="75594"/>
                  <a:pt x="44210" y="71066"/>
                  <a:pt x="44210" y="65492"/>
                </a:cubicBezTo>
                <a:lnTo>
                  <a:pt x="44210" y="10135"/>
                </a:lnTo>
                <a:cubicBezTo>
                  <a:pt x="44210" y="4529"/>
                  <a:pt x="39681" y="1"/>
                  <a:pt x="340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g2a269e6aed1_0_336"/>
          <p:cNvSpPr/>
          <p:nvPr/>
        </p:nvSpPr>
        <p:spPr>
          <a:xfrm>
            <a:off x="2018896" y="1573678"/>
            <a:ext cx="8152197" cy="3710626"/>
          </a:xfrm>
          <a:custGeom>
            <a:avLst/>
            <a:gdLst/>
            <a:ahLst/>
            <a:cxnLst/>
            <a:rect l="l" t="t" r="r" b="b"/>
            <a:pathLst>
              <a:path w="253607" h="115434" extrusionOk="0">
                <a:moveTo>
                  <a:pt x="114674" y="0"/>
                </a:moveTo>
                <a:cubicBezTo>
                  <a:pt x="107137" y="0"/>
                  <a:pt x="101025" y="5669"/>
                  <a:pt x="101025" y="12636"/>
                </a:cubicBezTo>
                <a:lnTo>
                  <a:pt x="101025" y="102797"/>
                </a:lnTo>
                <a:cubicBezTo>
                  <a:pt x="101025" y="109543"/>
                  <a:pt x="95103" y="115022"/>
                  <a:pt x="87819" y="115022"/>
                </a:cubicBezTo>
                <a:lnTo>
                  <a:pt x="64194" y="115022"/>
                </a:lnTo>
                <a:cubicBezTo>
                  <a:pt x="56910" y="115022"/>
                  <a:pt x="50988" y="109543"/>
                  <a:pt x="50988" y="102797"/>
                </a:cubicBezTo>
                <a:lnTo>
                  <a:pt x="50988" y="29357"/>
                </a:lnTo>
                <a:cubicBezTo>
                  <a:pt x="50988" y="22422"/>
                  <a:pt x="44876" y="16753"/>
                  <a:pt x="37338" y="16753"/>
                </a:cubicBezTo>
                <a:lnTo>
                  <a:pt x="14600" y="16753"/>
                </a:lnTo>
                <a:cubicBezTo>
                  <a:pt x="6556" y="16753"/>
                  <a:pt x="0" y="22802"/>
                  <a:pt x="0" y="30244"/>
                </a:cubicBezTo>
                <a:lnTo>
                  <a:pt x="0" y="59506"/>
                </a:lnTo>
                <a:cubicBezTo>
                  <a:pt x="0" y="59601"/>
                  <a:pt x="96" y="59696"/>
                  <a:pt x="222" y="59696"/>
                </a:cubicBezTo>
                <a:cubicBezTo>
                  <a:pt x="349" y="59696"/>
                  <a:pt x="444" y="59601"/>
                  <a:pt x="444" y="59506"/>
                </a:cubicBezTo>
                <a:lnTo>
                  <a:pt x="444" y="30244"/>
                </a:lnTo>
                <a:cubicBezTo>
                  <a:pt x="444" y="23024"/>
                  <a:pt x="6809" y="17165"/>
                  <a:pt x="14632" y="17165"/>
                </a:cubicBezTo>
                <a:lnTo>
                  <a:pt x="37338" y="17165"/>
                </a:lnTo>
                <a:cubicBezTo>
                  <a:pt x="44622" y="17165"/>
                  <a:pt x="50544" y="22643"/>
                  <a:pt x="50544" y="29357"/>
                </a:cubicBezTo>
                <a:lnTo>
                  <a:pt x="50544" y="102797"/>
                </a:lnTo>
                <a:cubicBezTo>
                  <a:pt x="50544" y="109765"/>
                  <a:pt x="56688" y="115433"/>
                  <a:pt x="64194" y="115433"/>
                </a:cubicBezTo>
                <a:lnTo>
                  <a:pt x="87819" y="115433"/>
                </a:lnTo>
                <a:cubicBezTo>
                  <a:pt x="95356" y="115433"/>
                  <a:pt x="101468" y="109765"/>
                  <a:pt x="101468" y="102797"/>
                </a:cubicBezTo>
                <a:lnTo>
                  <a:pt x="101468" y="12636"/>
                </a:lnTo>
                <a:cubicBezTo>
                  <a:pt x="101468" y="5891"/>
                  <a:pt x="107390" y="412"/>
                  <a:pt x="114674" y="412"/>
                </a:cubicBezTo>
                <a:lnTo>
                  <a:pt x="138489" y="412"/>
                </a:lnTo>
                <a:cubicBezTo>
                  <a:pt x="145773" y="412"/>
                  <a:pt x="151695" y="5891"/>
                  <a:pt x="151695" y="12636"/>
                </a:cubicBezTo>
                <a:lnTo>
                  <a:pt x="151695" y="102797"/>
                </a:lnTo>
                <a:cubicBezTo>
                  <a:pt x="151695" y="109765"/>
                  <a:pt x="157807" y="115433"/>
                  <a:pt x="165345" y="115433"/>
                </a:cubicBezTo>
                <a:lnTo>
                  <a:pt x="189508" y="115433"/>
                </a:lnTo>
                <a:cubicBezTo>
                  <a:pt x="197014" y="115433"/>
                  <a:pt x="203158" y="109765"/>
                  <a:pt x="203126" y="102797"/>
                </a:cubicBezTo>
                <a:lnTo>
                  <a:pt x="203126" y="29326"/>
                </a:lnTo>
                <a:cubicBezTo>
                  <a:pt x="203126" y="22580"/>
                  <a:pt x="209048" y="17133"/>
                  <a:pt x="216332" y="17133"/>
                </a:cubicBezTo>
                <a:lnTo>
                  <a:pt x="239007" y="17133"/>
                </a:lnTo>
                <a:cubicBezTo>
                  <a:pt x="246798" y="17133"/>
                  <a:pt x="253163" y="22992"/>
                  <a:pt x="253163" y="30212"/>
                </a:cubicBezTo>
                <a:lnTo>
                  <a:pt x="253163" y="57068"/>
                </a:lnTo>
                <a:cubicBezTo>
                  <a:pt x="253163" y="57194"/>
                  <a:pt x="253258" y="57289"/>
                  <a:pt x="253385" y="57289"/>
                </a:cubicBezTo>
                <a:cubicBezTo>
                  <a:pt x="253511" y="57289"/>
                  <a:pt x="253606" y="57194"/>
                  <a:pt x="253606" y="57068"/>
                </a:cubicBezTo>
                <a:lnTo>
                  <a:pt x="253606" y="30212"/>
                </a:lnTo>
                <a:cubicBezTo>
                  <a:pt x="253606" y="22770"/>
                  <a:pt x="247051" y="16721"/>
                  <a:pt x="239007" y="16721"/>
                </a:cubicBezTo>
                <a:lnTo>
                  <a:pt x="216332" y="16721"/>
                </a:lnTo>
                <a:cubicBezTo>
                  <a:pt x="208826" y="16721"/>
                  <a:pt x="202683" y="22358"/>
                  <a:pt x="202683" y="29326"/>
                </a:cubicBezTo>
                <a:lnTo>
                  <a:pt x="202683" y="102797"/>
                </a:lnTo>
                <a:cubicBezTo>
                  <a:pt x="202683" y="109543"/>
                  <a:pt x="196760" y="115022"/>
                  <a:pt x="189477" y="115022"/>
                </a:cubicBezTo>
                <a:lnTo>
                  <a:pt x="165345" y="115022"/>
                </a:lnTo>
                <a:cubicBezTo>
                  <a:pt x="158061" y="115022"/>
                  <a:pt x="152139" y="109543"/>
                  <a:pt x="152139" y="102797"/>
                </a:cubicBezTo>
                <a:lnTo>
                  <a:pt x="152139" y="12636"/>
                </a:lnTo>
                <a:cubicBezTo>
                  <a:pt x="152139" y="5669"/>
                  <a:pt x="145995" y="0"/>
                  <a:pt x="138489" y="0"/>
                </a:cubicBezTo>
                <a:close/>
              </a:path>
            </a:pathLst>
          </a:custGeom>
          <a:solidFill>
            <a:srgbClr val="22283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2a269e6aed1_0_336"/>
          <p:cNvSpPr/>
          <p:nvPr/>
        </p:nvSpPr>
        <p:spPr>
          <a:xfrm>
            <a:off x="9323076" y="4516713"/>
            <a:ext cx="36677" cy="36677"/>
          </a:xfrm>
          <a:custGeom>
            <a:avLst/>
            <a:gdLst/>
            <a:ahLst/>
            <a:cxnLst/>
            <a:rect l="l" t="t" r="r" b="b"/>
            <a:pathLst>
              <a:path w="1141" h="1141" extrusionOk="0">
                <a:moveTo>
                  <a:pt x="570" y="222"/>
                </a:moveTo>
                <a:cubicBezTo>
                  <a:pt x="760" y="222"/>
                  <a:pt x="887" y="380"/>
                  <a:pt x="887" y="570"/>
                </a:cubicBezTo>
                <a:cubicBezTo>
                  <a:pt x="887" y="728"/>
                  <a:pt x="760" y="887"/>
                  <a:pt x="570" y="887"/>
                </a:cubicBezTo>
                <a:cubicBezTo>
                  <a:pt x="380" y="887"/>
                  <a:pt x="253" y="728"/>
                  <a:pt x="253" y="570"/>
                </a:cubicBezTo>
                <a:cubicBezTo>
                  <a:pt x="253" y="380"/>
                  <a:pt x="380" y="222"/>
                  <a:pt x="570" y="222"/>
                </a:cubicBezTo>
                <a:close/>
                <a:moveTo>
                  <a:pt x="570" y="0"/>
                </a:moveTo>
                <a:cubicBezTo>
                  <a:pt x="253" y="0"/>
                  <a:pt x="0" y="253"/>
                  <a:pt x="0" y="570"/>
                </a:cubicBezTo>
                <a:cubicBezTo>
                  <a:pt x="0" y="887"/>
                  <a:pt x="253" y="1140"/>
                  <a:pt x="570" y="1140"/>
                </a:cubicBezTo>
                <a:cubicBezTo>
                  <a:pt x="887" y="1140"/>
                  <a:pt x="1140" y="887"/>
                  <a:pt x="1140" y="570"/>
                </a:cubicBezTo>
                <a:cubicBezTo>
                  <a:pt x="1140" y="253"/>
                  <a:pt x="887" y="0"/>
                  <a:pt x="570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2a269e6aed1_0_336"/>
          <p:cNvSpPr/>
          <p:nvPr/>
        </p:nvSpPr>
        <p:spPr>
          <a:xfrm>
            <a:off x="9226352" y="4516713"/>
            <a:ext cx="36677" cy="36677"/>
          </a:xfrm>
          <a:custGeom>
            <a:avLst/>
            <a:gdLst/>
            <a:ahLst/>
            <a:cxnLst/>
            <a:rect l="l" t="t" r="r" b="b"/>
            <a:pathLst>
              <a:path w="1141" h="1141" extrusionOk="0">
                <a:moveTo>
                  <a:pt x="571" y="222"/>
                </a:moveTo>
                <a:cubicBezTo>
                  <a:pt x="761" y="222"/>
                  <a:pt x="887" y="380"/>
                  <a:pt x="887" y="570"/>
                </a:cubicBezTo>
                <a:cubicBezTo>
                  <a:pt x="887" y="728"/>
                  <a:pt x="761" y="887"/>
                  <a:pt x="571" y="887"/>
                </a:cubicBezTo>
                <a:cubicBezTo>
                  <a:pt x="381" y="887"/>
                  <a:pt x="254" y="728"/>
                  <a:pt x="254" y="570"/>
                </a:cubicBezTo>
                <a:cubicBezTo>
                  <a:pt x="222" y="380"/>
                  <a:pt x="381" y="222"/>
                  <a:pt x="571" y="222"/>
                </a:cubicBezTo>
                <a:close/>
                <a:moveTo>
                  <a:pt x="571" y="0"/>
                </a:moveTo>
                <a:cubicBezTo>
                  <a:pt x="254" y="0"/>
                  <a:pt x="1" y="253"/>
                  <a:pt x="1" y="570"/>
                </a:cubicBezTo>
                <a:cubicBezTo>
                  <a:pt x="1" y="887"/>
                  <a:pt x="254" y="1140"/>
                  <a:pt x="571" y="1140"/>
                </a:cubicBezTo>
                <a:cubicBezTo>
                  <a:pt x="887" y="1140"/>
                  <a:pt x="1141" y="887"/>
                  <a:pt x="1141" y="570"/>
                </a:cubicBezTo>
                <a:cubicBezTo>
                  <a:pt x="1141" y="253"/>
                  <a:pt x="887" y="0"/>
                  <a:pt x="5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2a269e6aed1_0_336"/>
          <p:cNvSpPr/>
          <p:nvPr/>
        </p:nvSpPr>
        <p:spPr>
          <a:xfrm>
            <a:off x="9129628" y="4516713"/>
            <a:ext cx="36710" cy="36677"/>
          </a:xfrm>
          <a:custGeom>
            <a:avLst/>
            <a:gdLst/>
            <a:ahLst/>
            <a:cxnLst/>
            <a:rect l="l" t="t" r="r" b="b"/>
            <a:pathLst>
              <a:path w="1142" h="1141" extrusionOk="0">
                <a:moveTo>
                  <a:pt x="571" y="222"/>
                </a:moveTo>
                <a:cubicBezTo>
                  <a:pt x="761" y="222"/>
                  <a:pt x="888" y="380"/>
                  <a:pt x="888" y="570"/>
                </a:cubicBezTo>
                <a:cubicBezTo>
                  <a:pt x="888" y="728"/>
                  <a:pt x="761" y="887"/>
                  <a:pt x="571" y="887"/>
                </a:cubicBezTo>
                <a:cubicBezTo>
                  <a:pt x="381" y="887"/>
                  <a:pt x="254" y="728"/>
                  <a:pt x="254" y="570"/>
                </a:cubicBezTo>
                <a:cubicBezTo>
                  <a:pt x="254" y="380"/>
                  <a:pt x="381" y="222"/>
                  <a:pt x="571" y="222"/>
                </a:cubicBezTo>
                <a:close/>
                <a:moveTo>
                  <a:pt x="571" y="0"/>
                </a:moveTo>
                <a:cubicBezTo>
                  <a:pt x="254" y="0"/>
                  <a:pt x="1" y="253"/>
                  <a:pt x="1" y="570"/>
                </a:cubicBezTo>
                <a:cubicBezTo>
                  <a:pt x="1" y="887"/>
                  <a:pt x="254" y="1140"/>
                  <a:pt x="571" y="1140"/>
                </a:cubicBezTo>
                <a:cubicBezTo>
                  <a:pt x="888" y="1140"/>
                  <a:pt x="1141" y="887"/>
                  <a:pt x="1141" y="570"/>
                </a:cubicBezTo>
                <a:cubicBezTo>
                  <a:pt x="1141" y="253"/>
                  <a:pt x="888" y="0"/>
                  <a:pt x="5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g2a269e6aed1_0_336"/>
          <p:cNvSpPr/>
          <p:nvPr/>
        </p:nvSpPr>
        <p:spPr>
          <a:xfrm>
            <a:off x="9419768" y="4516713"/>
            <a:ext cx="36677" cy="36677"/>
          </a:xfrm>
          <a:custGeom>
            <a:avLst/>
            <a:gdLst/>
            <a:ahLst/>
            <a:cxnLst/>
            <a:rect l="l" t="t" r="r" b="b"/>
            <a:pathLst>
              <a:path w="1141" h="1141" extrusionOk="0">
                <a:moveTo>
                  <a:pt x="571" y="222"/>
                </a:moveTo>
                <a:cubicBezTo>
                  <a:pt x="761" y="222"/>
                  <a:pt x="887" y="380"/>
                  <a:pt x="887" y="570"/>
                </a:cubicBezTo>
                <a:cubicBezTo>
                  <a:pt x="887" y="728"/>
                  <a:pt x="761" y="887"/>
                  <a:pt x="571" y="887"/>
                </a:cubicBezTo>
                <a:cubicBezTo>
                  <a:pt x="381" y="887"/>
                  <a:pt x="254" y="728"/>
                  <a:pt x="254" y="570"/>
                </a:cubicBezTo>
                <a:cubicBezTo>
                  <a:pt x="254" y="380"/>
                  <a:pt x="381" y="222"/>
                  <a:pt x="571" y="222"/>
                </a:cubicBezTo>
                <a:close/>
                <a:moveTo>
                  <a:pt x="571" y="0"/>
                </a:moveTo>
                <a:cubicBezTo>
                  <a:pt x="254" y="0"/>
                  <a:pt x="1" y="253"/>
                  <a:pt x="1" y="570"/>
                </a:cubicBezTo>
                <a:cubicBezTo>
                  <a:pt x="1" y="887"/>
                  <a:pt x="254" y="1140"/>
                  <a:pt x="571" y="1140"/>
                </a:cubicBezTo>
                <a:cubicBezTo>
                  <a:pt x="887" y="1140"/>
                  <a:pt x="1141" y="887"/>
                  <a:pt x="1141" y="570"/>
                </a:cubicBezTo>
                <a:cubicBezTo>
                  <a:pt x="1141" y="253"/>
                  <a:pt x="887" y="0"/>
                  <a:pt x="5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g2a269e6aed1_0_336"/>
          <p:cNvSpPr/>
          <p:nvPr/>
        </p:nvSpPr>
        <p:spPr>
          <a:xfrm>
            <a:off x="9515464" y="4516713"/>
            <a:ext cx="37706" cy="36677"/>
          </a:xfrm>
          <a:custGeom>
            <a:avLst/>
            <a:gdLst/>
            <a:ahLst/>
            <a:cxnLst/>
            <a:rect l="l" t="t" r="r" b="b"/>
            <a:pathLst>
              <a:path w="1173" h="1141" extrusionOk="0">
                <a:moveTo>
                  <a:pt x="602" y="222"/>
                </a:moveTo>
                <a:cubicBezTo>
                  <a:pt x="792" y="222"/>
                  <a:pt x="919" y="380"/>
                  <a:pt x="919" y="570"/>
                </a:cubicBezTo>
                <a:cubicBezTo>
                  <a:pt x="919" y="728"/>
                  <a:pt x="792" y="887"/>
                  <a:pt x="602" y="887"/>
                </a:cubicBezTo>
                <a:cubicBezTo>
                  <a:pt x="412" y="887"/>
                  <a:pt x="254" y="728"/>
                  <a:pt x="254" y="570"/>
                </a:cubicBezTo>
                <a:cubicBezTo>
                  <a:pt x="254" y="380"/>
                  <a:pt x="412" y="222"/>
                  <a:pt x="602" y="222"/>
                </a:cubicBezTo>
                <a:close/>
                <a:moveTo>
                  <a:pt x="602" y="0"/>
                </a:moveTo>
                <a:cubicBezTo>
                  <a:pt x="286" y="0"/>
                  <a:pt x="1" y="253"/>
                  <a:pt x="1" y="570"/>
                </a:cubicBezTo>
                <a:cubicBezTo>
                  <a:pt x="1" y="887"/>
                  <a:pt x="286" y="1140"/>
                  <a:pt x="602" y="1140"/>
                </a:cubicBezTo>
                <a:cubicBezTo>
                  <a:pt x="919" y="1140"/>
                  <a:pt x="1172" y="887"/>
                  <a:pt x="1172" y="570"/>
                </a:cubicBezTo>
                <a:cubicBezTo>
                  <a:pt x="1172" y="253"/>
                  <a:pt x="919" y="0"/>
                  <a:pt x="60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g2a269e6aed1_0_336"/>
          <p:cNvSpPr/>
          <p:nvPr/>
        </p:nvSpPr>
        <p:spPr>
          <a:xfrm>
            <a:off x="2822104" y="4516713"/>
            <a:ext cx="36677" cy="36677"/>
          </a:xfrm>
          <a:custGeom>
            <a:avLst/>
            <a:gdLst/>
            <a:ahLst/>
            <a:cxnLst/>
            <a:rect l="l" t="t" r="r" b="b"/>
            <a:pathLst>
              <a:path w="1141" h="1141" extrusionOk="0">
                <a:moveTo>
                  <a:pt x="570" y="222"/>
                </a:moveTo>
                <a:cubicBezTo>
                  <a:pt x="760" y="222"/>
                  <a:pt x="887" y="380"/>
                  <a:pt x="887" y="570"/>
                </a:cubicBezTo>
                <a:cubicBezTo>
                  <a:pt x="887" y="728"/>
                  <a:pt x="760" y="887"/>
                  <a:pt x="570" y="887"/>
                </a:cubicBezTo>
                <a:cubicBezTo>
                  <a:pt x="380" y="887"/>
                  <a:pt x="222" y="728"/>
                  <a:pt x="222" y="570"/>
                </a:cubicBezTo>
                <a:cubicBezTo>
                  <a:pt x="222" y="380"/>
                  <a:pt x="380" y="222"/>
                  <a:pt x="570" y="222"/>
                </a:cubicBezTo>
                <a:close/>
                <a:moveTo>
                  <a:pt x="570" y="0"/>
                </a:moveTo>
                <a:cubicBezTo>
                  <a:pt x="254" y="0"/>
                  <a:pt x="0" y="253"/>
                  <a:pt x="0" y="570"/>
                </a:cubicBezTo>
                <a:cubicBezTo>
                  <a:pt x="0" y="887"/>
                  <a:pt x="254" y="1140"/>
                  <a:pt x="570" y="1140"/>
                </a:cubicBezTo>
                <a:cubicBezTo>
                  <a:pt x="887" y="1140"/>
                  <a:pt x="1140" y="887"/>
                  <a:pt x="1140" y="570"/>
                </a:cubicBezTo>
                <a:cubicBezTo>
                  <a:pt x="1140" y="253"/>
                  <a:pt x="887" y="0"/>
                  <a:pt x="570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2a269e6aed1_0_336"/>
          <p:cNvSpPr/>
          <p:nvPr/>
        </p:nvSpPr>
        <p:spPr>
          <a:xfrm>
            <a:off x="2725379" y="4516713"/>
            <a:ext cx="36677" cy="36677"/>
          </a:xfrm>
          <a:custGeom>
            <a:avLst/>
            <a:gdLst/>
            <a:ahLst/>
            <a:cxnLst/>
            <a:rect l="l" t="t" r="r" b="b"/>
            <a:pathLst>
              <a:path w="1141" h="1141" extrusionOk="0">
                <a:moveTo>
                  <a:pt x="571" y="222"/>
                </a:moveTo>
                <a:cubicBezTo>
                  <a:pt x="729" y="222"/>
                  <a:pt x="888" y="380"/>
                  <a:pt x="888" y="570"/>
                </a:cubicBezTo>
                <a:cubicBezTo>
                  <a:pt x="888" y="728"/>
                  <a:pt x="729" y="887"/>
                  <a:pt x="571" y="887"/>
                </a:cubicBezTo>
                <a:cubicBezTo>
                  <a:pt x="381" y="887"/>
                  <a:pt x="223" y="728"/>
                  <a:pt x="223" y="570"/>
                </a:cubicBezTo>
                <a:cubicBezTo>
                  <a:pt x="223" y="380"/>
                  <a:pt x="381" y="222"/>
                  <a:pt x="571" y="222"/>
                </a:cubicBezTo>
                <a:close/>
                <a:moveTo>
                  <a:pt x="571" y="0"/>
                </a:moveTo>
                <a:cubicBezTo>
                  <a:pt x="254" y="0"/>
                  <a:pt x="1" y="253"/>
                  <a:pt x="1" y="570"/>
                </a:cubicBezTo>
                <a:cubicBezTo>
                  <a:pt x="1" y="887"/>
                  <a:pt x="254" y="1140"/>
                  <a:pt x="571" y="1140"/>
                </a:cubicBezTo>
                <a:cubicBezTo>
                  <a:pt x="888" y="1140"/>
                  <a:pt x="1141" y="887"/>
                  <a:pt x="1141" y="570"/>
                </a:cubicBezTo>
                <a:cubicBezTo>
                  <a:pt x="1141" y="253"/>
                  <a:pt x="888" y="0"/>
                  <a:pt x="5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2a269e6aed1_0_336"/>
          <p:cNvSpPr/>
          <p:nvPr/>
        </p:nvSpPr>
        <p:spPr>
          <a:xfrm>
            <a:off x="2628687" y="4516713"/>
            <a:ext cx="36677" cy="36677"/>
          </a:xfrm>
          <a:custGeom>
            <a:avLst/>
            <a:gdLst/>
            <a:ahLst/>
            <a:cxnLst/>
            <a:rect l="l" t="t" r="r" b="b"/>
            <a:pathLst>
              <a:path w="1141" h="1141" extrusionOk="0">
                <a:moveTo>
                  <a:pt x="570" y="222"/>
                </a:moveTo>
                <a:cubicBezTo>
                  <a:pt x="760" y="222"/>
                  <a:pt x="887" y="380"/>
                  <a:pt x="887" y="570"/>
                </a:cubicBezTo>
                <a:cubicBezTo>
                  <a:pt x="887" y="728"/>
                  <a:pt x="760" y="887"/>
                  <a:pt x="570" y="887"/>
                </a:cubicBezTo>
                <a:cubicBezTo>
                  <a:pt x="380" y="887"/>
                  <a:pt x="254" y="728"/>
                  <a:pt x="254" y="570"/>
                </a:cubicBezTo>
                <a:cubicBezTo>
                  <a:pt x="254" y="380"/>
                  <a:pt x="380" y="222"/>
                  <a:pt x="570" y="222"/>
                </a:cubicBezTo>
                <a:close/>
                <a:moveTo>
                  <a:pt x="570" y="0"/>
                </a:moveTo>
                <a:cubicBezTo>
                  <a:pt x="254" y="0"/>
                  <a:pt x="0" y="253"/>
                  <a:pt x="0" y="570"/>
                </a:cubicBezTo>
                <a:cubicBezTo>
                  <a:pt x="0" y="887"/>
                  <a:pt x="254" y="1140"/>
                  <a:pt x="570" y="1140"/>
                </a:cubicBezTo>
                <a:cubicBezTo>
                  <a:pt x="887" y="1140"/>
                  <a:pt x="1140" y="887"/>
                  <a:pt x="1140" y="570"/>
                </a:cubicBezTo>
                <a:cubicBezTo>
                  <a:pt x="1140" y="253"/>
                  <a:pt x="887" y="0"/>
                  <a:pt x="570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2a269e6aed1_0_336"/>
          <p:cNvSpPr/>
          <p:nvPr/>
        </p:nvSpPr>
        <p:spPr>
          <a:xfrm>
            <a:off x="2918796" y="4516713"/>
            <a:ext cx="36710" cy="36677"/>
          </a:xfrm>
          <a:custGeom>
            <a:avLst/>
            <a:gdLst/>
            <a:ahLst/>
            <a:cxnLst/>
            <a:rect l="l" t="t" r="r" b="b"/>
            <a:pathLst>
              <a:path w="1142" h="1141" extrusionOk="0">
                <a:moveTo>
                  <a:pt x="571" y="222"/>
                </a:moveTo>
                <a:cubicBezTo>
                  <a:pt x="761" y="222"/>
                  <a:pt x="888" y="380"/>
                  <a:pt x="888" y="570"/>
                </a:cubicBezTo>
                <a:cubicBezTo>
                  <a:pt x="888" y="728"/>
                  <a:pt x="761" y="887"/>
                  <a:pt x="571" y="887"/>
                </a:cubicBezTo>
                <a:cubicBezTo>
                  <a:pt x="381" y="887"/>
                  <a:pt x="223" y="728"/>
                  <a:pt x="223" y="570"/>
                </a:cubicBezTo>
                <a:cubicBezTo>
                  <a:pt x="223" y="380"/>
                  <a:pt x="381" y="222"/>
                  <a:pt x="571" y="222"/>
                </a:cubicBezTo>
                <a:close/>
                <a:moveTo>
                  <a:pt x="571" y="0"/>
                </a:moveTo>
                <a:cubicBezTo>
                  <a:pt x="254" y="0"/>
                  <a:pt x="1" y="253"/>
                  <a:pt x="1" y="570"/>
                </a:cubicBezTo>
                <a:cubicBezTo>
                  <a:pt x="1" y="887"/>
                  <a:pt x="254" y="1140"/>
                  <a:pt x="571" y="1140"/>
                </a:cubicBezTo>
                <a:cubicBezTo>
                  <a:pt x="888" y="1140"/>
                  <a:pt x="1141" y="887"/>
                  <a:pt x="1141" y="570"/>
                </a:cubicBezTo>
                <a:cubicBezTo>
                  <a:pt x="1141" y="253"/>
                  <a:pt x="888" y="0"/>
                  <a:pt x="5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2a269e6aed1_0_336"/>
          <p:cNvSpPr/>
          <p:nvPr/>
        </p:nvSpPr>
        <p:spPr>
          <a:xfrm>
            <a:off x="3014491" y="4516713"/>
            <a:ext cx="37706" cy="36677"/>
          </a:xfrm>
          <a:custGeom>
            <a:avLst/>
            <a:gdLst/>
            <a:ahLst/>
            <a:cxnLst/>
            <a:rect l="l" t="t" r="r" b="b"/>
            <a:pathLst>
              <a:path w="1173" h="1141" extrusionOk="0">
                <a:moveTo>
                  <a:pt x="603" y="222"/>
                </a:moveTo>
                <a:cubicBezTo>
                  <a:pt x="761" y="222"/>
                  <a:pt x="919" y="380"/>
                  <a:pt x="919" y="570"/>
                </a:cubicBezTo>
                <a:cubicBezTo>
                  <a:pt x="919" y="728"/>
                  <a:pt x="761" y="887"/>
                  <a:pt x="603" y="887"/>
                </a:cubicBezTo>
                <a:cubicBezTo>
                  <a:pt x="413" y="887"/>
                  <a:pt x="254" y="728"/>
                  <a:pt x="254" y="570"/>
                </a:cubicBezTo>
                <a:cubicBezTo>
                  <a:pt x="254" y="380"/>
                  <a:pt x="413" y="222"/>
                  <a:pt x="603" y="222"/>
                </a:cubicBezTo>
                <a:close/>
                <a:moveTo>
                  <a:pt x="603" y="0"/>
                </a:moveTo>
                <a:cubicBezTo>
                  <a:pt x="286" y="0"/>
                  <a:pt x="1" y="253"/>
                  <a:pt x="1" y="570"/>
                </a:cubicBezTo>
                <a:cubicBezTo>
                  <a:pt x="1" y="887"/>
                  <a:pt x="286" y="1140"/>
                  <a:pt x="603" y="1140"/>
                </a:cubicBezTo>
                <a:cubicBezTo>
                  <a:pt x="919" y="1140"/>
                  <a:pt x="1173" y="887"/>
                  <a:pt x="1173" y="570"/>
                </a:cubicBezTo>
                <a:cubicBezTo>
                  <a:pt x="1173" y="253"/>
                  <a:pt x="919" y="0"/>
                  <a:pt x="603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g2a269e6aed1_0_336"/>
          <p:cNvSpPr/>
          <p:nvPr/>
        </p:nvSpPr>
        <p:spPr>
          <a:xfrm>
            <a:off x="7702390" y="4960539"/>
            <a:ext cx="36677" cy="36677"/>
          </a:xfrm>
          <a:custGeom>
            <a:avLst/>
            <a:gdLst/>
            <a:ahLst/>
            <a:cxnLst/>
            <a:rect l="l" t="t" r="r" b="b"/>
            <a:pathLst>
              <a:path w="1141" h="1141" extrusionOk="0">
                <a:moveTo>
                  <a:pt x="571" y="254"/>
                </a:moveTo>
                <a:cubicBezTo>
                  <a:pt x="761" y="254"/>
                  <a:pt x="888" y="381"/>
                  <a:pt x="888" y="571"/>
                </a:cubicBezTo>
                <a:cubicBezTo>
                  <a:pt x="888" y="761"/>
                  <a:pt x="761" y="919"/>
                  <a:pt x="571" y="919"/>
                </a:cubicBezTo>
                <a:cubicBezTo>
                  <a:pt x="381" y="919"/>
                  <a:pt x="254" y="761"/>
                  <a:pt x="254" y="571"/>
                </a:cubicBezTo>
                <a:cubicBezTo>
                  <a:pt x="254" y="381"/>
                  <a:pt x="381" y="254"/>
                  <a:pt x="571" y="254"/>
                </a:cubicBezTo>
                <a:close/>
                <a:moveTo>
                  <a:pt x="571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87"/>
                  <a:pt x="254" y="1141"/>
                  <a:pt x="571" y="1141"/>
                </a:cubicBezTo>
                <a:cubicBezTo>
                  <a:pt x="888" y="1141"/>
                  <a:pt x="1141" y="887"/>
                  <a:pt x="1141" y="571"/>
                </a:cubicBezTo>
                <a:cubicBezTo>
                  <a:pt x="1141" y="254"/>
                  <a:pt x="888" y="1"/>
                  <a:pt x="5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g2a269e6aed1_0_336"/>
          <p:cNvSpPr/>
          <p:nvPr/>
        </p:nvSpPr>
        <p:spPr>
          <a:xfrm>
            <a:off x="7605697" y="4960539"/>
            <a:ext cx="36677" cy="36677"/>
          </a:xfrm>
          <a:custGeom>
            <a:avLst/>
            <a:gdLst/>
            <a:ahLst/>
            <a:cxnLst/>
            <a:rect l="l" t="t" r="r" b="b"/>
            <a:pathLst>
              <a:path w="1141" h="1141" extrusionOk="0">
                <a:moveTo>
                  <a:pt x="570" y="254"/>
                </a:moveTo>
                <a:cubicBezTo>
                  <a:pt x="760" y="254"/>
                  <a:pt x="887" y="381"/>
                  <a:pt x="887" y="571"/>
                </a:cubicBezTo>
                <a:cubicBezTo>
                  <a:pt x="887" y="761"/>
                  <a:pt x="760" y="919"/>
                  <a:pt x="570" y="919"/>
                </a:cubicBezTo>
                <a:cubicBezTo>
                  <a:pt x="380" y="919"/>
                  <a:pt x="254" y="761"/>
                  <a:pt x="254" y="571"/>
                </a:cubicBezTo>
                <a:cubicBezTo>
                  <a:pt x="254" y="381"/>
                  <a:pt x="380" y="254"/>
                  <a:pt x="570" y="254"/>
                </a:cubicBezTo>
                <a:close/>
                <a:moveTo>
                  <a:pt x="570" y="1"/>
                </a:moveTo>
                <a:cubicBezTo>
                  <a:pt x="254" y="1"/>
                  <a:pt x="0" y="254"/>
                  <a:pt x="0" y="571"/>
                </a:cubicBezTo>
                <a:cubicBezTo>
                  <a:pt x="0" y="887"/>
                  <a:pt x="254" y="1141"/>
                  <a:pt x="570" y="1141"/>
                </a:cubicBezTo>
                <a:cubicBezTo>
                  <a:pt x="887" y="1141"/>
                  <a:pt x="1140" y="887"/>
                  <a:pt x="1140" y="571"/>
                </a:cubicBezTo>
                <a:cubicBezTo>
                  <a:pt x="1140" y="254"/>
                  <a:pt x="887" y="1"/>
                  <a:pt x="57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g2a269e6aed1_0_336"/>
          <p:cNvSpPr/>
          <p:nvPr/>
        </p:nvSpPr>
        <p:spPr>
          <a:xfrm>
            <a:off x="7508973" y="4960539"/>
            <a:ext cx="36677" cy="36677"/>
          </a:xfrm>
          <a:custGeom>
            <a:avLst/>
            <a:gdLst/>
            <a:ahLst/>
            <a:cxnLst/>
            <a:rect l="l" t="t" r="r" b="b"/>
            <a:pathLst>
              <a:path w="1141" h="1141" extrusionOk="0">
                <a:moveTo>
                  <a:pt x="571" y="254"/>
                </a:moveTo>
                <a:cubicBezTo>
                  <a:pt x="761" y="254"/>
                  <a:pt x="888" y="381"/>
                  <a:pt x="888" y="571"/>
                </a:cubicBezTo>
                <a:cubicBezTo>
                  <a:pt x="888" y="761"/>
                  <a:pt x="761" y="919"/>
                  <a:pt x="571" y="919"/>
                </a:cubicBezTo>
                <a:cubicBezTo>
                  <a:pt x="381" y="919"/>
                  <a:pt x="254" y="761"/>
                  <a:pt x="254" y="571"/>
                </a:cubicBezTo>
                <a:cubicBezTo>
                  <a:pt x="254" y="381"/>
                  <a:pt x="381" y="254"/>
                  <a:pt x="571" y="254"/>
                </a:cubicBezTo>
                <a:close/>
                <a:moveTo>
                  <a:pt x="571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87"/>
                  <a:pt x="254" y="1141"/>
                  <a:pt x="571" y="1141"/>
                </a:cubicBezTo>
                <a:cubicBezTo>
                  <a:pt x="888" y="1141"/>
                  <a:pt x="1141" y="887"/>
                  <a:pt x="1141" y="571"/>
                </a:cubicBezTo>
                <a:cubicBezTo>
                  <a:pt x="1141" y="254"/>
                  <a:pt x="888" y="1"/>
                  <a:pt x="5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2a269e6aed1_0_336"/>
          <p:cNvSpPr/>
          <p:nvPr/>
        </p:nvSpPr>
        <p:spPr>
          <a:xfrm>
            <a:off x="7799114" y="4960539"/>
            <a:ext cx="36677" cy="36677"/>
          </a:xfrm>
          <a:custGeom>
            <a:avLst/>
            <a:gdLst/>
            <a:ahLst/>
            <a:cxnLst/>
            <a:rect l="l" t="t" r="r" b="b"/>
            <a:pathLst>
              <a:path w="1141" h="1141" extrusionOk="0">
                <a:moveTo>
                  <a:pt x="571" y="254"/>
                </a:moveTo>
                <a:cubicBezTo>
                  <a:pt x="729" y="254"/>
                  <a:pt x="887" y="381"/>
                  <a:pt x="887" y="571"/>
                </a:cubicBezTo>
                <a:cubicBezTo>
                  <a:pt x="887" y="761"/>
                  <a:pt x="729" y="919"/>
                  <a:pt x="571" y="919"/>
                </a:cubicBezTo>
                <a:cubicBezTo>
                  <a:pt x="381" y="919"/>
                  <a:pt x="222" y="761"/>
                  <a:pt x="222" y="571"/>
                </a:cubicBezTo>
                <a:cubicBezTo>
                  <a:pt x="222" y="381"/>
                  <a:pt x="381" y="254"/>
                  <a:pt x="571" y="254"/>
                </a:cubicBezTo>
                <a:close/>
                <a:moveTo>
                  <a:pt x="571" y="1"/>
                </a:moveTo>
                <a:cubicBezTo>
                  <a:pt x="254" y="1"/>
                  <a:pt x="0" y="254"/>
                  <a:pt x="0" y="571"/>
                </a:cubicBezTo>
                <a:cubicBezTo>
                  <a:pt x="0" y="887"/>
                  <a:pt x="254" y="1141"/>
                  <a:pt x="571" y="1141"/>
                </a:cubicBezTo>
                <a:cubicBezTo>
                  <a:pt x="887" y="1141"/>
                  <a:pt x="1141" y="887"/>
                  <a:pt x="1141" y="571"/>
                </a:cubicBezTo>
                <a:cubicBezTo>
                  <a:pt x="1141" y="254"/>
                  <a:pt x="887" y="1"/>
                  <a:pt x="5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g2a269e6aed1_0_336"/>
          <p:cNvSpPr/>
          <p:nvPr/>
        </p:nvSpPr>
        <p:spPr>
          <a:xfrm>
            <a:off x="7895838" y="4960539"/>
            <a:ext cx="36677" cy="36677"/>
          </a:xfrm>
          <a:custGeom>
            <a:avLst/>
            <a:gdLst/>
            <a:ahLst/>
            <a:cxnLst/>
            <a:rect l="l" t="t" r="r" b="b"/>
            <a:pathLst>
              <a:path w="1141" h="1141" extrusionOk="0">
                <a:moveTo>
                  <a:pt x="570" y="254"/>
                </a:moveTo>
                <a:cubicBezTo>
                  <a:pt x="760" y="254"/>
                  <a:pt x="887" y="381"/>
                  <a:pt x="887" y="571"/>
                </a:cubicBezTo>
                <a:cubicBezTo>
                  <a:pt x="887" y="761"/>
                  <a:pt x="760" y="919"/>
                  <a:pt x="570" y="919"/>
                </a:cubicBezTo>
                <a:cubicBezTo>
                  <a:pt x="380" y="919"/>
                  <a:pt x="222" y="761"/>
                  <a:pt x="222" y="571"/>
                </a:cubicBezTo>
                <a:cubicBezTo>
                  <a:pt x="222" y="381"/>
                  <a:pt x="380" y="254"/>
                  <a:pt x="570" y="254"/>
                </a:cubicBezTo>
                <a:close/>
                <a:moveTo>
                  <a:pt x="570" y="1"/>
                </a:moveTo>
                <a:cubicBezTo>
                  <a:pt x="253" y="1"/>
                  <a:pt x="0" y="254"/>
                  <a:pt x="0" y="571"/>
                </a:cubicBezTo>
                <a:cubicBezTo>
                  <a:pt x="0" y="887"/>
                  <a:pt x="253" y="1141"/>
                  <a:pt x="570" y="1141"/>
                </a:cubicBezTo>
                <a:cubicBezTo>
                  <a:pt x="887" y="1141"/>
                  <a:pt x="1140" y="887"/>
                  <a:pt x="1140" y="571"/>
                </a:cubicBezTo>
                <a:cubicBezTo>
                  <a:pt x="1140" y="254"/>
                  <a:pt x="887" y="1"/>
                  <a:pt x="57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g2a269e6aed1_0_336"/>
          <p:cNvSpPr/>
          <p:nvPr/>
        </p:nvSpPr>
        <p:spPr>
          <a:xfrm>
            <a:off x="4442758" y="4960539"/>
            <a:ext cx="36677" cy="36677"/>
          </a:xfrm>
          <a:custGeom>
            <a:avLst/>
            <a:gdLst/>
            <a:ahLst/>
            <a:cxnLst/>
            <a:rect l="l" t="t" r="r" b="b"/>
            <a:pathLst>
              <a:path w="1141" h="1141" extrusionOk="0">
                <a:moveTo>
                  <a:pt x="571" y="254"/>
                </a:moveTo>
                <a:cubicBezTo>
                  <a:pt x="761" y="254"/>
                  <a:pt x="887" y="381"/>
                  <a:pt x="887" y="571"/>
                </a:cubicBezTo>
                <a:cubicBezTo>
                  <a:pt x="887" y="761"/>
                  <a:pt x="761" y="919"/>
                  <a:pt x="571" y="919"/>
                </a:cubicBezTo>
                <a:cubicBezTo>
                  <a:pt x="381" y="919"/>
                  <a:pt x="254" y="761"/>
                  <a:pt x="254" y="571"/>
                </a:cubicBezTo>
                <a:cubicBezTo>
                  <a:pt x="254" y="381"/>
                  <a:pt x="381" y="254"/>
                  <a:pt x="571" y="254"/>
                </a:cubicBezTo>
                <a:close/>
                <a:moveTo>
                  <a:pt x="571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87"/>
                  <a:pt x="254" y="1141"/>
                  <a:pt x="571" y="1141"/>
                </a:cubicBezTo>
                <a:cubicBezTo>
                  <a:pt x="887" y="1141"/>
                  <a:pt x="1141" y="887"/>
                  <a:pt x="1141" y="571"/>
                </a:cubicBezTo>
                <a:cubicBezTo>
                  <a:pt x="1141" y="254"/>
                  <a:pt x="887" y="1"/>
                  <a:pt x="5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g2a269e6aed1_0_336"/>
          <p:cNvSpPr/>
          <p:nvPr/>
        </p:nvSpPr>
        <p:spPr>
          <a:xfrm>
            <a:off x="4346034" y="4960539"/>
            <a:ext cx="36710" cy="36677"/>
          </a:xfrm>
          <a:custGeom>
            <a:avLst/>
            <a:gdLst/>
            <a:ahLst/>
            <a:cxnLst/>
            <a:rect l="l" t="t" r="r" b="b"/>
            <a:pathLst>
              <a:path w="1142" h="1141" extrusionOk="0">
                <a:moveTo>
                  <a:pt x="571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87"/>
                  <a:pt x="254" y="1141"/>
                  <a:pt x="571" y="1141"/>
                </a:cubicBezTo>
                <a:cubicBezTo>
                  <a:pt x="888" y="1141"/>
                  <a:pt x="1141" y="887"/>
                  <a:pt x="1141" y="571"/>
                </a:cubicBezTo>
                <a:cubicBezTo>
                  <a:pt x="1141" y="254"/>
                  <a:pt x="888" y="1"/>
                  <a:pt x="5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g2a269e6aed1_0_336"/>
          <p:cNvSpPr/>
          <p:nvPr/>
        </p:nvSpPr>
        <p:spPr>
          <a:xfrm>
            <a:off x="4249342" y="4960539"/>
            <a:ext cx="36677" cy="36677"/>
          </a:xfrm>
          <a:custGeom>
            <a:avLst/>
            <a:gdLst/>
            <a:ahLst/>
            <a:cxnLst/>
            <a:rect l="l" t="t" r="r" b="b"/>
            <a:pathLst>
              <a:path w="1141" h="1141" extrusionOk="0">
                <a:moveTo>
                  <a:pt x="570" y="254"/>
                </a:moveTo>
                <a:cubicBezTo>
                  <a:pt x="760" y="254"/>
                  <a:pt x="887" y="381"/>
                  <a:pt x="887" y="571"/>
                </a:cubicBezTo>
                <a:cubicBezTo>
                  <a:pt x="887" y="761"/>
                  <a:pt x="760" y="919"/>
                  <a:pt x="570" y="919"/>
                </a:cubicBezTo>
                <a:cubicBezTo>
                  <a:pt x="380" y="919"/>
                  <a:pt x="222" y="761"/>
                  <a:pt x="222" y="571"/>
                </a:cubicBezTo>
                <a:cubicBezTo>
                  <a:pt x="222" y="381"/>
                  <a:pt x="380" y="254"/>
                  <a:pt x="570" y="254"/>
                </a:cubicBezTo>
                <a:close/>
                <a:moveTo>
                  <a:pt x="570" y="1"/>
                </a:moveTo>
                <a:cubicBezTo>
                  <a:pt x="254" y="1"/>
                  <a:pt x="0" y="254"/>
                  <a:pt x="0" y="571"/>
                </a:cubicBezTo>
                <a:cubicBezTo>
                  <a:pt x="0" y="887"/>
                  <a:pt x="254" y="1141"/>
                  <a:pt x="570" y="1141"/>
                </a:cubicBezTo>
                <a:cubicBezTo>
                  <a:pt x="887" y="1141"/>
                  <a:pt x="1141" y="887"/>
                  <a:pt x="1141" y="571"/>
                </a:cubicBezTo>
                <a:cubicBezTo>
                  <a:pt x="1141" y="254"/>
                  <a:pt x="887" y="1"/>
                  <a:pt x="57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g2a269e6aed1_0_336"/>
          <p:cNvSpPr/>
          <p:nvPr/>
        </p:nvSpPr>
        <p:spPr>
          <a:xfrm>
            <a:off x="4539482" y="4960539"/>
            <a:ext cx="36677" cy="36677"/>
          </a:xfrm>
          <a:custGeom>
            <a:avLst/>
            <a:gdLst/>
            <a:ahLst/>
            <a:cxnLst/>
            <a:rect l="l" t="t" r="r" b="b"/>
            <a:pathLst>
              <a:path w="1141" h="1141" extrusionOk="0">
                <a:moveTo>
                  <a:pt x="570" y="254"/>
                </a:moveTo>
                <a:cubicBezTo>
                  <a:pt x="760" y="254"/>
                  <a:pt x="887" y="381"/>
                  <a:pt x="887" y="571"/>
                </a:cubicBezTo>
                <a:cubicBezTo>
                  <a:pt x="887" y="761"/>
                  <a:pt x="760" y="919"/>
                  <a:pt x="570" y="919"/>
                </a:cubicBezTo>
                <a:cubicBezTo>
                  <a:pt x="380" y="919"/>
                  <a:pt x="222" y="761"/>
                  <a:pt x="222" y="571"/>
                </a:cubicBezTo>
                <a:cubicBezTo>
                  <a:pt x="222" y="381"/>
                  <a:pt x="380" y="254"/>
                  <a:pt x="570" y="254"/>
                </a:cubicBezTo>
                <a:close/>
                <a:moveTo>
                  <a:pt x="570" y="1"/>
                </a:moveTo>
                <a:cubicBezTo>
                  <a:pt x="253" y="1"/>
                  <a:pt x="0" y="254"/>
                  <a:pt x="0" y="571"/>
                </a:cubicBezTo>
                <a:cubicBezTo>
                  <a:pt x="0" y="887"/>
                  <a:pt x="253" y="1141"/>
                  <a:pt x="570" y="1141"/>
                </a:cubicBezTo>
                <a:cubicBezTo>
                  <a:pt x="887" y="1141"/>
                  <a:pt x="1140" y="887"/>
                  <a:pt x="1140" y="571"/>
                </a:cubicBezTo>
                <a:cubicBezTo>
                  <a:pt x="1140" y="254"/>
                  <a:pt x="887" y="1"/>
                  <a:pt x="57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2a269e6aed1_0_336"/>
          <p:cNvSpPr/>
          <p:nvPr/>
        </p:nvSpPr>
        <p:spPr>
          <a:xfrm>
            <a:off x="4636174" y="4960539"/>
            <a:ext cx="36677" cy="36677"/>
          </a:xfrm>
          <a:custGeom>
            <a:avLst/>
            <a:gdLst/>
            <a:ahLst/>
            <a:cxnLst/>
            <a:rect l="l" t="t" r="r" b="b"/>
            <a:pathLst>
              <a:path w="1141" h="1141" extrusionOk="0">
                <a:moveTo>
                  <a:pt x="571" y="254"/>
                </a:moveTo>
                <a:cubicBezTo>
                  <a:pt x="761" y="254"/>
                  <a:pt x="887" y="381"/>
                  <a:pt x="887" y="571"/>
                </a:cubicBezTo>
                <a:cubicBezTo>
                  <a:pt x="887" y="761"/>
                  <a:pt x="761" y="919"/>
                  <a:pt x="571" y="919"/>
                </a:cubicBezTo>
                <a:cubicBezTo>
                  <a:pt x="381" y="919"/>
                  <a:pt x="222" y="761"/>
                  <a:pt x="222" y="571"/>
                </a:cubicBezTo>
                <a:cubicBezTo>
                  <a:pt x="222" y="381"/>
                  <a:pt x="381" y="254"/>
                  <a:pt x="571" y="254"/>
                </a:cubicBezTo>
                <a:close/>
                <a:moveTo>
                  <a:pt x="571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87"/>
                  <a:pt x="254" y="1141"/>
                  <a:pt x="571" y="1141"/>
                </a:cubicBezTo>
                <a:cubicBezTo>
                  <a:pt x="887" y="1141"/>
                  <a:pt x="1141" y="887"/>
                  <a:pt x="1141" y="571"/>
                </a:cubicBezTo>
                <a:cubicBezTo>
                  <a:pt x="1141" y="254"/>
                  <a:pt x="887" y="1"/>
                  <a:pt x="5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2a269e6aed1_0_336"/>
          <p:cNvSpPr/>
          <p:nvPr/>
        </p:nvSpPr>
        <p:spPr>
          <a:xfrm>
            <a:off x="6069520" y="3979184"/>
            <a:ext cx="36677" cy="37706"/>
          </a:xfrm>
          <a:custGeom>
            <a:avLst/>
            <a:gdLst/>
            <a:ahLst/>
            <a:cxnLst/>
            <a:rect l="l" t="t" r="r" b="b"/>
            <a:pathLst>
              <a:path w="1141" h="1173" extrusionOk="0">
                <a:moveTo>
                  <a:pt x="571" y="254"/>
                </a:moveTo>
                <a:cubicBezTo>
                  <a:pt x="761" y="254"/>
                  <a:pt x="887" y="413"/>
                  <a:pt x="887" y="571"/>
                </a:cubicBezTo>
                <a:cubicBezTo>
                  <a:pt x="887" y="761"/>
                  <a:pt x="761" y="919"/>
                  <a:pt x="571" y="919"/>
                </a:cubicBezTo>
                <a:cubicBezTo>
                  <a:pt x="381" y="919"/>
                  <a:pt x="254" y="761"/>
                  <a:pt x="254" y="571"/>
                </a:cubicBezTo>
                <a:cubicBezTo>
                  <a:pt x="254" y="413"/>
                  <a:pt x="381" y="254"/>
                  <a:pt x="571" y="254"/>
                </a:cubicBezTo>
                <a:close/>
                <a:moveTo>
                  <a:pt x="571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88"/>
                  <a:pt x="254" y="1173"/>
                  <a:pt x="571" y="1173"/>
                </a:cubicBezTo>
                <a:cubicBezTo>
                  <a:pt x="887" y="1173"/>
                  <a:pt x="1141" y="888"/>
                  <a:pt x="1141" y="571"/>
                </a:cubicBezTo>
                <a:cubicBezTo>
                  <a:pt x="1141" y="254"/>
                  <a:pt x="887" y="1"/>
                  <a:pt x="5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2a269e6aed1_0_336"/>
          <p:cNvSpPr/>
          <p:nvPr/>
        </p:nvSpPr>
        <p:spPr>
          <a:xfrm>
            <a:off x="5876104" y="3979184"/>
            <a:ext cx="36677" cy="37706"/>
          </a:xfrm>
          <a:custGeom>
            <a:avLst/>
            <a:gdLst/>
            <a:ahLst/>
            <a:cxnLst/>
            <a:rect l="l" t="t" r="r" b="b"/>
            <a:pathLst>
              <a:path w="1141" h="1173" extrusionOk="0">
                <a:moveTo>
                  <a:pt x="571" y="254"/>
                </a:moveTo>
                <a:cubicBezTo>
                  <a:pt x="761" y="254"/>
                  <a:pt x="887" y="413"/>
                  <a:pt x="887" y="571"/>
                </a:cubicBezTo>
                <a:cubicBezTo>
                  <a:pt x="887" y="761"/>
                  <a:pt x="761" y="919"/>
                  <a:pt x="571" y="919"/>
                </a:cubicBezTo>
                <a:cubicBezTo>
                  <a:pt x="381" y="919"/>
                  <a:pt x="254" y="761"/>
                  <a:pt x="254" y="571"/>
                </a:cubicBezTo>
                <a:cubicBezTo>
                  <a:pt x="254" y="413"/>
                  <a:pt x="381" y="254"/>
                  <a:pt x="571" y="254"/>
                </a:cubicBezTo>
                <a:close/>
                <a:moveTo>
                  <a:pt x="571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88"/>
                  <a:pt x="254" y="1173"/>
                  <a:pt x="571" y="1173"/>
                </a:cubicBezTo>
                <a:cubicBezTo>
                  <a:pt x="887" y="1173"/>
                  <a:pt x="1141" y="888"/>
                  <a:pt x="1141" y="571"/>
                </a:cubicBezTo>
                <a:cubicBezTo>
                  <a:pt x="1141" y="254"/>
                  <a:pt x="887" y="1"/>
                  <a:pt x="5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g2a269e6aed1_0_336"/>
          <p:cNvSpPr/>
          <p:nvPr/>
        </p:nvSpPr>
        <p:spPr>
          <a:xfrm>
            <a:off x="5972828" y="3979184"/>
            <a:ext cx="36677" cy="37706"/>
          </a:xfrm>
          <a:custGeom>
            <a:avLst/>
            <a:gdLst/>
            <a:ahLst/>
            <a:cxnLst/>
            <a:rect l="l" t="t" r="r" b="b"/>
            <a:pathLst>
              <a:path w="1141" h="1173" extrusionOk="0">
                <a:moveTo>
                  <a:pt x="570" y="254"/>
                </a:moveTo>
                <a:cubicBezTo>
                  <a:pt x="760" y="254"/>
                  <a:pt x="887" y="413"/>
                  <a:pt x="887" y="571"/>
                </a:cubicBezTo>
                <a:cubicBezTo>
                  <a:pt x="887" y="761"/>
                  <a:pt x="760" y="919"/>
                  <a:pt x="570" y="919"/>
                </a:cubicBezTo>
                <a:cubicBezTo>
                  <a:pt x="380" y="919"/>
                  <a:pt x="254" y="761"/>
                  <a:pt x="254" y="571"/>
                </a:cubicBezTo>
                <a:cubicBezTo>
                  <a:pt x="254" y="413"/>
                  <a:pt x="380" y="254"/>
                  <a:pt x="570" y="254"/>
                </a:cubicBezTo>
                <a:close/>
                <a:moveTo>
                  <a:pt x="570" y="1"/>
                </a:moveTo>
                <a:cubicBezTo>
                  <a:pt x="254" y="1"/>
                  <a:pt x="0" y="254"/>
                  <a:pt x="0" y="571"/>
                </a:cubicBezTo>
                <a:cubicBezTo>
                  <a:pt x="0" y="888"/>
                  <a:pt x="254" y="1173"/>
                  <a:pt x="570" y="1173"/>
                </a:cubicBezTo>
                <a:cubicBezTo>
                  <a:pt x="887" y="1173"/>
                  <a:pt x="1140" y="888"/>
                  <a:pt x="1140" y="571"/>
                </a:cubicBezTo>
                <a:cubicBezTo>
                  <a:pt x="1140" y="254"/>
                  <a:pt x="887" y="1"/>
                  <a:pt x="57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g2a269e6aed1_0_336"/>
          <p:cNvSpPr/>
          <p:nvPr/>
        </p:nvSpPr>
        <p:spPr>
          <a:xfrm>
            <a:off x="6166244" y="3979184"/>
            <a:ext cx="36677" cy="37706"/>
          </a:xfrm>
          <a:custGeom>
            <a:avLst/>
            <a:gdLst/>
            <a:ahLst/>
            <a:cxnLst/>
            <a:rect l="l" t="t" r="r" b="b"/>
            <a:pathLst>
              <a:path w="1141" h="1173" extrusionOk="0">
                <a:moveTo>
                  <a:pt x="570" y="254"/>
                </a:moveTo>
                <a:cubicBezTo>
                  <a:pt x="760" y="254"/>
                  <a:pt x="887" y="413"/>
                  <a:pt x="887" y="571"/>
                </a:cubicBezTo>
                <a:cubicBezTo>
                  <a:pt x="887" y="761"/>
                  <a:pt x="760" y="919"/>
                  <a:pt x="570" y="919"/>
                </a:cubicBezTo>
                <a:cubicBezTo>
                  <a:pt x="380" y="919"/>
                  <a:pt x="254" y="761"/>
                  <a:pt x="254" y="571"/>
                </a:cubicBezTo>
                <a:cubicBezTo>
                  <a:pt x="254" y="413"/>
                  <a:pt x="380" y="254"/>
                  <a:pt x="570" y="254"/>
                </a:cubicBezTo>
                <a:close/>
                <a:moveTo>
                  <a:pt x="570" y="1"/>
                </a:moveTo>
                <a:cubicBezTo>
                  <a:pt x="254" y="1"/>
                  <a:pt x="0" y="254"/>
                  <a:pt x="0" y="571"/>
                </a:cubicBezTo>
                <a:cubicBezTo>
                  <a:pt x="0" y="888"/>
                  <a:pt x="254" y="1173"/>
                  <a:pt x="570" y="1173"/>
                </a:cubicBezTo>
                <a:cubicBezTo>
                  <a:pt x="887" y="1173"/>
                  <a:pt x="1140" y="888"/>
                  <a:pt x="1140" y="571"/>
                </a:cubicBezTo>
                <a:cubicBezTo>
                  <a:pt x="1140" y="254"/>
                  <a:pt x="887" y="1"/>
                  <a:pt x="57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2a269e6aed1_0_336"/>
          <p:cNvSpPr/>
          <p:nvPr/>
        </p:nvSpPr>
        <p:spPr>
          <a:xfrm>
            <a:off x="6262937" y="3979184"/>
            <a:ext cx="36677" cy="37706"/>
          </a:xfrm>
          <a:custGeom>
            <a:avLst/>
            <a:gdLst/>
            <a:ahLst/>
            <a:cxnLst/>
            <a:rect l="l" t="t" r="r" b="b"/>
            <a:pathLst>
              <a:path w="1141" h="1173" extrusionOk="0">
                <a:moveTo>
                  <a:pt x="571" y="254"/>
                </a:moveTo>
                <a:cubicBezTo>
                  <a:pt x="761" y="254"/>
                  <a:pt x="888" y="413"/>
                  <a:pt x="888" y="571"/>
                </a:cubicBezTo>
                <a:cubicBezTo>
                  <a:pt x="888" y="761"/>
                  <a:pt x="761" y="919"/>
                  <a:pt x="571" y="919"/>
                </a:cubicBezTo>
                <a:cubicBezTo>
                  <a:pt x="381" y="919"/>
                  <a:pt x="223" y="761"/>
                  <a:pt x="223" y="571"/>
                </a:cubicBezTo>
                <a:cubicBezTo>
                  <a:pt x="223" y="413"/>
                  <a:pt x="381" y="254"/>
                  <a:pt x="571" y="254"/>
                </a:cubicBezTo>
                <a:close/>
                <a:moveTo>
                  <a:pt x="571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88"/>
                  <a:pt x="254" y="1173"/>
                  <a:pt x="571" y="1173"/>
                </a:cubicBezTo>
                <a:cubicBezTo>
                  <a:pt x="888" y="1173"/>
                  <a:pt x="1141" y="888"/>
                  <a:pt x="1141" y="571"/>
                </a:cubicBezTo>
                <a:cubicBezTo>
                  <a:pt x="1141" y="254"/>
                  <a:pt x="888" y="1"/>
                  <a:pt x="5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2a269e6aed1_0_336"/>
          <p:cNvSpPr/>
          <p:nvPr/>
        </p:nvSpPr>
        <p:spPr>
          <a:xfrm>
            <a:off x="1979197" y="3479362"/>
            <a:ext cx="93671" cy="93671"/>
          </a:xfrm>
          <a:custGeom>
            <a:avLst/>
            <a:gdLst/>
            <a:ahLst/>
            <a:cxnLst/>
            <a:rect l="l" t="t" r="r" b="b"/>
            <a:pathLst>
              <a:path w="2914" h="2914" extrusionOk="0">
                <a:moveTo>
                  <a:pt x="1457" y="412"/>
                </a:moveTo>
                <a:cubicBezTo>
                  <a:pt x="2027" y="412"/>
                  <a:pt x="2502" y="887"/>
                  <a:pt x="2502" y="1457"/>
                </a:cubicBezTo>
                <a:cubicBezTo>
                  <a:pt x="2502" y="2027"/>
                  <a:pt x="2027" y="2502"/>
                  <a:pt x="1457" y="2502"/>
                </a:cubicBezTo>
                <a:cubicBezTo>
                  <a:pt x="887" y="2502"/>
                  <a:pt x="412" y="2027"/>
                  <a:pt x="412" y="1457"/>
                </a:cubicBezTo>
                <a:cubicBezTo>
                  <a:pt x="412" y="887"/>
                  <a:pt x="887" y="412"/>
                  <a:pt x="1457" y="412"/>
                </a:cubicBezTo>
                <a:close/>
                <a:moveTo>
                  <a:pt x="1457" y="0"/>
                </a:moveTo>
                <a:cubicBezTo>
                  <a:pt x="665" y="0"/>
                  <a:pt x="0" y="665"/>
                  <a:pt x="0" y="1457"/>
                </a:cubicBezTo>
                <a:cubicBezTo>
                  <a:pt x="0" y="2249"/>
                  <a:pt x="665" y="2914"/>
                  <a:pt x="1457" y="2914"/>
                </a:cubicBezTo>
                <a:cubicBezTo>
                  <a:pt x="2249" y="2914"/>
                  <a:pt x="2914" y="2249"/>
                  <a:pt x="2914" y="1457"/>
                </a:cubicBezTo>
                <a:cubicBezTo>
                  <a:pt x="2914" y="665"/>
                  <a:pt x="2249" y="0"/>
                  <a:pt x="145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g2a269e6aed1_0_336"/>
          <p:cNvSpPr/>
          <p:nvPr/>
        </p:nvSpPr>
        <p:spPr>
          <a:xfrm>
            <a:off x="10120144" y="3403017"/>
            <a:ext cx="92674" cy="92674"/>
          </a:xfrm>
          <a:custGeom>
            <a:avLst/>
            <a:gdLst/>
            <a:ahLst/>
            <a:cxnLst/>
            <a:rect l="l" t="t" r="r" b="b"/>
            <a:pathLst>
              <a:path w="2883" h="2883" extrusionOk="0">
                <a:moveTo>
                  <a:pt x="1426" y="412"/>
                </a:moveTo>
                <a:cubicBezTo>
                  <a:pt x="1996" y="412"/>
                  <a:pt x="2471" y="887"/>
                  <a:pt x="2471" y="1457"/>
                </a:cubicBezTo>
                <a:cubicBezTo>
                  <a:pt x="2471" y="2027"/>
                  <a:pt x="1996" y="2470"/>
                  <a:pt x="1426" y="2470"/>
                </a:cubicBezTo>
                <a:cubicBezTo>
                  <a:pt x="856" y="2470"/>
                  <a:pt x="381" y="2027"/>
                  <a:pt x="381" y="1457"/>
                </a:cubicBezTo>
                <a:cubicBezTo>
                  <a:pt x="381" y="887"/>
                  <a:pt x="856" y="412"/>
                  <a:pt x="1426" y="412"/>
                </a:cubicBezTo>
                <a:close/>
                <a:moveTo>
                  <a:pt x="1426" y="0"/>
                </a:moveTo>
                <a:cubicBezTo>
                  <a:pt x="634" y="0"/>
                  <a:pt x="1" y="634"/>
                  <a:pt x="1" y="1457"/>
                </a:cubicBezTo>
                <a:cubicBezTo>
                  <a:pt x="1" y="2249"/>
                  <a:pt x="634" y="2882"/>
                  <a:pt x="1426" y="2882"/>
                </a:cubicBezTo>
                <a:cubicBezTo>
                  <a:pt x="2249" y="2882"/>
                  <a:pt x="2883" y="2249"/>
                  <a:pt x="2883" y="1457"/>
                </a:cubicBezTo>
                <a:cubicBezTo>
                  <a:pt x="2883" y="634"/>
                  <a:pt x="2249" y="0"/>
                  <a:pt x="142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g2a269e6aed1_0_336"/>
          <p:cNvSpPr/>
          <p:nvPr/>
        </p:nvSpPr>
        <p:spPr>
          <a:xfrm>
            <a:off x="2821075" y="4516713"/>
            <a:ext cx="37706" cy="36677"/>
          </a:xfrm>
          <a:custGeom>
            <a:avLst/>
            <a:gdLst/>
            <a:ahLst/>
            <a:cxnLst/>
            <a:rect l="l" t="t" r="r" b="b"/>
            <a:pathLst>
              <a:path w="1173" h="1141" extrusionOk="0">
                <a:moveTo>
                  <a:pt x="602" y="0"/>
                </a:moveTo>
                <a:cubicBezTo>
                  <a:pt x="286" y="0"/>
                  <a:pt x="1" y="253"/>
                  <a:pt x="1" y="570"/>
                </a:cubicBezTo>
                <a:cubicBezTo>
                  <a:pt x="1" y="887"/>
                  <a:pt x="286" y="1140"/>
                  <a:pt x="602" y="1140"/>
                </a:cubicBezTo>
                <a:cubicBezTo>
                  <a:pt x="919" y="1140"/>
                  <a:pt x="1172" y="887"/>
                  <a:pt x="1172" y="570"/>
                </a:cubicBezTo>
                <a:cubicBezTo>
                  <a:pt x="1172" y="253"/>
                  <a:pt x="919" y="0"/>
                  <a:pt x="60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2a269e6aed1_0_336"/>
          <p:cNvSpPr/>
          <p:nvPr/>
        </p:nvSpPr>
        <p:spPr>
          <a:xfrm>
            <a:off x="6069520" y="3979184"/>
            <a:ext cx="36677" cy="37706"/>
          </a:xfrm>
          <a:custGeom>
            <a:avLst/>
            <a:gdLst/>
            <a:ahLst/>
            <a:cxnLst/>
            <a:rect l="l" t="t" r="r" b="b"/>
            <a:pathLst>
              <a:path w="1141" h="1173" extrusionOk="0">
                <a:moveTo>
                  <a:pt x="571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88"/>
                  <a:pt x="254" y="1173"/>
                  <a:pt x="571" y="1173"/>
                </a:cubicBezTo>
                <a:cubicBezTo>
                  <a:pt x="887" y="1173"/>
                  <a:pt x="1141" y="888"/>
                  <a:pt x="1141" y="571"/>
                </a:cubicBezTo>
                <a:cubicBezTo>
                  <a:pt x="1141" y="254"/>
                  <a:pt x="887" y="1"/>
                  <a:pt x="5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2a269e6aed1_0_336"/>
          <p:cNvSpPr/>
          <p:nvPr/>
        </p:nvSpPr>
        <p:spPr>
          <a:xfrm>
            <a:off x="7700364" y="4960186"/>
            <a:ext cx="40760" cy="37385"/>
          </a:xfrm>
          <a:custGeom>
            <a:avLst/>
            <a:gdLst/>
            <a:ahLst/>
            <a:cxnLst/>
            <a:rect l="l" t="t" r="r" b="b"/>
            <a:pathLst>
              <a:path w="1268" h="1163" extrusionOk="0">
                <a:moveTo>
                  <a:pt x="621" y="1"/>
                </a:moveTo>
                <a:cubicBezTo>
                  <a:pt x="349" y="1"/>
                  <a:pt x="120" y="207"/>
                  <a:pt x="64" y="487"/>
                </a:cubicBezTo>
                <a:cubicBezTo>
                  <a:pt x="1" y="803"/>
                  <a:pt x="222" y="1088"/>
                  <a:pt x="539" y="1152"/>
                </a:cubicBezTo>
                <a:cubicBezTo>
                  <a:pt x="576" y="1159"/>
                  <a:pt x="612" y="1163"/>
                  <a:pt x="647" y="1163"/>
                </a:cubicBezTo>
                <a:cubicBezTo>
                  <a:pt x="919" y="1163"/>
                  <a:pt x="1148" y="957"/>
                  <a:pt x="1204" y="677"/>
                </a:cubicBezTo>
                <a:cubicBezTo>
                  <a:pt x="1267" y="360"/>
                  <a:pt x="1046" y="75"/>
                  <a:pt x="729" y="12"/>
                </a:cubicBezTo>
                <a:cubicBezTo>
                  <a:pt x="692" y="4"/>
                  <a:pt x="656" y="1"/>
                  <a:pt x="62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g2a269e6aed1_0_336"/>
          <p:cNvSpPr/>
          <p:nvPr/>
        </p:nvSpPr>
        <p:spPr>
          <a:xfrm>
            <a:off x="9323076" y="4516713"/>
            <a:ext cx="36677" cy="36677"/>
          </a:xfrm>
          <a:custGeom>
            <a:avLst/>
            <a:gdLst/>
            <a:ahLst/>
            <a:cxnLst/>
            <a:rect l="l" t="t" r="r" b="b"/>
            <a:pathLst>
              <a:path w="1141" h="1141" extrusionOk="0">
                <a:moveTo>
                  <a:pt x="570" y="0"/>
                </a:moveTo>
                <a:cubicBezTo>
                  <a:pt x="253" y="0"/>
                  <a:pt x="0" y="253"/>
                  <a:pt x="0" y="570"/>
                </a:cubicBezTo>
                <a:cubicBezTo>
                  <a:pt x="0" y="887"/>
                  <a:pt x="253" y="1140"/>
                  <a:pt x="570" y="1140"/>
                </a:cubicBezTo>
                <a:cubicBezTo>
                  <a:pt x="887" y="1140"/>
                  <a:pt x="1140" y="887"/>
                  <a:pt x="1140" y="570"/>
                </a:cubicBezTo>
                <a:cubicBezTo>
                  <a:pt x="1140" y="253"/>
                  <a:pt x="887" y="0"/>
                  <a:pt x="570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2a269e6aed1_0_336"/>
          <p:cNvSpPr/>
          <p:nvPr/>
        </p:nvSpPr>
        <p:spPr>
          <a:xfrm>
            <a:off x="8885326" y="3011845"/>
            <a:ext cx="300331" cy="297534"/>
          </a:xfrm>
          <a:custGeom>
            <a:avLst/>
            <a:gdLst/>
            <a:ahLst/>
            <a:cxnLst/>
            <a:rect l="l" t="t" r="r" b="b"/>
            <a:pathLst>
              <a:path w="9343" h="9256" extrusionOk="0">
                <a:moveTo>
                  <a:pt x="209" y="0"/>
                </a:moveTo>
                <a:cubicBezTo>
                  <a:pt x="192" y="0"/>
                  <a:pt x="176" y="3"/>
                  <a:pt x="159" y="8"/>
                </a:cubicBezTo>
                <a:cubicBezTo>
                  <a:pt x="64" y="40"/>
                  <a:pt x="0" y="167"/>
                  <a:pt x="32" y="262"/>
                </a:cubicBezTo>
                <a:cubicBezTo>
                  <a:pt x="254" y="832"/>
                  <a:pt x="475" y="1433"/>
                  <a:pt x="760" y="2004"/>
                </a:cubicBezTo>
                <a:cubicBezTo>
                  <a:pt x="792" y="2067"/>
                  <a:pt x="855" y="2099"/>
                  <a:pt x="919" y="2099"/>
                </a:cubicBezTo>
                <a:cubicBezTo>
                  <a:pt x="950" y="2099"/>
                  <a:pt x="982" y="2099"/>
                  <a:pt x="1014" y="2067"/>
                </a:cubicBezTo>
                <a:cubicBezTo>
                  <a:pt x="1109" y="2035"/>
                  <a:pt x="1140" y="1909"/>
                  <a:pt x="1109" y="1814"/>
                </a:cubicBezTo>
                <a:cubicBezTo>
                  <a:pt x="824" y="1275"/>
                  <a:pt x="602" y="705"/>
                  <a:pt x="380" y="135"/>
                </a:cubicBezTo>
                <a:cubicBezTo>
                  <a:pt x="354" y="57"/>
                  <a:pt x="285" y="0"/>
                  <a:pt x="209" y="0"/>
                </a:cubicBezTo>
                <a:close/>
                <a:moveTo>
                  <a:pt x="1867" y="3331"/>
                </a:moveTo>
                <a:cubicBezTo>
                  <a:pt x="1831" y="3331"/>
                  <a:pt x="1798" y="3341"/>
                  <a:pt x="1774" y="3365"/>
                </a:cubicBezTo>
                <a:cubicBezTo>
                  <a:pt x="1679" y="3429"/>
                  <a:pt x="1647" y="3524"/>
                  <a:pt x="1710" y="3619"/>
                </a:cubicBezTo>
                <a:cubicBezTo>
                  <a:pt x="2059" y="4125"/>
                  <a:pt x="2439" y="4632"/>
                  <a:pt x="2851" y="5107"/>
                </a:cubicBezTo>
                <a:cubicBezTo>
                  <a:pt x="2914" y="5139"/>
                  <a:pt x="2946" y="5170"/>
                  <a:pt x="3009" y="5170"/>
                </a:cubicBezTo>
                <a:cubicBezTo>
                  <a:pt x="3041" y="5170"/>
                  <a:pt x="3104" y="5139"/>
                  <a:pt x="3136" y="5139"/>
                </a:cubicBezTo>
                <a:cubicBezTo>
                  <a:pt x="3199" y="5044"/>
                  <a:pt x="3199" y="4949"/>
                  <a:pt x="3136" y="4854"/>
                </a:cubicBezTo>
                <a:cubicBezTo>
                  <a:pt x="2724" y="4410"/>
                  <a:pt x="2376" y="3904"/>
                  <a:pt x="2027" y="3397"/>
                </a:cubicBezTo>
                <a:cubicBezTo>
                  <a:pt x="1988" y="3358"/>
                  <a:pt x="1925" y="3331"/>
                  <a:pt x="1867" y="3331"/>
                </a:cubicBezTo>
                <a:close/>
                <a:moveTo>
                  <a:pt x="4322" y="6108"/>
                </a:moveTo>
                <a:cubicBezTo>
                  <a:pt x="4270" y="6108"/>
                  <a:pt x="4216" y="6132"/>
                  <a:pt x="4181" y="6184"/>
                </a:cubicBezTo>
                <a:cubicBezTo>
                  <a:pt x="4117" y="6247"/>
                  <a:pt x="4117" y="6374"/>
                  <a:pt x="4212" y="6437"/>
                </a:cubicBezTo>
                <a:cubicBezTo>
                  <a:pt x="4656" y="6849"/>
                  <a:pt x="5162" y="7229"/>
                  <a:pt x="5701" y="7577"/>
                </a:cubicBezTo>
                <a:cubicBezTo>
                  <a:pt x="5732" y="7609"/>
                  <a:pt x="5764" y="7609"/>
                  <a:pt x="5796" y="7609"/>
                </a:cubicBezTo>
                <a:cubicBezTo>
                  <a:pt x="5859" y="7609"/>
                  <a:pt x="5922" y="7577"/>
                  <a:pt x="5954" y="7514"/>
                </a:cubicBezTo>
                <a:cubicBezTo>
                  <a:pt x="6017" y="7451"/>
                  <a:pt x="5986" y="7324"/>
                  <a:pt x="5891" y="7261"/>
                </a:cubicBezTo>
                <a:cubicBezTo>
                  <a:pt x="5384" y="6944"/>
                  <a:pt x="4909" y="6564"/>
                  <a:pt x="4434" y="6152"/>
                </a:cubicBezTo>
                <a:cubicBezTo>
                  <a:pt x="4406" y="6124"/>
                  <a:pt x="4364" y="6108"/>
                  <a:pt x="4322" y="6108"/>
                </a:cubicBezTo>
                <a:close/>
                <a:moveTo>
                  <a:pt x="7404" y="8167"/>
                </a:moveTo>
                <a:cubicBezTo>
                  <a:pt x="7334" y="8167"/>
                  <a:pt x="7268" y="8203"/>
                  <a:pt x="7221" y="8274"/>
                </a:cubicBezTo>
                <a:cubicBezTo>
                  <a:pt x="7189" y="8369"/>
                  <a:pt x="7221" y="8464"/>
                  <a:pt x="7316" y="8527"/>
                </a:cubicBezTo>
                <a:cubicBezTo>
                  <a:pt x="7886" y="8812"/>
                  <a:pt x="8456" y="9034"/>
                  <a:pt x="9058" y="9256"/>
                </a:cubicBezTo>
                <a:lnTo>
                  <a:pt x="9121" y="9256"/>
                </a:lnTo>
                <a:cubicBezTo>
                  <a:pt x="9184" y="9256"/>
                  <a:pt x="9279" y="9224"/>
                  <a:pt x="9279" y="9129"/>
                </a:cubicBezTo>
                <a:cubicBezTo>
                  <a:pt x="9343" y="9034"/>
                  <a:pt x="9279" y="8939"/>
                  <a:pt x="9184" y="8907"/>
                </a:cubicBezTo>
                <a:cubicBezTo>
                  <a:pt x="8614" y="8686"/>
                  <a:pt x="8044" y="8464"/>
                  <a:pt x="7474" y="8179"/>
                </a:cubicBezTo>
                <a:cubicBezTo>
                  <a:pt x="7451" y="8171"/>
                  <a:pt x="7427" y="8167"/>
                  <a:pt x="7404" y="8167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2a269e6aed1_0_336"/>
          <p:cNvSpPr/>
          <p:nvPr/>
        </p:nvSpPr>
        <p:spPr>
          <a:xfrm>
            <a:off x="9495116" y="2982304"/>
            <a:ext cx="279983" cy="315889"/>
          </a:xfrm>
          <a:custGeom>
            <a:avLst/>
            <a:gdLst/>
            <a:ahLst/>
            <a:cxnLst/>
            <a:rect l="l" t="t" r="r" b="b"/>
            <a:pathLst>
              <a:path w="8710" h="9827" extrusionOk="0">
                <a:moveTo>
                  <a:pt x="8501" y="1"/>
                </a:moveTo>
                <a:cubicBezTo>
                  <a:pt x="8424" y="1"/>
                  <a:pt x="8355" y="57"/>
                  <a:pt x="8329" y="136"/>
                </a:cubicBezTo>
                <a:cubicBezTo>
                  <a:pt x="8171" y="737"/>
                  <a:pt x="7981" y="1307"/>
                  <a:pt x="7727" y="1877"/>
                </a:cubicBezTo>
                <a:cubicBezTo>
                  <a:pt x="7696" y="1972"/>
                  <a:pt x="7727" y="2067"/>
                  <a:pt x="7822" y="2131"/>
                </a:cubicBezTo>
                <a:lnTo>
                  <a:pt x="7917" y="2131"/>
                </a:lnTo>
                <a:cubicBezTo>
                  <a:pt x="7981" y="2131"/>
                  <a:pt x="8044" y="2099"/>
                  <a:pt x="8076" y="2036"/>
                </a:cubicBezTo>
                <a:cubicBezTo>
                  <a:pt x="8329" y="1434"/>
                  <a:pt x="8519" y="832"/>
                  <a:pt x="8677" y="231"/>
                </a:cubicBezTo>
                <a:cubicBezTo>
                  <a:pt x="8709" y="136"/>
                  <a:pt x="8646" y="41"/>
                  <a:pt x="8551" y="9"/>
                </a:cubicBezTo>
                <a:cubicBezTo>
                  <a:pt x="8534" y="3"/>
                  <a:pt x="8517" y="1"/>
                  <a:pt x="8501" y="1"/>
                </a:cubicBezTo>
                <a:close/>
                <a:moveTo>
                  <a:pt x="7072" y="3428"/>
                </a:moveTo>
                <a:cubicBezTo>
                  <a:pt x="7012" y="3428"/>
                  <a:pt x="6945" y="3463"/>
                  <a:pt x="6904" y="3524"/>
                </a:cubicBezTo>
                <a:cubicBezTo>
                  <a:pt x="6619" y="4063"/>
                  <a:pt x="6271" y="4569"/>
                  <a:pt x="5891" y="5044"/>
                </a:cubicBezTo>
                <a:cubicBezTo>
                  <a:pt x="5827" y="5139"/>
                  <a:pt x="5859" y="5234"/>
                  <a:pt x="5922" y="5298"/>
                </a:cubicBezTo>
                <a:cubicBezTo>
                  <a:pt x="5954" y="5329"/>
                  <a:pt x="6017" y="5361"/>
                  <a:pt x="6049" y="5361"/>
                </a:cubicBezTo>
                <a:cubicBezTo>
                  <a:pt x="6112" y="5361"/>
                  <a:pt x="6144" y="5329"/>
                  <a:pt x="6176" y="5266"/>
                </a:cubicBezTo>
                <a:cubicBezTo>
                  <a:pt x="6587" y="4791"/>
                  <a:pt x="6936" y="4253"/>
                  <a:pt x="7252" y="3714"/>
                </a:cubicBezTo>
                <a:cubicBezTo>
                  <a:pt x="7284" y="3619"/>
                  <a:pt x="7252" y="3493"/>
                  <a:pt x="7157" y="3461"/>
                </a:cubicBezTo>
                <a:cubicBezTo>
                  <a:pt x="7135" y="3438"/>
                  <a:pt x="7105" y="3428"/>
                  <a:pt x="7072" y="3428"/>
                </a:cubicBezTo>
                <a:close/>
                <a:moveTo>
                  <a:pt x="4814" y="6367"/>
                </a:moveTo>
                <a:cubicBezTo>
                  <a:pt x="4766" y="6367"/>
                  <a:pt x="4719" y="6390"/>
                  <a:pt x="4687" y="6438"/>
                </a:cubicBezTo>
                <a:cubicBezTo>
                  <a:pt x="4275" y="6849"/>
                  <a:pt x="3800" y="7261"/>
                  <a:pt x="3325" y="7641"/>
                </a:cubicBezTo>
                <a:cubicBezTo>
                  <a:pt x="3230" y="7705"/>
                  <a:pt x="3230" y="7831"/>
                  <a:pt x="3294" y="7895"/>
                </a:cubicBezTo>
                <a:cubicBezTo>
                  <a:pt x="3325" y="7958"/>
                  <a:pt x="3357" y="7958"/>
                  <a:pt x="3420" y="7958"/>
                </a:cubicBezTo>
                <a:cubicBezTo>
                  <a:pt x="3452" y="7958"/>
                  <a:pt x="3515" y="7958"/>
                  <a:pt x="3547" y="7926"/>
                </a:cubicBezTo>
                <a:cubicBezTo>
                  <a:pt x="4022" y="7546"/>
                  <a:pt x="4497" y="7134"/>
                  <a:pt x="4941" y="6691"/>
                </a:cubicBezTo>
                <a:cubicBezTo>
                  <a:pt x="5036" y="6628"/>
                  <a:pt x="5036" y="6501"/>
                  <a:pt x="4941" y="6438"/>
                </a:cubicBezTo>
                <a:cubicBezTo>
                  <a:pt x="4909" y="6390"/>
                  <a:pt x="4861" y="6367"/>
                  <a:pt x="4814" y="6367"/>
                </a:cubicBezTo>
                <a:close/>
                <a:moveTo>
                  <a:pt x="1867" y="8642"/>
                </a:moveTo>
                <a:cubicBezTo>
                  <a:pt x="1844" y="8642"/>
                  <a:pt x="1822" y="8646"/>
                  <a:pt x="1805" y="8655"/>
                </a:cubicBezTo>
                <a:cubicBezTo>
                  <a:pt x="1267" y="8971"/>
                  <a:pt x="697" y="9256"/>
                  <a:pt x="158" y="9478"/>
                </a:cubicBezTo>
                <a:cubicBezTo>
                  <a:pt x="63" y="9510"/>
                  <a:pt x="0" y="9636"/>
                  <a:pt x="63" y="9731"/>
                </a:cubicBezTo>
                <a:cubicBezTo>
                  <a:pt x="63" y="9795"/>
                  <a:pt x="158" y="9826"/>
                  <a:pt x="222" y="9826"/>
                </a:cubicBezTo>
                <a:lnTo>
                  <a:pt x="285" y="9826"/>
                </a:lnTo>
                <a:cubicBezTo>
                  <a:pt x="855" y="9573"/>
                  <a:pt x="1425" y="9288"/>
                  <a:pt x="1964" y="8971"/>
                </a:cubicBezTo>
                <a:cubicBezTo>
                  <a:pt x="2059" y="8940"/>
                  <a:pt x="2090" y="8813"/>
                  <a:pt x="2059" y="8718"/>
                </a:cubicBezTo>
                <a:cubicBezTo>
                  <a:pt x="2012" y="8672"/>
                  <a:pt x="1932" y="8642"/>
                  <a:pt x="1867" y="8642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g2a269e6aed1_0_336"/>
          <p:cNvSpPr/>
          <p:nvPr/>
        </p:nvSpPr>
        <p:spPr>
          <a:xfrm>
            <a:off x="9065498" y="2563165"/>
            <a:ext cx="322736" cy="240284"/>
          </a:xfrm>
          <a:custGeom>
            <a:avLst/>
            <a:gdLst/>
            <a:ahLst/>
            <a:cxnLst/>
            <a:rect l="l" t="t" r="r" b="b"/>
            <a:pathLst>
              <a:path w="10040" h="7475" extrusionOk="0">
                <a:moveTo>
                  <a:pt x="9660" y="380"/>
                </a:moveTo>
                <a:lnTo>
                  <a:pt x="9660" y="7094"/>
                </a:lnTo>
                <a:lnTo>
                  <a:pt x="349" y="7094"/>
                </a:lnTo>
                <a:lnTo>
                  <a:pt x="349" y="380"/>
                </a:lnTo>
                <a:close/>
                <a:moveTo>
                  <a:pt x="191" y="0"/>
                </a:moveTo>
                <a:cubicBezTo>
                  <a:pt x="64" y="0"/>
                  <a:pt x="1" y="95"/>
                  <a:pt x="1" y="190"/>
                </a:cubicBezTo>
                <a:lnTo>
                  <a:pt x="1" y="7284"/>
                </a:lnTo>
                <a:cubicBezTo>
                  <a:pt x="1" y="7379"/>
                  <a:pt x="64" y="7474"/>
                  <a:pt x="191" y="7474"/>
                </a:cubicBezTo>
                <a:lnTo>
                  <a:pt x="9850" y="7474"/>
                </a:lnTo>
                <a:cubicBezTo>
                  <a:pt x="9945" y="7474"/>
                  <a:pt x="10040" y="7379"/>
                  <a:pt x="10040" y="7284"/>
                </a:cubicBezTo>
                <a:lnTo>
                  <a:pt x="10040" y="190"/>
                </a:lnTo>
                <a:cubicBezTo>
                  <a:pt x="10040" y="95"/>
                  <a:pt x="9945" y="0"/>
                  <a:pt x="9850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g2a269e6aed1_0_336"/>
          <p:cNvSpPr/>
          <p:nvPr/>
        </p:nvSpPr>
        <p:spPr>
          <a:xfrm>
            <a:off x="9151004" y="2618133"/>
            <a:ext cx="150728" cy="148671"/>
          </a:xfrm>
          <a:custGeom>
            <a:avLst/>
            <a:gdLst/>
            <a:ahLst/>
            <a:cxnLst/>
            <a:rect l="l" t="t" r="r" b="b"/>
            <a:pathLst>
              <a:path w="4689" h="4625" extrusionOk="0">
                <a:moveTo>
                  <a:pt x="2360" y="1449"/>
                </a:moveTo>
                <a:cubicBezTo>
                  <a:pt x="2582" y="1449"/>
                  <a:pt x="2804" y="1536"/>
                  <a:pt x="2978" y="1711"/>
                </a:cubicBezTo>
                <a:cubicBezTo>
                  <a:pt x="3326" y="2059"/>
                  <a:pt x="3295" y="2597"/>
                  <a:pt x="2946" y="2946"/>
                </a:cubicBezTo>
                <a:cubicBezTo>
                  <a:pt x="2776" y="3100"/>
                  <a:pt x="2561" y="3179"/>
                  <a:pt x="2345" y="3179"/>
                </a:cubicBezTo>
                <a:cubicBezTo>
                  <a:pt x="2118" y="3179"/>
                  <a:pt x="1889" y="3092"/>
                  <a:pt x="1711" y="2914"/>
                </a:cubicBezTo>
                <a:cubicBezTo>
                  <a:pt x="1394" y="2566"/>
                  <a:pt x="1394" y="2027"/>
                  <a:pt x="1743" y="1711"/>
                </a:cubicBezTo>
                <a:cubicBezTo>
                  <a:pt x="1917" y="1536"/>
                  <a:pt x="2139" y="1449"/>
                  <a:pt x="2360" y="1449"/>
                </a:cubicBezTo>
                <a:close/>
                <a:moveTo>
                  <a:pt x="1964" y="1"/>
                </a:moveTo>
                <a:cubicBezTo>
                  <a:pt x="1933" y="1"/>
                  <a:pt x="1901" y="32"/>
                  <a:pt x="1901" y="64"/>
                </a:cubicBezTo>
                <a:lnTo>
                  <a:pt x="1869" y="507"/>
                </a:lnTo>
                <a:cubicBezTo>
                  <a:pt x="1869" y="539"/>
                  <a:pt x="1869" y="571"/>
                  <a:pt x="1806" y="602"/>
                </a:cubicBezTo>
                <a:cubicBezTo>
                  <a:pt x="1711" y="602"/>
                  <a:pt x="1616" y="666"/>
                  <a:pt x="1521" y="697"/>
                </a:cubicBezTo>
                <a:cubicBezTo>
                  <a:pt x="1511" y="708"/>
                  <a:pt x="1500" y="711"/>
                  <a:pt x="1489" y="711"/>
                </a:cubicBezTo>
                <a:cubicBezTo>
                  <a:pt x="1468" y="711"/>
                  <a:pt x="1447" y="697"/>
                  <a:pt x="1426" y="697"/>
                </a:cubicBezTo>
                <a:lnTo>
                  <a:pt x="1109" y="381"/>
                </a:lnTo>
                <a:cubicBezTo>
                  <a:pt x="1094" y="365"/>
                  <a:pt x="1078" y="357"/>
                  <a:pt x="1062" y="357"/>
                </a:cubicBezTo>
                <a:cubicBezTo>
                  <a:pt x="1046" y="357"/>
                  <a:pt x="1030" y="365"/>
                  <a:pt x="1014" y="381"/>
                </a:cubicBezTo>
                <a:lnTo>
                  <a:pt x="413" y="951"/>
                </a:lnTo>
                <a:cubicBezTo>
                  <a:pt x="381" y="982"/>
                  <a:pt x="381" y="1014"/>
                  <a:pt x="413" y="1046"/>
                </a:cubicBezTo>
                <a:lnTo>
                  <a:pt x="729" y="1362"/>
                </a:lnTo>
                <a:cubicBezTo>
                  <a:pt x="761" y="1394"/>
                  <a:pt x="761" y="1426"/>
                  <a:pt x="729" y="1457"/>
                </a:cubicBezTo>
                <a:cubicBezTo>
                  <a:pt x="698" y="1552"/>
                  <a:pt x="634" y="1647"/>
                  <a:pt x="603" y="1742"/>
                </a:cubicBezTo>
                <a:cubicBezTo>
                  <a:pt x="603" y="1774"/>
                  <a:pt x="571" y="1806"/>
                  <a:pt x="508" y="1806"/>
                </a:cubicBezTo>
                <a:lnTo>
                  <a:pt x="96" y="1806"/>
                </a:lnTo>
                <a:cubicBezTo>
                  <a:pt x="33" y="1806"/>
                  <a:pt x="1" y="1837"/>
                  <a:pt x="1" y="1869"/>
                </a:cubicBezTo>
                <a:lnTo>
                  <a:pt x="1" y="2692"/>
                </a:lnTo>
                <a:cubicBezTo>
                  <a:pt x="1" y="2724"/>
                  <a:pt x="33" y="2756"/>
                  <a:pt x="64" y="2756"/>
                </a:cubicBezTo>
                <a:lnTo>
                  <a:pt x="508" y="2756"/>
                </a:lnTo>
                <a:cubicBezTo>
                  <a:pt x="539" y="2756"/>
                  <a:pt x="571" y="2787"/>
                  <a:pt x="603" y="2819"/>
                </a:cubicBezTo>
                <a:cubicBezTo>
                  <a:pt x="634" y="2914"/>
                  <a:pt x="666" y="3009"/>
                  <a:pt x="698" y="3104"/>
                </a:cubicBezTo>
                <a:cubicBezTo>
                  <a:pt x="729" y="3167"/>
                  <a:pt x="729" y="3199"/>
                  <a:pt x="698" y="3231"/>
                </a:cubicBezTo>
                <a:lnTo>
                  <a:pt x="381" y="3516"/>
                </a:lnTo>
                <a:cubicBezTo>
                  <a:pt x="349" y="3547"/>
                  <a:pt x="349" y="3611"/>
                  <a:pt x="381" y="3642"/>
                </a:cubicBezTo>
                <a:lnTo>
                  <a:pt x="951" y="4212"/>
                </a:lnTo>
                <a:cubicBezTo>
                  <a:pt x="967" y="4228"/>
                  <a:pt x="991" y="4236"/>
                  <a:pt x="1014" y="4236"/>
                </a:cubicBezTo>
                <a:cubicBezTo>
                  <a:pt x="1038" y="4236"/>
                  <a:pt x="1062" y="4228"/>
                  <a:pt x="1078" y="4212"/>
                </a:cubicBezTo>
                <a:lnTo>
                  <a:pt x="1363" y="3927"/>
                </a:lnTo>
                <a:cubicBezTo>
                  <a:pt x="1394" y="3896"/>
                  <a:pt x="1458" y="3896"/>
                  <a:pt x="1489" y="3896"/>
                </a:cubicBezTo>
                <a:cubicBezTo>
                  <a:pt x="1584" y="3959"/>
                  <a:pt x="1679" y="3991"/>
                  <a:pt x="1774" y="4022"/>
                </a:cubicBezTo>
                <a:cubicBezTo>
                  <a:pt x="1806" y="4022"/>
                  <a:pt x="1838" y="4086"/>
                  <a:pt x="1838" y="4117"/>
                </a:cubicBezTo>
                <a:lnTo>
                  <a:pt x="1838" y="4529"/>
                </a:lnTo>
                <a:cubicBezTo>
                  <a:pt x="1838" y="4593"/>
                  <a:pt x="1869" y="4624"/>
                  <a:pt x="1901" y="4624"/>
                </a:cubicBezTo>
                <a:lnTo>
                  <a:pt x="2725" y="4624"/>
                </a:lnTo>
                <a:cubicBezTo>
                  <a:pt x="2756" y="4624"/>
                  <a:pt x="2820" y="4593"/>
                  <a:pt x="2820" y="4561"/>
                </a:cubicBezTo>
                <a:lnTo>
                  <a:pt x="2820" y="4117"/>
                </a:lnTo>
                <a:cubicBezTo>
                  <a:pt x="2820" y="4086"/>
                  <a:pt x="2851" y="4054"/>
                  <a:pt x="2883" y="4054"/>
                </a:cubicBezTo>
                <a:cubicBezTo>
                  <a:pt x="2978" y="4022"/>
                  <a:pt x="3073" y="3959"/>
                  <a:pt x="3168" y="3927"/>
                </a:cubicBezTo>
                <a:cubicBezTo>
                  <a:pt x="3200" y="3927"/>
                  <a:pt x="3231" y="3927"/>
                  <a:pt x="3263" y="3959"/>
                </a:cubicBezTo>
                <a:lnTo>
                  <a:pt x="3580" y="4244"/>
                </a:lnTo>
                <a:cubicBezTo>
                  <a:pt x="3595" y="4260"/>
                  <a:pt x="3611" y="4268"/>
                  <a:pt x="3627" y="4268"/>
                </a:cubicBezTo>
                <a:cubicBezTo>
                  <a:pt x="3643" y="4268"/>
                  <a:pt x="3659" y="4260"/>
                  <a:pt x="3675" y="4244"/>
                </a:cubicBezTo>
                <a:lnTo>
                  <a:pt x="4276" y="3674"/>
                </a:lnTo>
                <a:cubicBezTo>
                  <a:pt x="4308" y="3674"/>
                  <a:pt x="4308" y="3611"/>
                  <a:pt x="4276" y="3579"/>
                </a:cubicBezTo>
                <a:lnTo>
                  <a:pt x="3991" y="3262"/>
                </a:lnTo>
                <a:cubicBezTo>
                  <a:pt x="3960" y="3231"/>
                  <a:pt x="3960" y="3199"/>
                  <a:pt x="3960" y="3167"/>
                </a:cubicBezTo>
                <a:cubicBezTo>
                  <a:pt x="4023" y="3072"/>
                  <a:pt x="4055" y="2977"/>
                  <a:pt x="4086" y="2882"/>
                </a:cubicBezTo>
                <a:cubicBezTo>
                  <a:pt x="4086" y="2851"/>
                  <a:pt x="4150" y="2819"/>
                  <a:pt x="4181" y="2819"/>
                </a:cubicBezTo>
                <a:lnTo>
                  <a:pt x="4625" y="2851"/>
                </a:lnTo>
                <a:cubicBezTo>
                  <a:pt x="4656" y="2851"/>
                  <a:pt x="4688" y="2819"/>
                  <a:pt x="4688" y="2756"/>
                </a:cubicBezTo>
                <a:lnTo>
                  <a:pt x="4688" y="1932"/>
                </a:lnTo>
                <a:cubicBezTo>
                  <a:pt x="4688" y="1901"/>
                  <a:pt x="4656" y="1869"/>
                  <a:pt x="4625" y="1869"/>
                </a:cubicBezTo>
                <a:lnTo>
                  <a:pt x="4181" y="1869"/>
                </a:lnTo>
                <a:cubicBezTo>
                  <a:pt x="4150" y="1869"/>
                  <a:pt x="4118" y="1837"/>
                  <a:pt x="4118" y="1806"/>
                </a:cubicBezTo>
                <a:cubicBezTo>
                  <a:pt x="4086" y="1711"/>
                  <a:pt x="4055" y="1616"/>
                  <a:pt x="3991" y="1521"/>
                </a:cubicBezTo>
                <a:cubicBezTo>
                  <a:pt x="3991" y="1489"/>
                  <a:pt x="3991" y="1426"/>
                  <a:pt x="4023" y="1394"/>
                </a:cubicBezTo>
                <a:lnTo>
                  <a:pt x="4308" y="1109"/>
                </a:lnTo>
                <a:cubicBezTo>
                  <a:pt x="4340" y="1077"/>
                  <a:pt x="4340" y="1014"/>
                  <a:pt x="4308" y="1014"/>
                </a:cubicBezTo>
                <a:lnTo>
                  <a:pt x="3738" y="412"/>
                </a:lnTo>
                <a:cubicBezTo>
                  <a:pt x="3722" y="396"/>
                  <a:pt x="3706" y="388"/>
                  <a:pt x="3690" y="388"/>
                </a:cubicBezTo>
                <a:cubicBezTo>
                  <a:pt x="3675" y="388"/>
                  <a:pt x="3659" y="396"/>
                  <a:pt x="3643" y="412"/>
                </a:cubicBezTo>
                <a:lnTo>
                  <a:pt x="3326" y="729"/>
                </a:lnTo>
                <a:cubicBezTo>
                  <a:pt x="3305" y="729"/>
                  <a:pt x="3284" y="743"/>
                  <a:pt x="3263" y="743"/>
                </a:cubicBezTo>
                <a:cubicBezTo>
                  <a:pt x="3252" y="743"/>
                  <a:pt x="3242" y="739"/>
                  <a:pt x="3231" y="729"/>
                </a:cubicBezTo>
                <a:cubicBezTo>
                  <a:pt x="3136" y="666"/>
                  <a:pt x="3041" y="634"/>
                  <a:pt x="2915" y="602"/>
                </a:cubicBezTo>
                <a:cubicBezTo>
                  <a:pt x="2883" y="602"/>
                  <a:pt x="2883" y="571"/>
                  <a:pt x="2883" y="507"/>
                </a:cubicBezTo>
                <a:lnTo>
                  <a:pt x="2883" y="96"/>
                </a:lnTo>
                <a:cubicBezTo>
                  <a:pt x="2883" y="32"/>
                  <a:pt x="2851" y="1"/>
                  <a:pt x="2788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g2a269e6aed1_0_336"/>
          <p:cNvSpPr/>
          <p:nvPr/>
        </p:nvSpPr>
        <p:spPr>
          <a:xfrm>
            <a:off x="9053283" y="2560111"/>
            <a:ext cx="345141" cy="29541"/>
          </a:xfrm>
          <a:custGeom>
            <a:avLst/>
            <a:gdLst/>
            <a:ahLst/>
            <a:cxnLst/>
            <a:rect l="l" t="t" r="r" b="b"/>
            <a:pathLst>
              <a:path w="10737" h="919" extrusionOk="0">
                <a:moveTo>
                  <a:pt x="412" y="0"/>
                </a:moveTo>
                <a:cubicBezTo>
                  <a:pt x="191" y="0"/>
                  <a:pt x="1" y="190"/>
                  <a:pt x="1" y="412"/>
                </a:cubicBezTo>
                <a:lnTo>
                  <a:pt x="1" y="507"/>
                </a:lnTo>
                <a:cubicBezTo>
                  <a:pt x="1" y="729"/>
                  <a:pt x="191" y="919"/>
                  <a:pt x="412" y="919"/>
                </a:cubicBezTo>
                <a:lnTo>
                  <a:pt x="10325" y="919"/>
                </a:lnTo>
                <a:cubicBezTo>
                  <a:pt x="10547" y="919"/>
                  <a:pt x="10737" y="729"/>
                  <a:pt x="10737" y="507"/>
                </a:cubicBezTo>
                <a:lnTo>
                  <a:pt x="10737" y="412"/>
                </a:lnTo>
                <a:cubicBezTo>
                  <a:pt x="10737" y="190"/>
                  <a:pt x="10547" y="0"/>
                  <a:pt x="10325" y="0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g2a269e6aed1_0_336"/>
          <p:cNvSpPr/>
          <p:nvPr/>
        </p:nvSpPr>
        <p:spPr>
          <a:xfrm>
            <a:off x="8908727" y="2658250"/>
            <a:ext cx="244366" cy="396637"/>
          </a:xfrm>
          <a:custGeom>
            <a:avLst/>
            <a:gdLst/>
            <a:ahLst/>
            <a:cxnLst/>
            <a:rect l="l" t="t" r="r" b="b"/>
            <a:pathLst>
              <a:path w="7602" h="12339" extrusionOk="0">
                <a:moveTo>
                  <a:pt x="6935" y="0"/>
                </a:moveTo>
                <a:cubicBezTo>
                  <a:pt x="6761" y="0"/>
                  <a:pt x="6586" y="81"/>
                  <a:pt x="6461" y="241"/>
                </a:cubicBezTo>
                <a:lnTo>
                  <a:pt x="5194" y="1824"/>
                </a:lnTo>
                <a:cubicBezTo>
                  <a:pt x="5068" y="1634"/>
                  <a:pt x="4941" y="1444"/>
                  <a:pt x="4814" y="1223"/>
                </a:cubicBezTo>
                <a:cubicBezTo>
                  <a:pt x="4529" y="779"/>
                  <a:pt x="4054" y="494"/>
                  <a:pt x="3389" y="494"/>
                </a:cubicBezTo>
                <a:lnTo>
                  <a:pt x="3358" y="494"/>
                </a:lnTo>
                <a:lnTo>
                  <a:pt x="1743" y="526"/>
                </a:lnTo>
                <a:cubicBezTo>
                  <a:pt x="539" y="526"/>
                  <a:pt x="32" y="1096"/>
                  <a:pt x="32" y="1793"/>
                </a:cubicBezTo>
                <a:cubicBezTo>
                  <a:pt x="32" y="1824"/>
                  <a:pt x="32" y="5910"/>
                  <a:pt x="32" y="5910"/>
                </a:cubicBezTo>
                <a:cubicBezTo>
                  <a:pt x="1" y="6258"/>
                  <a:pt x="286" y="6511"/>
                  <a:pt x="602" y="6511"/>
                </a:cubicBezTo>
                <a:lnTo>
                  <a:pt x="634" y="6511"/>
                </a:lnTo>
                <a:cubicBezTo>
                  <a:pt x="824" y="6511"/>
                  <a:pt x="1014" y="6416"/>
                  <a:pt x="1109" y="6258"/>
                </a:cubicBezTo>
                <a:lnTo>
                  <a:pt x="2756" y="6258"/>
                </a:lnTo>
                <a:lnTo>
                  <a:pt x="2756" y="11547"/>
                </a:lnTo>
                <a:cubicBezTo>
                  <a:pt x="2756" y="11990"/>
                  <a:pt x="3104" y="12338"/>
                  <a:pt x="3548" y="12338"/>
                </a:cubicBezTo>
                <a:cubicBezTo>
                  <a:pt x="3991" y="12338"/>
                  <a:pt x="4339" y="11990"/>
                  <a:pt x="4339" y="11547"/>
                </a:cubicBezTo>
                <a:lnTo>
                  <a:pt x="4276" y="6258"/>
                </a:lnTo>
                <a:lnTo>
                  <a:pt x="4213" y="2521"/>
                </a:lnTo>
                <a:lnTo>
                  <a:pt x="4213" y="2521"/>
                </a:lnTo>
                <a:cubicBezTo>
                  <a:pt x="4371" y="2743"/>
                  <a:pt x="4529" y="2964"/>
                  <a:pt x="4688" y="3186"/>
                </a:cubicBezTo>
                <a:cubicBezTo>
                  <a:pt x="4814" y="3345"/>
                  <a:pt x="4973" y="3408"/>
                  <a:pt x="5163" y="3408"/>
                </a:cubicBezTo>
                <a:cubicBezTo>
                  <a:pt x="5353" y="3408"/>
                  <a:pt x="5543" y="3313"/>
                  <a:pt x="5638" y="3186"/>
                </a:cubicBezTo>
                <a:lnTo>
                  <a:pt x="7411" y="1001"/>
                </a:lnTo>
                <a:cubicBezTo>
                  <a:pt x="7601" y="716"/>
                  <a:pt x="7570" y="368"/>
                  <a:pt x="7316" y="146"/>
                </a:cubicBezTo>
                <a:cubicBezTo>
                  <a:pt x="7205" y="49"/>
                  <a:pt x="7070" y="0"/>
                  <a:pt x="693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2a269e6aed1_0_336"/>
          <p:cNvSpPr/>
          <p:nvPr/>
        </p:nvSpPr>
        <p:spPr>
          <a:xfrm>
            <a:off x="8945372" y="2859413"/>
            <a:ext cx="51946" cy="195474"/>
          </a:xfrm>
          <a:custGeom>
            <a:avLst/>
            <a:gdLst/>
            <a:ahLst/>
            <a:cxnLst/>
            <a:rect l="l" t="t" r="r" b="b"/>
            <a:pathLst>
              <a:path w="1616" h="6081" extrusionOk="0">
                <a:moveTo>
                  <a:pt x="1" y="0"/>
                </a:moveTo>
                <a:lnTo>
                  <a:pt x="1" y="5289"/>
                </a:lnTo>
                <a:cubicBezTo>
                  <a:pt x="1" y="5732"/>
                  <a:pt x="381" y="6080"/>
                  <a:pt x="793" y="6080"/>
                </a:cubicBezTo>
                <a:cubicBezTo>
                  <a:pt x="1236" y="6080"/>
                  <a:pt x="1616" y="5732"/>
                  <a:pt x="1616" y="5289"/>
                </a:cubicBezTo>
                <a:lnTo>
                  <a:pt x="1616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g2a269e6aed1_0_336"/>
          <p:cNvSpPr/>
          <p:nvPr/>
        </p:nvSpPr>
        <p:spPr>
          <a:xfrm>
            <a:off x="8939265" y="2854302"/>
            <a:ext cx="63165" cy="206692"/>
          </a:xfrm>
          <a:custGeom>
            <a:avLst/>
            <a:gdLst/>
            <a:ahLst/>
            <a:cxnLst/>
            <a:rect l="l" t="t" r="r" b="b"/>
            <a:pathLst>
              <a:path w="1965" h="6430" extrusionOk="0">
                <a:moveTo>
                  <a:pt x="191" y="1"/>
                </a:moveTo>
                <a:cubicBezTo>
                  <a:pt x="96" y="1"/>
                  <a:pt x="1" y="64"/>
                  <a:pt x="1" y="191"/>
                </a:cubicBezTo>
                <a:lnTo>
                  <a:pt x="1" y="5448"/>
                </a:lnTo>
                <a:cubicBezTo>
                  <a:pt x="1" y="5986"/>
                  <a:pt x="444" y="6429"/>
                  <a:pt x="983" y="6429"/>
                </a:cubicBezTo>
                <a:cubicBezTo>
                  <a:pt x="1553" y="6429"/>
                  <a:pt x="1964" y="5986"/>
                  <a:pt x="1964" y="5448"/>
                </a:cubicBezTo>
                <a:lnTo>
                  <a:pt x="1964" y="191"/>
                </a:lnTo>
                <a:cubicBezTo>
                  <a:pt x="1964" y="64"/>
                  <a:pt x="1901" y="1"/>
                  <a:pt x="1806" y="1"/>
                </a:cubicBezTo>
                <a:cubicBezTo>
                  <a:pt x="1679" y="1"/>
                  <a:pt x="1616" y="64"/>
                  <a:pt x="1616" y="191"/>
                </a:cubicBezTo>
                <a:lnTo>
                  <a:pt x="1616" y="5448"/>
                </a:lnTo>
                <a:cubicBezTo>
                  <a:pt x="1616" y="5796"/>
                  <a:pt x="1331" y="6049"/>
                  <a:pt x="983" y="6049"/>
                </a:cubicBezTo>
                <a:cubicBezTo>
                  <a:pt x="666" y="6049"/>
                  <a:pt x="381" y="5796"/>
                  <a:pt x="381" y="5448"/>
                </a:cubicBezTo>
                <a:lnTo>
                  <a:pt x="381" y="191"/>
                </a:lnTo>
                <a:cubicBezTo>
                  <a:pt x="381" y="64"/>
                  <a:pt x="318" y="1"/>
                  <a:pt x="19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g2a269e6aed1_0_336"/>
          <p:cNvSpPr/>
          <p:nvPr/>
        </p:nvSpPr>
        <p:spPr>
          <a:xfrm>
            <a:off x="8939265" y="2738259"/>
            <a:ext cx="12247" cy="127294"/>
          </a:xfrm>
          <a:custGeom>
            <a:avLst/>
            <a:gdLst/>
            <a:ahLst/>
            <a:cxnLst/>
            <a:rect l="l" t="t" r="r" b="b"/>
            <a:pathLst>
              <a:path w="381" h="3960" extrusionOk="0">
                <a:moveTo>
                  <a:pt x="191" y="0"/>
                </a:moveTo>
                <a:cubicBezTo>
                  <a:pt x="96" y="0"/>
                  <a:pt x="1" y="64"/>
                  <a:pt x="1" y="159"/>
                </a:cubicBezTo>
                <a:lnTo>
                  <a:pt x="1" y="3769"/>
                </a:lnTo>
                <a:cubicBezTo>
                  <a:pt x="1" y="3896"/>
                  <a:pt x="96" y="3959"/>
                  <a:pt x="191" y="3959"/>
                </a:cubicBezTo>
                <a:cubicBezTo>
                  <a:pt x="286" y="3959"/>
                  <a:pt x="381" y="3896"/>
                  <a:pt x="381" y="3769"/>
                </a:cubicBezTo>
                <a:lnTo>
                  <a:pt x="381" y="159"/>
                </a:lnTo>
                <a:cubicBezTo>
                  <a:pt x="381" y="64"/>
                  <a:pt x="286" y="0"/>
                  <a:pt x="19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g2a269e6aed1_0_336"/>
          <p:cNvSpPr/>
          <p:nvPr/>
        </p:nvSpPr>
        <p:spPr>
          <a:xfrm>
            <a:off x="9782171" y="2844145"/>
            <a:ext cx="9193" cy="25459"/>
          </a:xfrm>
          <a:custGeom>
            <a:avLst/>
            <a:gdLst/>
            <a:ahLst/>
            <a:cxnLst/>
            <a:rect l="l" t="t" r="r" b="b"/>
            <a:pathLst>
              <a:path w="286" h="792" extrusionOk="0">
                <a:moveTo>
                  <a:pt x="32" y="0"/>
                </a:moveTo>
                <a:lnTo>
                  <a:pt x="1" y="792"/>
                </a:lnTo>
                <a:cubicBezTo>
                  <a:pt x="254" y="538"/>
                  <a:pt x="286" y="285"/>
                  <a:pt x="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g2a269e6aed1_0_336"/>
          <p:cNvSpPr/>
          <p:nvPr/>
        </p:nvSpPr>
        <p:spPr>
          <a:xfrm>
            <a:off x="9775067" y="2837941"/>
            <a:ext cx="22405" cy="37770"/>
          </a:xfrm>
          <a:custGeom>
            <a:avLst/>
            <a:gdLst/>
            <a:ahLst/>
            <a:cxnLst/>
            <a:rect l="l" t="t" r="r" b="b"/>
            <a:pathLst>
              <a:path w="697" h="1175" extrusionOk="0">
                <a:moveTo>
                  <a:pt x="234" y="0"/>
                </a:moveTo>
                <a:cubicBezTo>
                  <a:pt x="199" y="0"/>
                  <a:pt x="163" y="10"/>
                  <a:pt x="127" y="35"/>
                </a:cubicBezTo>
                <a:cubicBezTo>
                  <a:pt x="63" y="130"/>
                  <a:pt x="32" y="225"/>
                  <a:pt x="95" y="320"/>
                </a:cubicBezTo>
                <a:cubicBezTo>
                  <a:pt x="285" y="510"/>
                  <a:pt x="285" y="636"/>
                  <a:pt x="63" y="858"/>
                </a:cubicBezTo>
                <a:cubicBezTo>
                  <a:pt x="0" y="921"/>
                  <a:pt x="0" y="1048"/>
                  <a:pt x="63" y="1111"/>
                </a:cubicBezTo>
                <a:cubicBezTo>
                  <a:pt x="127" y="1143"/>
                  <a:pt x="158" y="1175"/>
                  <a:pt x="222" y="1175"/>
                </a:cubicBezTo>
                <a:cubicBezTo>
                  <a:pt x="253" y="1175"/>
                  <a:pt x="317" y="1143"/>
                  <a:pt x="349" y="1111"/>
                </a:cubicBezTo>
                <a:cubicBezTo>
                  <a:pt x="665" y="763"/>
                  <a:pt x="697" y="415"/>
                  <a:pt x="380" y="66"/>
                </a:cubicBezTo>
                <a:cubicBezTo>
                  <a:pt x="341" y="27"/>
                  <a:pt x="290" y="0"/>
                  <a:pt x="23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g2a269e6aed1_0_336"/>
          <p:cNvSpPr/>
          <p:nvPr/>
        </p:nvSpPr>
        <p:spPr>
          <a:xfrm>
            <a:off x="9754687" y="2844145"/>
            <a:ext cx="9193" cy="25459"/>
          </a:xfrm>
          <a:custGeom>
            <a:avLst/>
            <a:gdLst/>
            <a:ahLst/>
            <a:cxnLst/>
            <a:rect l="l" t="t" r="r" b="b"/>
            <a:pathLst>
              <a:path w="286" h="792" extrusionOk="0">
                <a:moveTo>
                  <a:pt x="254" y="0"/>
                </a:moveTo>
                <a:cubicBezTo>
                  <a:pt x="1" y="285"/>
                  <a:pt x="32" y="507"/>
                  <a:pt x="286" y="792"/>
                </a:cubicBezTo>
                <a:lnTo>
                  <a:pt x="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a269e6aed1_0_336"/>
          <p:cNvSpPr/>
          <p:nvPr/>
        </p:nvSpPr>
        <p:spPr>
          <a:xfrm>
            <a:off x="9748580" y="2837619"/>
            <a:ext cx="22437" cy="38092"/>
          </a:xfrm>
          <a:custGeom>
            <a:avLst/>
            <a:gdLst/>
            <a:ahLst/>
            <a:cxnLst/>
            <a:rect l="l" t="t" r="r" b="b"/>
            <a:pathLst>
              <a:path w="698" h="1185" extrusionOk="0">
                <a:moveTo>
                  <a:pt x="414" y="1"/>
                </a:moveTo>
                <a:cubicBezTo>
                  <a:pt x="365" y="1"/>
                  <a:pt x="321" y="24"/>
                  <a:pt x="286" y="76"/>
                </a:cubicBezTo>
                <a:cubicBezTo>
                  <a:pt x="1" y="456"/>
                  <a:pt x="32" y="805"/>
                  <a:pt x="349" y="1121"/>
                </a:cubicBezTo>
                <a:cubicBezTo>
                  <a:pt x="381" y="1153"/>
                  <a:pt x="444" y="1185"/>
                  <a:pt x="476" y="1185"/>
                </a:cubicBezTo>
                <a:cubicBezTo>
                  <a:pt x="539" y="1185"/>
                  <a:pt x="571" y="1153"/>
                  <a:pt x="602" y="1121"/>
                </a:cubicBezTo>
                <a:cubicBezTo>
                  <a:pt x="697" y="1026"/>
                  <a:pt x="697" y="931"/>
                  <a:pt x="602" y="836"/>
                </a:cubicBezTo>
                <a:cubicBezTo>
                  <a:pt x="412" y="646"/>
                  <a:pt x="412" y="520"/>
                  <a:pt x="571" y="298"/>
                </a:cubicBezTo>
                <a:cubicBezTo>
                  <a:pt x="634" y="235"/>
                  <a:pt x="634" y="108"/>
                  <a:pt x="539" y="45"/>
                </a:cubicBezTo>
                <a:cubicBezTo>
                  <a:pt x="496" y="16"/>
                  <a:pt x="454" y="1"/>
                  <a:pt x="414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g2a269e6aed1_0_336"/>
          <p:cNvSpPr/>
          <p:nvPr/>
        </p:nvSpPr>
        <p:spPr>
          <a:xfrm>
            <a:off x="9731286" y="2730126"/>
            <a:ext cx="49921" cy="99778"/>
          </a:xfrm>
          <a:custGeom>
            <a:avLst/>
            <a:gdLst/>
            <a:ahLst/>
            <a:cxnLst/>
            <a:rect l="l" t="t" r="r" b="b"/>
            <a:pathLst>
              <a:path w="1553" h="3104" extrusionOk="0">
                <a:moveTo>
                  <a:pt x="0" y="0"/>
                </a:moveTo>
                <a:lnTo>
                  <a:pt x="64" y="602"/>
                </a:lnTo>
                <a:cubicBezTo>
                  <a:pt x="380" y="728"/>
                  <a:pt x="919" y="1204"/>
                  <a:pt x="1014" y="3104"/>
                </a:cubicBezTo>
                <a:lnTo>
                  <a:pt x="1552" y="3104"/>
                </a:lnTo>
                <a:cubicBezTo>
                  <a:pt x="1489" y="1077"/>
                  <a:pt x="824" y="63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2a269e6aed1_0_336"/>
          <p:cNvSpPr/>
          <p:nvPr/>
        </p:nvSpPr>
        <p:spPr>
          <a:xfrm>
            <a:off x="9725178" y="2724019"/>
            <a:ext cx="62136" cy="111993"/>
          </a:xfrm>
          <a:custGeom>
            <a:avLst/>
            <a:gdLst/>
            <a:ahLst/>
            <a:cxnLst/>
            <a:rect l="l" t="t" r="r" b="b"/>
            <a:pathLst>
              <a:path w="1933" h="3484" extrusionOk="0">
                <a:moveTo>
                  <a:pt x="222" y="0"/>
                </a:moveTo>
                <a:cubicBezTo>
                  <a:pt x="159" y="0"/>
                  <a:pt x="95" y="32"/>
                  <a:pt x="64" y="63"/>
                </a:cubicBezTo>
                <a:cubicBezTo>
                  <a:pt x="32" y="95"/>
                  <a:pt x="0" y="158"/>
                  <a:pt x="0" y="222"/>
                </a:cubicBezTo>
                <a:lnTo>
                  <a:pt x="64" y="823"/>
                </a:lnTo>
                <a:cubicBezTo>
                  <a:pt x="95" y="887"/>
                  <a:pt x="127" y="950"/>
                  <a:pt x="190" y="982"/>
                </a:cubicBezTo>
                <a:cubicBezTo>
                  <a:pt x="412" y="1045"/>
                  <a:pt x="919" y="1425"/>
                  <a:pt x="1014" y="3294"/>
                </a:cubicBezTo>
                <a:cubicBezTo>
                  <a:pt x="1014" y="3389"/>
                  <a:pt x="1109" y="3452"/>
                  <a:pt x="1204" y="3452"/>
                </a:cubicBezTo>
                <a:cubicBezTo>
                  <a:pt x="1299" y="3452"/>
                  <a:pt x="1394" y="3357"/>
                  <a:pt x="1394" y="3262"/>
                </a:cubicBezTo>
                <a:cubicBezTo>
                  <a:pt x="1299" y="1520"/>
                  <a:pt x="855" y="887"/>
                  <a:pt x="444" y="665"/>
                </a:cubicBezTo>
                <a:lnTo>
                  <a:pt x="412" y="412"/>
                </a:lnTo>
                <a:lnTo>
                  <a:pt x="412" y="412"/>
                </a:lnTo>
                <a:cubicBezTo>
                  <a:pt x="1077" y="665"/>
                  <a:pt x="1520" y="1710"/>
                  <a:pt x="1552" y="3294"/>
                </a:cubicBezTo>
                <a:cubicBezTo>
                  <a:pt x="1584" y="3389"/>
                  <a:pt x="1647" y="3484"/>
                  <a:pt x="1742" y="3484"/>
                </a:cubicBezTo>
                <a:cubicBezTo>
                  <a:pt x="1869" y="3484"/>
                  <a:pt x="1932" y="3389"/>
                  <a:pt x="1932" y="3294"/>
                </a:cubicBezTo>
                <a:cubicBezTo>
                  <a:pt x="1869" y="1299"/>
                  <a:pt x="1235" y="95"/>
                  <a:pt x="22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g2a269e6aed1_0_336"/>
          <p:cNvSpPr/>
          <p:nvPr/>
        </p:nvSpPr>
        <p:spPr>
          <a:xfrm>
            <a:off x="9753691" y="2829711"/>
            <a:ext cx="36677" cy="14465"/>
          </a:xfrm>
          <a:custGeom>
            <a:avLst/>
            <a:gdLst/>
            <a:ahLst/>
            <a:cxnLst/>
            <a:rect l="l" t="t" r="r" b="b"/>
            <a:pathLst>
              <a:path w="1141" h="450" extrusionOk="0">
                <a:moveTo>
                  <a:pt x="958" y="1"/>
                </a:moveTo>
                <a:cubicBezTo>
                  <a:pt x="945" y="1"/>
                  <a:pt x="932" y="2"/>
                  <a:pt x="918" y="6"/>
                </a:cubicBezTo>
                <a:lnTo>
                  <a:pt x="222" y="6"/>
                </a:lnTo>
                <a:cubicBezTo>
                  <a:pt x="95" y="6"/>
                  <a:pt x="0" y="101"/>
                  <a:pt x="0" y="227"/>
                </a:cubicBezTo>
                <a:cubicBezTo>
                  <a:pt x="0" y="354"/>
                  <a:pt x="95" y="449"/>
                  <a:pt x="222" y="449"/>
                </a:cubicBezTo>
                <a:lnTo>
                  <a:pt x="918" y="449"/>
                </a:lnTo>
                <a:cubicBezTo>
                  <a:pt x="1045" y="449"/>
                  <a:pt x="1140" y="354"/>
                  <a:pt x="1140" y="227"/>
                </a:cubicBezTo>
                <a:lnTo>
                  <a:pt x="1140" y="196"/>
                </a:lnTo>
                <a:cubicBezTo>
                  <a:pt x="1140" y="111"/>
                  <a:pt x="1064" y="1"/>
                  <a:pt x="958" y="1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g2a269e6aed1_0_336"/>
          <p:cNvSpPr/>
          <p:nvPr/>
        </p:nvSpPr>
        <p:spPr>
          <a:xfrm>
            <a:off x="9747583" y="2823765"/>
            <a:ext cx="48893" cy="26520"/>
          </a:xfrm>
          <a:custGeom>
            <a:avLst/>
            <a:gdLst/>
            <a:ahLst/>
            <a:cxnLst/>
            <a:rect l="l" t="t" r="r" b="b"/>
            <a:pathLst>
              <a:path w="1521" h="825" extrusionOk="0">
                <a:moveTo>
                  <a:pt x="1108" y="349"/>
                </a:moveTo>
                <a:cubicBezTo>
                  <a:pt x="1140" y="349"/>
                  <a:pt x="1140" y="381"/>
                  <a:pt x="1140" y="412"/>
                </a:cubicBezTo>
                <a:cubicBezTo>
                  <a:pt x="1140" y="444"/>
                  <a:pt x="1108" y="444"/>
                  <a:pt x="1108" y="444"/>
                </a:cubicBezTo>
                <a:lnTo>
                  <a:pt x="412" y="444"/>
                </a:lnTo>
                <a:cubicBezTo>
                  <a:pt x="380" y="444"/>
                  <a:pt x="380" y="412"/>
                  <a:pt x="380" y="412"/>
                </a:cubicBezTo>
                <a:cubicBezTo>
                  <a:pt x="380" y="381"/>
                  <a:pt x="380" y="381"/>
                  <a:pt x="380" y="381"/>
                </a:cubicBezTo>
                <a:lnTo>
                  <a:pt x="412" y="381"/>
                </a:lnTo>
                <a:lnTo>
                  <a:pt x="1108" y="349"/>
                </a:lnTo>
                <a:close/>
                <a:moveTo>
                  <a:pt x="412" y="1"/>
                </a:moveTo>
                <a:cubicBezTo>
                  <a:pt x="317" y="1"/>
                  <a:pt x="190" y="32"/>
                  <a:pt x="127" y="127"/>
                </a:cubicBezTo>
                <a:cubicBezTo>
                  <a:pt x="32" y="191"/>
                  <a:pt x="0" y="317"/>
                  <a:pt x="0" y="412"/>
                </a:cubicBezTo>
                <a:cubicBezTo>
                  <a:pt x="32" y="634"/>
                  <a:pt x="190" y="824"/>
                  <a:pt x="412" y="824"/>
                </a:cubicBezTo>
                <a:lnTo>
                  <a:pt x="1108" y="824"/>
                </a:lnTo>
                <a:cubicBezTo>
                  <a:pt x="1235" y="824"/>
                  <a:pt x="1330" y="761"/>
                  <a:pt x="1394" y="697"/>
                </a:cubicBezTo>
                <a:cubicBezTo>
                  <a:pt x="1489" y="602"/>
                  <a:pt x="1520" y="507"/>
                  <a:pt x="1520" y="381"/>
                </a:cubicBezTo>
                <a:cubicBezTo>
                  <a:pt x="1520" y="159"/>
                  <a:pt x="1330" y="1"/>
                  <a:pt x="1108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g2a269e6aed1_0_336"/>
          <p:cNvSpPr/>
          <p:nvPr/>
        </p:nvSpPr>
        <p:spPr>
          <a:xfrm>
            <a:off x="9473740" y="2630348"/>
            <a:ext cx="10190" cy="25491"/>
          </a:xfrm>
          <a:custGeom>
            <a:avLst/>
            <a:gdLst/>
            <a:ahLst/>
            <a:cxnLst/>
            <a:rect l="l" t="t" r="r" b="b"/>
            <a:pathLst>
              <a:path w="317" h="793" extrusionOk="0">
                <a:moveTo>
                  <a:pt x="317" y="1"/>
                </a:moveTo>
                <a:lnTo>
                  <a:pt x="317" y="1"/>
                </a:lnTo>
                <a:cubicBezTo>
                  <a:pt x="63" y="254"/>
                  <a:pt x="0" y="476"/>
                  <a:pt x="253" y="792"/>
                </a:cubicBezTo>
                <a:lnTo>
                  <a:pt x="3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g2a269e6aed1_0_336"/>
          <p:cNvSpPr/>
          <p:nvPr/>
        </p:nvSpPr>
        <p:spPr>
          <a:xfrm>
            <a:off x="9467632" y="2623983"/>
            <a:ext cx="22405" cy="36935"/>
          </a:xfrm>
          <a:custGeom>
            <a:avLst/>
            <a:gdLst/>
            <a:ahLst/>
            <a:cxnLst/>
            <a:rect l="l" t="t" r="r" b="b"/>
            <a:pathLst>
              <a:path w="697" h="1149" extrusionOk="0">
                <a:moveTo>
                  <a:pt x="491" y="1"/>
                </a:moveTo>
                <a:cubicBezTo>
                  <a:pt x="443" y="1"/>
                  <a:pt x="396" y="24"/>
                  <a:pt x="348" y="72"/>
                </a:cubicBezTo>
                <a:cubicBezTo>
                  <a:pt x="32" y="420"/>
                  <a:pt x="0" y="737"/>
                  <a:pt x="317" y="1085"/>
                </a:cubicBezTo>
                <a:cubicBezTo>
                  <a:pt x="348" y="1149"/>
                  <a:pt x="412" y="1149"/>
                  <a:pt x="443" y="1149"/>
                </a:cubicBezTo>
                <a:cubicBezTo>
                  <a:pt x="507" y="1149"/>
                  <a:pt x="538" y="1149"/>
                  <a:pt x="570" y="1117"/>
                </a:cubicBezTo>
                <a:cubicBezTo>
                  <a:pt x="633" y="1054"/>
                  <a:pt x="665" y="927"/>
                  <a:pt x="602" y="864"/>
                </a:cubicBezTo>
                <a:cubicBezTo>
                  <a:pt x="412" y="642"/>
                  <a:pt x="412" y="515"/>
                  <a:pt x="633" y="325"/>
                </a:cubicBezTo>
                <a:cubicBezTo>
                  <a:pt x="697" y="262"/>
                  <a:pt x="697" y="135"/>
                  <a:pt x="633" y="72"/>
                </a:cubicBezTo>
                <a:cubicBezTo>
                  <a:pt x="586" y="24"/>
                  <a:pt x="538" y="1"/>
                  <a:pt x="49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g2a269e6aed1_0_336"/>
          <p:cNvSpPr/>
          <p:nvPr/>
        </p:nvSpPr>
        <p:spPr>
          <a:xfrm>
            <a:off x="9501224" y="2630348"/>
            <a:ext cx="9193" cy="25491"/>
          </a:xfrm>
          <a:custGeom>
            <a:avLst/>
            <a:gdLst/>
            <a:ahLst/>
            <a:cxnLst/>
            <a:rect l="l" t="t" r="r" b="b"/>
            <a:pathLst>
              <a:path w="286" h="793" extrusionOk="0">
                <a:moveTo>
                  <a:pt x="0" y="1"/>
                </a:moveTo>
                <a:lnTo>
                  <a:pt x="32" y="792"/>
                </a:lnTo>
                <a:cubicBezTo>
                  <a:pt x="285" y="507"/>
                  <a:pt x="285" y="286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g2a269e6aed1_0_336"/>
          <p:cNvSpPr/>
          <p:nvPr/>
        </p:nvSpPr>
        <p:spPr>
          <a:xfrm>
            <a:off x="9494088" y="2624755"/>
            <a:ext cx="22437" cy="37192"/>
          </a:xfrm>
          <a:custGeom>
            <a:avLst/>
            <a:gdLst/>
            <a:ahLst/>
            <a:cxnLst/>
            <a:rect l="l" t="t" r="r" b="b"/>
            <a:pathLst>
              <a:path w="698" h="1157" extrusionOk="0">
                <a:moveTo>
                  <a:pt x="206" y="0"/>
                </a:moveTo>
                <a:cubicBezTo>
                  <a:pt x="159" y="0"/>
                  <a:pt x="111" y="16"/>
                  <a:pt x="64" y="48"/>
                </a:cubicBezTo>
                <a:cubicBezTo>
                  <a:pt x="0" y="111"/>
                  <a:pt x="0" y="238"/>
                  <a:pt x="95" y="301"/>
                </a:cubicBezTo>
                <a:cubicBezTo>
                  <a:pt x="285" y="491"/>
                  <a:pt x="285" y="618"/>
                  <a:pt x="127" y="840"/>
                </a:cubicBezTo>
                <a:cubicBezTo>
                  <a:pt x="64" y="935"/>
                  <a:pt x="64" y="1030"/>
                  <a:pt x="159" y="1093"/>
                </a:cubicBezTo>
                <a:cubicBezTo>
                  <a:pt x="190" y="1125"/>
                  <a:pt x="222" y="1156"/>
                  <a:pt x="254" y="1156"/>
                </a:cubicBezTo>
                <a:cubicBezTo>
                  <a:pt x="317" y="1156"/>
                  <a:pt x="381" y="1125"/>
                  <a:pt x="412" y="1061"/>
                </a:cubicBezTo>
                <a:cubicBezTo>
                  <a:pt x="697" y="713"/>
                  <a:pt x="666" y="365"/>
                  <a:pt x="349" y="48"/>
                </a:cubicBezTo>
                <a:cubicBezTo>
                  <a:pt x="301" y="16"/>
                  <a:pt x="254" y="0"/>
                  <a:pt x="20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g2a269e6aed1_0_336"/>
          <p:cNvSpPr/>
          <p:nvPr/>
        </p:nvSpPr>
        <p:spPr>
          <a:xfrm>
            <a:off x="9483898" y="2669019"/>
            <a:ext cx="55000" cy="81488"/>
          </a:xfrm>
          <a:custGeom>
            <a:avLst/>
            <a:gdLst/>
            <a:ahLst/>
            <a:cxnLst/>
            <a:rect l="l" t="t" r="r" b="b"/>
            <a:pathLst>
              <a:path w="1711" h="2535" extrusionOk="0">
                <a:moveTo>
                  <a:pt x="1" y="1"/>
                </a:moveTo>
                <a:cubicBezTo>
                  <a:pt x="1" y="1711"/>
                  <a:pt x="888" y="2471"/>
                  <a:pt x="1711" y="2534"/>
                </a:cubicBezTo>
                <a:lnTo>
                  <a:pt x="1648" y="1933"/>
                </a:lnTo>
                <a:cubicBezTo>
                  <a:pt x="1331" y="1838"/>
                  <a:pt x="634" y="1774"/>
                  <a:pt x="539" y="33"/>
                </a:cubicBez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2a269e6aed1_0_336"/>
          <p:cNvSpPr/>
          <p:nvPr/>
        </p:nvSpPr>
        <p:spPr>
          <a:xfrm>
            <a:off x="9477790" y="2663940"/>
            <a:ext cx="67215" cy="92674"/>
          </a:xfrm>
          <a:custGeom>
            <a:avLst/>
            <a:gdLst/>
            <a:ahLst/>
            <a:cxnLst/>
            <a:rect l="l" t="t" r="r" b="b"/>
            <a:pathLst>
              <a:path w="2091" h="2883" extrusionOk="0">
                <a:moveTo>
                  <a:pt x="191" y="1"/>
                </a:moveTo>
                <a:cubicBezTo>
                  <a:pt x="96" y="1"/>
                  <a:pt x="1" y="64"/>
                  <a:pt x="1" y="191"/>
                </a:cubicBezTo>
                <a:cubicBezTo>
                  <a:pt x="1" y="1932"/>
                  <a:pt x="951" y="2819"/>
                  <a:pt x="1901" y="2882"/>
                </a:cubicBezTo>
                <a:cubicBezTo>
                  <a:pt x="1964" y="2882"/>
                  <a:pt x="1996" y="2882"/>
                  <a:pt x="2028" y="2819"/>
                </a:cubicBezTo>
                <a:cubicBezTo>
                  <a:pt x="2091" y="2787"/>
                  <a:pt x="2091" y="2724"/>
                  <a:pt x="2091" y="2692"/>
                </a:cubicBezTo>
                <a:lnTo>
                  <a:pt x="2028" y="2059"/>
                </a:lnTo>
                <a:cubicBezTo>
                  <a:pt x="2028" y="1996"/>
                  <a:pt x="1964" y="1932"/>
                  <a:pt x="1901" y="1932"/>
                </a:cubicBezTo>
                <a:cubicBezTo>
                  <a:pt x="1869" y="1901"/>
                  <a:pt x="1838" y="1901"/>
                  <a:pt x="1806" y="1901"/>
                </a:cubicBezTo>
                <a:cubicBezTo>
                  <a:pt x="1489" y="1806"/>
                  <a:pt x="983" y="1647"/>
                  <a:pt x="919" y="191"/>
                </a:cubicBezTo>
                <a:cubicBezTo>
                  <a:pt x="919" y="64"/>
                  <a:pt x="824" y="1"/>
                  <a:pt x="729" y="1"/>
                </a:cubicBezTo>
                <a:cubicBezTo>
                  <a:pt x="634" y="1"/>
                  <a:pt x="539" y="96"/>
                  <a:pt x="571" y="191"/>
                </a:cubicBezTo>
                <a:cubicBezTo>
                  <a:pt x="634" y="1901"/>
                  <a:pt x="1299" y="2122"/>
                  <a:pt x="1679" y="2249"/>
                </a:cubicBezTo>
                <a:lnTo>
                  <a:pt x="1679" y="2471"/>
                </a:lnTo>
                <a:cubicBezTo>
                  <a:pt x="1014" y="2312"/>
                  <a:pt x="381" y="1552"/>
                  <a:pt x="381" y="191"/>
                </a:cubicBezTo>
                <a:cubicBezTo>
                  <a:pt x="381" y="64"/>
                  <a:pt x="286" y="1"/>
                  <a:pt x="19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2a269e6aed1_0_336"/>
          <p:cNvSpPr/>
          <p:nvPr/>
        </p:nvSpPr>
        <p:spPr>
          <a:xfrm>
            <a:off x="9474736" y="2655614"/>
            <a:ext cx="36677" cy="14465"/>
          </a:xfrm>
          <a:custGeom>
            <a:avLst/>
            <a:gdLst/>
            <a:ahLst/>
            <a:cxnLst/>
            <a:rect l="l" t="t" r="r" b="b"/>
            <a:pathLst>
              <a:path w="1141" h="450" extrusionOk="0">
                <a:moveTo>
                  <a:pt x="967" y="0"/>
                </a:moveTo>
                <a:cubicBezTo>
                  <a:pt x="952" y="0"/>
                  <a:pt x="936" y="2"/>
                  <a:pt x="919" y="6"/>
                </a:cubicBezTo>
                <a:lnTo>
                  <a:pt x="222" y="6"/>
                </a:lnTo>
                <a:cubicBezTo>
                  <a:pt x="96" y="6"/>
                  <a:pt x="1" y="101"/>
                  <a:pt x="1" y="228"/>
                </a:cubicBezTo>
                <a:cubicBezTo>
                  <a:pt x="1" y="355"/>
                  <a:pt x="96" y="450"/>
                  <a:pt x="222" y="450"/>
                </a:cubicBezTo>
                <a:lnTo>
                  <a:pt x="919" y="418"/>
                </a:lnTo>
                <a:cubicBezTo>
                  <a:pt x="1046" y="418"/>
                  <a:pt x="1141" y="323"/>
                  <a:pt x="1141" y="196"/>
                </a:cubicBezTo>
                <a:cubicBezTo>
                  <a:pt x="1141" y="86"/>
                  <a:pt x="1069" y="0"/>
                  <a:pt x="967" y="0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g2a269e6aed1_0_336"/>
          <p:cNvSpPr/>
          <p:nvPr/>
        </p:nvSpPr>
        <p:spPr>
          <a:xfrm>
            <a:off x="9468629" y="2649699"/>
            <a:ext cx="48893" cy="26487"/>
          </a:xfrm>
          <a:custGeom>
            <a:avLst/>
            <a:gdLst/>
            <a:ahLst/>
            <a:cxnLst/>
            <a:rect l="l" t="t" r="r" b="b"/>
            <a:pathLst>
              <a:path w="1521" h="824" extrusionOk="0">
                <a:moveTo>
                  <a:pt x="1109" y="349"/>
                </a:moveTo>
                <a:cubicBezTo>
                  <a:pt x="1141" y="349"/>
                  <a:pt x="1141" y="380"/>
                  <a:pt x="1141" y="412"/>
                </a:cubicBezTo>
                <a:cubicBezTo>
                  <a:pt x="1141" y="444"/>
                  <a:pt x="1109" y="444"/>
                  <a:pt x="1109" y="444"/>
                </a:cubicBezTo>
                <a:lnTo>
                  <a:pt x="412" y="444"/>
                </a:lnTo>
                <a:cubicBezTo>
                  <a:pt x="381" y="444"/>
                  <a:pt x="381" y="412"/>
                  <a:pt x="381" y="412"/>
                </a:cubicBezTo>
                <a:cubicBezTo>
                  <a:pt x="381" y="380"/>
                  <a:pt x="381" y="380"/>
                  <a:pt x="381" y="380"/>
                </a:cubicBezTo>
                <a:lnTo>
                  <a:pt x="412" y="380"/>
                </a:lnTo>
                <a:lnTo>
                  <a:pt x="1109" y="349"/>
                </a:lnTo>
                <a:close/>
                <a:moveTo>
                  <a:pt x="412" y="0"/>
                </a:moveTo>
                <a:cubicBezTo>
                  <a:pt x="317" y="0"/>
                  <a:pt x="191" y="32"/>
                  <a:pt x="127" y="127"/>
                </a:cubicBezTo>
                <a:cubicBezTo>
                  <a:pt x="32" y="190"/>
                  <a:pt x="1" y="285"/>
                  <a:pt x="1" y="412"/>
                </a:cubicBezTo>
                <a:cubicBezTo>
                  <a:pt x="1" y="634"/>
                  <a:pt x="191" y="824"/>
                  <a:pt x="412" y="824"/>
                </a:cubicBezTo>
                <a:lnTo>
                  <a:pt x="1109" y="792"/>
                </a:lnTo>
                <a:cubicBezTo>
                  <a:pt x="1236" y="792"/>
                  <a:pt x="1331" y="760"/>
                  <a:pt x="1394" y="665"/>
                </a:cubicBezTo>
                <a:cubicBezTo>
                  <a:pt x="1489" y="602"/>
                  <a:pt x="1521" y="507"/>
                  <a:pt x="1521" y="380"/>
                </a:cubicBezTo>
                <a:cubicBezTo>
                  <a:pt x="1521" y="159"/>
                  <a:pt x="1331" y="0"/>
                  <a:pt x="110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2a269e6aed1_0_336"/>
          <p:cNvSpPr/>
          <p:nvPr/>
        </p:nvSpPr>
        <p:spPr>
          <a:xfrm>
            <a:off x="9597916" y="2906216"/>
            <a:ext cx="72326" cy="84541"/>
          </a:xfrm>
          <a:custGeom>
            <a:avLst/>
            <a:gdLst/>
            <a:ahLst/>
            <a:cxnLst/>
            <a:rect l="l" t="t" r="r" b="b"/>
            <a:pathLst>
              <a:path w="2250" h="2630" extrusionOk="0">
                <a:moveTo>
                  <a:pt x="1109" y="1"/>
                </a:moveTo>
                <a:cubicBezTo>
                  <a:pt x="507" y="1"/>
                  <a:pt x="1" y="223"/>
                  <a:pt x="1" y="508"/>
                </a:cubicBezTo>
                <a:lnTo>
                  <a:pt x="1" y="1679"/>
                </a:lnTo>
                <a:cubicBezTo>
                  <a:pt x="1" y="2091"/>
                  <a:pt x="476" y="2629"/>
                  <a:pt x="1109" y="2629"/>
                </a:cubicBezTo>
                <a:cubicBezTo>
                  <a:pt x="1743" y="2629"/>
                  <a:pt x="2218" y="2123"/>
                  <a:pt x="2249" y="1679"/>
                </a:cubicBezTo>
                <a:lnTo>
                  <a:pt x="2249" y="508"/>
                </a:lnTo>
                <a:cubicBezTo>
                  <a:pt x="2249" y="223"/>
                  <a:pt x="1743" y="1"/>
                  <a:pt x="110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g2a269e6aed1_0_336"/>
          <p:cNvSpPr/>
          <p:nvPr/>
        </p:nvSpPr>
        <p:spPr>
          <a:xfrm>
            <a:off x="9591808" y="2900109"/>
            <a:ext cx="84541" cy="96756"/>
          </a:xfrm>
          <a:custGeom>
            <a:avLst/>
            <a:gdLst/>
            <a:ahLst/>
            <a:cxnLst/>
            <a:rect l="l" t="t" r="r" b="b"/>
            <a:pathLst>
              <a:path w="2630" h="3010" extrusionOk="0">
                <a:moveTo>
                  <a:pt x="1299" y="381"/>
                </a:moveTo>
                <a:cubicBezTo>
                  <a:pt x="1933" y="381"/>
                  <a:pt x="2249" y="603"/>
                  <a:pt x="2249" y="698"/>
                </a:cubicBezTo>
                <a:lnTo>
                  <a:pt x="2249" y="1838"/>
                </a:lnTo>
                <a:cubicBezTo>
                  <a:pt x="2218" y="2218"/>
                  <a:pt x="1838" y="2629"/>
                  <a:pt x="1299" y="2629"/>
                </a:cubicBezTo>
                <a:cubicBezTo>
                  <a:pt x="761" y="2629"/>
                  <a:pt x="381" y="2154"/>
                  <a:pt x="349" y="1869"/>
                </a:cubicBezTo>
                <a:lnTo>
                  <a:pt x="349" y="698"/>
                </a:lnTo>
                <a:cubicBezTo>
                  <a:pt x="349" y="603"/>
                  <a:pt x="697" y="381"/>
                  <a:pt x="1299" y="381"/>
                </a:cubicBezTo>
                <a:close/>
                <a:moveTo>
                  <a:pt x="1299" y="1"/>
                </a:moveTo>
                <a:cubicBezTo>
                  <a:pt x="666" y="1"/>
                  <a:pt x="1" y="254"/>
                  <a:pt x="1" y="698"/>
                </a:cubicBezTo>
                <a:lnTo>
                  <a:pt x="1" y="1869"/>
                </a:lnTo>
                <a:cubicBezTo>
                  <a:pt x="1" y="2408"/>
                  <a:pt x="571" y="3009"/>
                  <a:pt x="1299" y="3009"/>
                </a:cubicBezTo>
                <a:cubicBezTo>
                  <a:pt x="2059" y="3009"/>
                  <a:pt x="2566" y="2408"/>
                  <a:pt x="2629" y="1869"/>
                </a:cubicBezTo>
                <a:lnTo>
                  <a:pt x="2629" y="698"/>
                </a:lnTo>
                <a:cubicBezTo>
                  <a:pt x="2629" y="254"/>
                  <a:pt x="1964" y="1"/>
                  <a:pt x="129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g2a269e6aed1_0_336"/>
          <p:cNvSpPr/>
          <p:nvPr/>
        </p:nvSpPr>
        <p:spPr>
          <a:xfrm>
            <a:off x="9691586" y="2710775"/>
            <a:ext cx="41756" cy="60079"/>
          </a:xfrm>
          <a:custGeom>
            <a:avLst/>
            <a:gdLst/>
            <a:ahLst/>
            <a:cxnLst/>
            <a:rect l="l" t="t" r="r" b="b"/>
            <a:pathLst>
              <a:path w="1299" h="1869" extrusionOk="0">
                <a:moveTo>
                  <a:pt x="0" y="0"/>
                </a:moveTo>
                <a:lnTo>
                  <a:pt x="0" y="1869"/>
                </a:lnTo>
                <a:lnTo>
                  <a:pt x="950" y="1869"/>
                </a:lnTo>
                <a:cubicBezTo>
                  <a:pt x="1140" y="1869"/>
                  <a:pt x="1299" y="1679"/>
                  <a:pt x="1299" y="1425"/>
                </a:cubicBezTo>
                <a:lnTo>
                  <a:pt x="1299" y="602"/>
                </a:lnTo>
                <a:cubicBezTo>
                  <a:pt x="1299" y="285"/>
                  <a:pt x="1045" y="0"/>
                  <a:pt x="697" y="0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g2a269e6aed1_0_336"/>
          <p:cNvSpPr/>
          <p:nvPr/>
        </p:nvSpPr>
        <p:spPr>
          <a:xfrm>
            <a:off x="9685479" y="2704667"/>
            <a:ext cx="53971" cy="72294"/>
          </a:xfrm>
          <a:custGeom>
            <a:avLst/>
            <a:gdLst/>
            <a:ahLst/>
            <a:cxnLst/>
            <a:rect l="l" t="t" r="r" b="b"/>
            <a:pathLst>
              <a:path w="1679" h="2249" extrusionOk="0">
                <a:moveTo>
                  <a:pt x="887" y="380"/>
                </a:moveTo>
                <a:cubicBezTo>
                  <a:pt x="1109" y="380"/>
                  <a:pt x="1299" y="570"/>
                  <a:pt x="1299" y="792"/>
                </a:cubicBezTo>
                <a:lnTo>
                  <a:pt x="1299" y="1615"/>
                </a:lnTo>
                <a:cubicBezTo>
                  <a:pt x="1299" y="1774"/>
                  <a:pt x="1235" y="1901"/>
                  <a:pt x="1140" y="1901"/>
                </a:cubicBezTo>
                <a:lnTo>
                  <a:pt x="349" y="1901"/>
                </a:lnTo>
                <a:lnTo>
                  <a:pt x="349" y="380"/>
                </a:lnTo>
                <a:close/>
                <a:moveTo>
                  <a:pt x="190" y="0"/>
                </a:moveTo>
                <a:cubicBezTo>
                  <a:pt x="64" y="0"/>
                  <a:pt x="0" y="95"/>
                  <a:pt x="0" y="190"/>
                </a:cubicBezTo>
                <a:lnTo>
                  <a:pt x="0" y="2059"/>
                </a:lnTo>
                <a:cubicBezTo>
                  <a:pt x="0" y="2186"/>
                  <a:pt x="64" y="2249"/>
                  <a:pt x="190" y="2249"/>
                </a:cubicBezTo>
                <a:lnTo>
                  <a:pt x="1140" y="2249"/>
                </a:lnTo>
                <a:cubicBezTo>
                  <a:pt x="1425" y="2249"/>
                  <a:pt x="1679" y="1964"/>
                  <a:pt x="1679" y="1615"/>
                </a:cubicBezTo>
                <a:lnTo>
                  <a:pt x="1679" y="792"/>
                </a:lnTo>
                <a:cubicBezTo>
                  <a:pt x="1679" y="349"/>
                  <a:pt x="1330" y="0"/>
                  <a:pt x="88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2a269e6aed1_0_336"/>
          <p:cNvSpPr/>
          <p:nvPr/>
        </p:nvSpPr>
        <p:spPr>
          <a:xfrm>
            <a:off x="9537869" y="2710775"/>
            <a:ext cx="42785" cy="60079"/>
          </a:xfrm>
          <a:custGeom>
            <a:avLst/>
            <a:gdLst/>
            <a:ahLst/>
            <a:cxnLst/>
            <a:rect l="l" t="t" r="r" b="b"/>
            <a:pathLst>
              <a:path w="1331" h="1869" extrusionOk="0">
                <a:moveTo>
                  <a:pt x="602" y="0"/>
                </a:moveTo>
                <a:cubicBezTo>
                  <a:pt x="285" y="0"/>
                  <a:pt x="0" y="285"/>
                  <a:pt x="0" y="602"/>
                </a:cubicBezTo>
                <a:lnTo>
                  <a:pt x="0" y="1425"/>
                </a:lnTo>
                <a:cubicBezTo>
                  <a:pt x="0" y="1679"/>
                  <a:pt x="159" y="1869"/>
                  <a:pt x="349" y="1869"/>
                </a:cubicBezTo>
                <a:lnTo>
                  <a:pt x="1330" y="1869"/>
                </a:lnTo>
                <a:lnTo>
                  <a:pt x="1330" y="0"/>
                </a:ln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2a269e6aed1_0_336"/>
          <p:cNvSpPr/>
          <p:nvPr/>
        </p:nvSpPr>
        <p:spPr>
          <a:xfrm>
            <a:off x="9531762" y="2704667"/>
            <a:ext cx="53971" cy="72294"/>
          </a:xfrm>
          <a:custGeom>
            <a:avLst/>
            <a:gdLst/>
            <a:ahLst/>
            <a:cxnLst/>
            <a:rect l="l" t="t" r="r" b="b"/>
            <a:pathLst>
              <a:path w="1679" h="2249" extrusionOk="0">
                <a:moveTo>
                  <a:pt x="1330" y="380"/>
                </a:moveTo>
                <a:lnTo>
                  <a:pt x="1330" y="1901"/>
                </a:lnTo>
                <a:lnTo>
                  <a:pt x="539" y="1901"/>
                </a:lnTo>
                <a:cubicBezTo>
                  <a:pt x="444" y="1901"/>
                  <a:pt x="380" y="1774"/>
                  <a:pt x="380" y="1615"/>
                </a:cubicBezTo>
                <a:lnTo>
                  <a:pt x="380" y="792"/>
                </a:lnTo>
                <a:cubicBezTo>
                  <a:pt x="380" y="570"/>
                  <a:pt x="570" y="380"/>
                  <a:pt x="792" y="380"/>
                </a:cubicBezTo>
                <a:close/>
                <a:moveTo>
                  <a:pt x="824" y="0"/>
                </a:moveTo>
                <a:cubicBezTo>
                  <a:pt x="349" y="0"/>
                  <a:pt x="0" y="349"/>
                  <a:pt x="0" y="792"/>
                </a:cubicBezTo>
                <a:lnTo>
                  <a:pt x="0" y="1615"/>
                </a:lnTo>
                <a:cubicBezTo>
                  <a:pt x="0" y="1964"/>
                  <a:pt x="254" y="2249"/>
                  <a:pt x="539" y="2249"/>
                </a:cubicBezTo>
                <a:lnTo>
                  <a:pt x="1520" y="2249"/>
                </a:lnTo>
                <a:cubicBezTo>
                  <a:pt x="1615" y="2249"/>
                  <a:pt x="1679" y="2186"/>
                  <a:pt x="1679" y="2059"/>
                </a:cubicBezTo>
                <a:lnTo>
                  <a:pt x="1679" y="190"/>
                </a:lnTo>
                <a:cubicBezTo>
                  <a:pt x="1679" y="95"/>
                  <a:pt x="1615" y="0"/>
                  <a:pt x="1520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g2a269e6aed1_0_336"/>
          <p:cNvSpPr/>
          <p:nvPr/>
        </p:nvSpPr>
        <p:spPr>
          <a:xfrm>
            <a:off x="9551081" y="2693063"/>
            <a:ext cx="168022" cy="248834"/>
          </a:xfrm>
          <a:custGeom>
            <a:avLst/>
            <a:gdLst/>
            <a:ahLst/>
            <a:cxnLst/>
            <a:rect l="l" t="t" r="r" b="b"/>
            <a:pathLst>
              <a:path w="5227" h="7741" extrusionOk="0">
                <a:moveTo>
                  <a:pt x="2676" y="1"/>
                </a:moveTo>
                <a:cubicBezTo>
                  <a:pt x="2276" y="1"/>
                  <a:pt x="1868" y="41"/>
                  <a:pt x="1584" y="108"/>
                </a:cubicBezTo>
                <a:cubicBezTo>
                  <a:pt x="761" y="330"/>
                  <a:pt x="33" y="836"/>
                  <a:pt x="1" y="2642"/>
                </a:cubicBezTo>
                <a:lnTo>
                  <a:pt x="1" y="3687"/>
                </a:lnTo>
                <a:cubicBezTo>
                  <a:pt x="1" y="4383"/>
                  <a:pt x="96" y="5080"/>
                  <a:pt x="286" y="5745"/>
                </a:cubicBezTo>
                <a:cubicBezTo>
                  <a:pt x="634" y="6790"/>
                  <a:pt x="1268" y="7740"/>
                  <a:pt x="2281" y="7740"/>
                </a:cubicBezTo>
                <a:lnTo>
                  <a:pt x="2946" y="7740"/>
                </a:lnTo>
                <a:cubicBezTo>
                  <a:pt x="3675" y="7740"/>
                  <a:pt x="4276" y="7075"/>
                  <a:pt x="4688" y="6252"/>
                </a:cubicBezTo>
                <a:cubicBezTo>
                  <a:pt x="5036" y="5492"/>
                  <a:pt x="5226" y="4573"/>
                  <a:pt x="5226" y="3623"/>
                </a:cubicBezTo>
                <a:lnTo>
                  <a:pt x="5226" y="2673"/>
                </a:lnTo>
                <a:cubicBezTo>
                  <a:pt x="5226" y="963"/>
                  <a:pt x="4498" y="330"/>
                  <a:pt x="3643" y="108"/>
                </a:cubicBezTo>
                <a:cubicBezTo>
                  <a:pt x="3389" y="33"/>
                  <a:pt x="3035" y="1"/>
                  <a:pt x="267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g2a269e6aed1_0_336"/>
          <p:cNvSpPr/>
          <p:nvPr/>
        </p:nvSpPr>
        <p:spPr>
          <a:xfrm>
            <a:off x="9544973" y="2686955"/>
            <a:ext cx="180237" cy="261050"/>
          </a:xfrm>
          <a:custGeom>
            <a:avLst/>
            <a:gdLst/>
            <a:ahLst/>
            <a:cxnLst/>
            <a:rect l="l" t="t" r="r" b="b"/>
            <a:pathLst>
              <a:path w="5607" h="8121" extrusionOk="0">
                <a:moveTo>
                  <a:pt x="2851" y="361"/>
                </a:moveTo>
                <a:cubicBezTo>
                  <a:pt x="3200" y="361"/>
                  <a:pt x="3548" y="393"/>
                  <a:pt x="3801" y="456"/>
                </a:cubicBezTo>
                <a:cubicBezTo>
                  <a:pt x="4403" y="646"/>
                  <a:pt x="5226" y="1058"/>
                  <a:pt x="5226" y="2863"/>
                </a:cubicBezTo>
                <a:lnTo>
                  <a:pt x="5226" y="3813"/>
                </a:lnTo>
                <a:cubicBezTo>
                  <a:pt x="5226" y="4732"/>
                  <a:pt x="5036" y="5618"/>
                  <a:pt x="4688" y="6347"/>
                </a:cubicBezTo>
                <a:cubicBezTo>
                  <a:pt x="4435" y="6885"/>
                  <a:pt x="3928" y="7740"/>
                  <a:pt x="3136" y="7740"/>
                </a:cubicBezTo>
                <a:lnTo>
                  <a:pt x="2471" y="7740"/>
                </a:lnTo>
                <a:cubicBezTo>
                  <a:pt x="1426" y="7740"/>
                  <a:pt x="888" y="6568"/>
                  <a:pt x="666" y="5872"/>
                </a:cubicBezTo>
                <a:cubicBezTo>
                  <a:pt x="476" y="5238"/>
                  <a:pt x="381" y="4573"/>
                  <a:pt x="381" y="3877"/>
                </a:cubicBezTo>
                <a:lnTo>
                  <a:pt x="381" y="2832"/>
                </a:lnTo>
                <a:cubicBezTo>
                  <a:pt x="413" y="1090"/>
                  <a:pt x="1109" y="678"/>
                  <a:pt x="1838" y="488"/>
                </a:cubicBezTo>
                <a:cubicBezTo>
                  <a:pt x="2091" y="425"/>
                  <a:pt x="2439" y="361"/>
                  <a:pt x="2851" y="361"/>
                </a:cubicBezTo>
                <a:close/>
                <a:moveTo>
                  <a:pt x="2837" y="1"/>
                </a:moveTo>
                <a:cubicBezTo>
                  <a:pt x="2418" y="1"/>
                  <a:pt x="2010" y="41"/>
                  <a:pt x="1743" y="108"/>
                </a:cubicBezTo>
                <a:cubicBezTo>
                  <a:pt x="951" y="330"/>
                  <a:pt x="33" y="805"/>
                  <a:pt x="1" y="2832"/>
                </a:cubicBezTo>
                <a:lnTo>
                  <a:pt x="1" y="3877"/>
                </a:lnTo>
                <a:cubicBezTo>
                  <a:pt x="1" y="4605"/>
                  <a:pt x="96" y="5333"/>
                  <a:pt x="318" y="5967"/>
                </a:cubicBezTo>
                <a:cubicBezTo>
                  <a:pt x="761" y="7360"/>
                  <a:pt x="1521" y="8120"/>
                  <a:pt x="2471" y="8120"/>
                </a:cubicBezTo>
                <a:lnTo>
                  <a:pt x="3136" y="8120"/>
                </a:lnTo>
                <a:cubicBezTo>
                  <a:pt x="3865" y="8120"/>
                  <a:pt x="4530" y="7550"/>
                  <a:pt x="5036" y="6537"/>
                </a:cubicBezTo>
                <a:cubicBezTo>
                  <a:pt x="5416" y="5745"/>
                  <a:pt x="5606" y="4795"/>
                  <a:pt x="5606" y="3813"/>
                </a:cubicBezTo>
                <a:lnTo>
                  <a:pt x="5606" y="2863"/>
                </a:lnTo>
                <a:cubicBezTo>
                  <a:pt x="5606" y="1343"/>
                  <a:pt x="5036" y="425"/>
                  <a:pt x="3896" y="108"/>
                </a:cubicBezTo>
                <a:cubicBezTo>
                  <a:pt x="3597" y="33"/>
                  <a:pt x="3213" y="1"/>
                  <a:pt x="2837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g2a269e6aed1_0_336"/>
          <p:cNvSpPr/>
          <p:nvPr/>
        </p:nvSpPr>
        <p:spPr>
          <a:xfrm>
            <a:off x="9613185" y="2761660"/>
            <a:ext cx="46867" cy="79462"/>
          </a:xfrm>
          <a:custGeom>
            <a:avLst/>
            <a:gdLst/>
            <a:ahLst/>
            <a:cxnLst/>
            <a:rect l="l" t="t" r="r" b="b"/>
            <a:pathLst>
              <a:path w="1458" h="2472" extrusionOk="0">
                <a:moveTo>
                  <a:pt x="697" y="1"/>
                </a:moveTo>
                <a:lnTo>
                  <a:pt x="1" y="1616"/>
                </a:lnTo>
                <a:lnTo>
                  <a:pt x="697" y="1584"/>
                </a:lnTo>
                <a:lnTo>
                  <a:pt x="729" y="2471"/>
                </a:lnTo>
                <a:lnTo>
                  <a:pt x="1458" y="951"/>
                </a:lnTo>
                <a:lnTo>
                  <a:pt x="697" y="951"/>
                </a:lnTo>
                <a:lnTo>
                  <a:pt x="697" y="1"/>
                </a:ln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g2a269e6aed1_0_336"/>
          <p:cNvSpPr/>
          <p:nvPr/>
        </p:nvSpPr>
        <p:spPr>
          <a:xfrm>
            <a:off x="9607077" y="2756196"/>
            <a:ext cx="59083" cy="91035"/>
          </a:xfrm>
          <a:custGeom>
            <a:avLst/>
            <a:gdLst/>
            <a:ahLst/>
            <a:cxnLst/>
            <a:rect l="l" t="t" r="r" b="b"/>
            <a:pathLst>
              <a:path w="1838" h="2832" extrusionOk="0">
                <a:moveTo>
                  <a:pt x="697" y="1058"/>
                </a:moveTo>
                <a:lnTo>
                  <a:pt x="697" y="1121"/>
                </a:lnTo>
                <a:cubicBezTo>
                  <a:pt x="697" y="1248"/>
                  <a:pt x="792" y="1311"/>
                  <a:pt x="887" y="1311"/>
                </a:cubicBezTo>
                <a:lnTo>
                  <a:pt x="1331" y="1311"/>
                </a:lnTo>
                <a:lnTo>
                  <a:pt x="1077" y="1849"/>
                </a:lnTo>
                <a:lnTo>
                  <a:pt x="1077" y="1754"/>
                </a:lnTo>
                <a:cubicBezTo>
                  <a:pt x="1077" y="1691"/>
                  <a:pt x="1046" y="1659"/>
                  <a:pt x="1014" y="1628"/>
                </a:cubicBezTo>
                <a:cubicBezTo>
                  <a:pt x="982" y="1596"/>
                  <a:pt x="951" y="1564"/>
                  <a:pt x="887" y="1564"/>
                </a:cubicBezTo>
                <a:lnTo>
                  <a:pt x="476" y="1596"/>
                </a:lnTo>
                <a:lnTo>
                  <a:pt x="697" y="1058"/>
                </a:lnTo>
                <a:close/>
                <a:moveTo>
                  <a:pt x="867" y="1"/>
                </a:moveTo>
                <a:cubicBezTo>
                  <a:pt x="812" y="1"/>
                  <a:pt x="753" y="36"/>
                  <a:pt x="729" y="107"/>
                </a:cubicBezTo>
                <a:lnTo>
                  <a:pt x="32" y="1723"/>
                </a:lnTo>
                <a:cubicBezTo>
                  <a:pt x="1" y="1786"/>
                  <a:pt x="1" y="1849"/>
                  <a:pt x="32" y="1881"/>
                </a:cubicBezTo>
                <a:cubicBezTo>
                  <a:pt x="64" y="1944"/>
                  <a:pt x="127" y="1976"/>
                  <a:pt x="191" y="1976"/>
                </a:cubicBezTo>
                <a:lnTo>
                  <a:pt x="697" y="1944"/>
                </a:lnTo>
                <a:lnTo>
                  <a:pt x="729" y="2641"/>
                </a:lnTo>
                <a:cubicBezTo>
                  <a:pt x="729" y="2736"/>
                  <a:pt x="792" y="2799"/>
                  <a:pt x="856" y="2831"/>
                </a:cubicBezTo>
                <a:lnTo>
                  <a:pt x="919" y="2831"/>
                </a:lnTo>
                <a:cubicBezTo>
                  <a:pt x="982" y="2831"/>
                  <a:pt x="1046" y="2799"/>
                  <a:pt x="1077" y="2736"/>
                </a:cubicBezTo>
                <a:lnTo>
                  <a:pt x="1806" y="1216"/>
                </a:lnTo>
                <a:cubicBezTo>
                  <a:pt x="1838" y="1153"/>
                  <a:pt x="1838" y="1089"/>
                  <a:pt x="1806" y="1026"/>
                </a:cubicBezTo>
                <a:cubicBezTo>
                  <a:pt x="1743" y="994"/>
                  <a:pt x="1679" y="963"/>
                  <a:pt x="1648" y="963"/>
                </a:cubicBezTo>
                <a:lnTo>
                  <a:pt x="1077" y="963"/>
                </a:lnTo>
                <a:lnTo>
                  <a:pt x="1077" y="171"/>
                </a:lnTo>
                <a:cubicBezTo>
                  <a:pt x="1077" y="76"/>
                  <a:pt x="1014" y="12"/>
                  <a:pt x="919" y="12"/>
                </a:cubicBezTo>
                <a:cubicBezTo>
                  <a:pt x="903" y="5"/>
                  <a:pt x="885" y="1"/>
                  <a:pt x="867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g2a269e6aed1_0_336"/>
          <p:cNvSpPr/>
          <p:nvPr/>
        </p:nvSpPr>
        <p:spPr>
          <a:xfrm>
            <a:off x="9616239" y="2637484"/>
            <a:ext cx="40760" cy="72294"/>
          </a:xfrm>
          <a:custGeom>
            <a:avLst/>
            <a:gdLst/>
            <a:ahLst/>
            <a:cxnLst/>
            <a:rect l="l" t="t" r="r" b="b"/>
            <a:pathLst>
              <a:path w="1268" h="2249" extrusionOk="0">
                <a:moveTo>
                  <a:pt x="634" y="0"/>
                </a:moveTo>
                <a:cubicBezTo>
                  <a:pt x="286" y="0"/>
                  <a:pt x="1" y="190"/>
                  <a:pt x="1" y="444"/>
                </a:cubicBezTo>
                <a:lnTo>
                  <a:pt x="1" y="1805"/>
                </a:lnTo>
                <a:cubicBezTo>
                  <a:pt x="1" y="2027"/>
                  <a:pt x="286" y="2249"/>
                  <a:pt x="634" y="2249"/>
                </a:cubicBezTo>
                <a:cubicBezTo>
                  <a:pt x="983" y="2249"/>
                  <a:pt x="1268" y="2027"/>
                  <a:pt x="1268" y="1805"/>
                </a:cubicBezTo>
                <a:lnTo>
                  <a:pt x="1268" y="444"/>
                </a:lnTo>
                <a:cubicBezTo>
                  <a:pt x="1268" y="190"/>
                  <a:pt x="983" y="0"/>
                  <a:pt x="634" y="0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g2a269e6aed1_0_336"/>
          <p:cNvSpPr/>
          <p:nvPr/>
        </p:nvSpPr>
        <p:spPr>
          <a:xfrm>
            <a:off x="9610131" y="2631377"/>
            <a:ext cx="52975" cy="83513"/>
          </a:xfrm>
          <a:custGeom>
            <a:avLst/>
            <a:gdLst/>
            <a:ahLst/>
            <a:cxnLst/>
            <a:rect l="l" t="t" r="r" b="b"/>
            <a:pathLst>
              <a:path w="1648" h="2598" extrusionOk="0">
                <a:moveTo>
                  <a:pt x="824" y="380"/>
                </a:moveTo>
                <a:cubicBezTo>
                  <a:pt x="1077" y="380"/>
                  <a:pt x="1268" y="507"/>
                  <a:pt x="1268" y="634"/>
                </a:cubicBezTo>
                <a:lnTo>
                  <a:pt x="1268" y="1995"/>
                </a:lnTo>
                <a:cubicBezTo>
                  <a:pt x="1268" y="2122"/>
                  <a:pt x="1077" y="2249"/>
                  <a:pt x="824" y="2249"/>
                </a:cubicBezTo>
                <a:cubicBezTo>
                  <a:pt x="571" y="2249"/>
                  <a:pt x="381" y="2122"/>
                  <a:pt x="381" y="1995"/>
                </a:cubicBezTo>
                <a:lnTo>
                  <a:pt x="381" y="634"/>
                </a:lnTo>
                <a:cubicBezTo>
                  <a:pt x="381" y="507"/>
                  <a:pt x="571" y="380"/>
                  <a:pt x="824" y="380"/>
                </a:cubicBezTo>
                <a:close/>
                <a:moveTo>
                  <a:pt x="824" y="0"/>
                </a:moveTo>
                <a:cubicBezTo>
                  <a:pt x="381" y="0"/>
                  <a:pt x="1" y="285"/>
                  <a:pt x="1" y="634"/>
                </a:cubicBezTo>
                <a:lnTo>
                  <a:pt x="1" y="1995"/>
                </a:lnTo>
                <a:cubicBezTo>
                  <a:pt x="1" y="2344"/>
                  <a:pt x="381" y="2597"/>
                  <a:pt x="824" y="2597"/>
                </a:cubicBezTo>
                <a:cubicBezTo>
                  <a:pt x="1268" y="2597"/>
                  <a:pt x="1648" y="2344"/>
                  <a:pt x="1616" y="1995"/>
                </a:cubicBezTo>
                <a:lnTo>
                  <a:pt x="1616" y="634"/>
                </a:lnTo>
                <a:cubicBezTo>
                  <a:pt x="1616" y="285"/>
                  <a:pt x="1268" y="0"/>
                  <a:pt x="82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g2a269e6aed1_0_336"/>
          <p:cNvSpPr/>
          <p:nvPr/>
        </p:nvSpPr>
        <p:spPr>
          <a:xfrm>
            <a:off x="9679371" y="2511251"/>
            <a:ext cx="11219" cy="68244"/>
          </a:xfrm>
          <a:custGeom>
            <a:avLst/>
            <a:gdLst/>
            <a:ahLst/>
            <a:cxnLst/>
            <a:rect l="l" t="t" r="r" b="b"/>
            <a:pathLst>
              <a:path w="349" h="2123" extrusionOk="0">
                <a:moveTo>
                  <a:pt x="159" y="0"/>
                </a:moveTo>
                <a:cubicBezTo>
                  <a:pt x="64" y="0"/>
                  <a:pt x="0" y="64"/>
                  <a:pt x="0" y="190"/>
                </a:cubicBezTo>
                <a:lnTo>
                  <a:pt x="0" y="1964"/>
                </a:lnTo>
                <a:cubicBezTo>
                  <a:pt x="0" y="2059"/>
                  <a:pt x="64" y="2122"/>
                  <a:pt x="159" y="2122"/>
                </a:cubicBezTo>
                <a:cubicBezTo>
                  <a:pt x="285" y="2122"/>
                  <a:pt x="349" y="2059"/>
                  <a:pt x="349" y="1964"/>
                </a:cubicBezTo>
                <a:lnTo>
                  <a:pt x="349" y="190"/>
                </a:lnTo>
                <a:cubicBezTo>
                  <a:pt x="349" y="64"/>
                  <a:pt x="285" y="0"/>
                  <a:pt x="15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2a269e6aed1_0_336"/>
          <p:cNvSpPr/>
          <p:nvPr/>
        </p:nvSpPr>
        <p:spPr>
          <a:xfrm>
            <a:off x="9668153" y="2558086"/>
            <a:ext cx="32627" cy="27516"/>
          </a:xfrm>
          <a:custGeom>
            <a:avLst/>
            <a:gdLst/>
            <a:ahLst/>
            <a:cxnLst/>
            <a:rect l="l" t="t" r="r" b="b"/>
            <a:pathLst>
              <a:path w="1015" h="856" extrusionOk="0">
                <a:moveTo>
                  <a:pt x="508" y="0"/>
                </a:moveTo>
                <a:cubicBezTo>
                  <a:pt x="254" y="0"/>
                  <a:pt x="1" y="190"/>
                  <a:pt x="1" y="412"/>
                </a:cubicBezTo>
                <a:cubicBezTo>
                  <a:pt x="1" y="665"/>
                  <a:pt x="254" y="855"/>
                  <a:pt x="508" y="855"/>
                </a:cubicBezTo>
                <a:cubicBezTo>
                  <a:pt x="793" y="855"/>
                  <a:pt x="1014" y="665"/>
                  <a:pt x="1014" y="412"/>
                </a:cubicBezTo>
                <a:cubicBezTo>
                  <a:pt x="1014" y="190"/>
                  <a:pt x="793" y="0"/>
                  <a:pt x="508" y="0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g2a269e6aed1_0_336"/>
          <p:cNvSpPr/>
          <p:nvPr/>
        </p:nvSpPr>
        <p:spPr>
          <a:xfrm>
            <a:off x="9663074" y="2551979"/>
            <a:ext cx="43814" cy="39731"/>
          </a:xfrm>
          <a:custGeom>
            <a:avLst/>
            <a:gdLst/>
            <a:ahLst/>
            <a:cxnLst/>
            <a:rect l="l" t="t" r="r" b="b"/>
            <a:pathLst>
              <a:path w="1363" h="1236" extrusionOk="0">
                <a:moveTo>
                  <a:pt x="666" y="380"/>
                </a:moveTo>
                <a:cubicBezTo>
                  <a:pt x="856" y="380"/>
                  <a:pt x="982" y="475"/>
                  <a:pt x="982" y="602"/>
                </a:cubicBezTo>
                <a:cubicBezTo>
                  <a:pt x="982" y="728"/>
                  <a:pt x="856" y="855"/>
                  <a:pt x="666" y="855"/>
                </a:cubicBezTo>
                <a:cubicBezTo>
                  <a:pt x="507" y="855"/>
                  <a:pt x="349" y="728"/>
                  <a:pt x="349" y="602"/>
                </a:cubicBezTo>
                <a:cubicBezTo>
                  <a:pt x="349" y="475"/>
                  <a:pt x="507" y="380"/>
                  <a:pt x="666" y="380"/>
                </a:cubicBezTo>
                <a:close/>
                <a:moveTo>
                  <a:pt x="666" y="0"/>
                </a:moveTo>
                <a:cubicBezTo>
                  <a:pt x="286" y="0"/>
                  <a:pt x="1" y="285"/>
                  <a:pt x="1" y="602"/>
                </a:cubicBezTo>
                <a:cubicBezTo>
                  <a:pt x="1" y="950"/>
                  <a:pt x="286" y="1235"/>
                  <a:pt x="666" y="1235"/>
                </a:cubicBezTo>
                <a:cubicBezTo>
                  <a:pt x="1046" y="1235"/>
                  <a:pt x="1362" y="950"/>
                  <a:pt x="1362" y="602"/>
                </a:cubicBezTo>
                <a:cubicBezTo>
                  <a:pt x="1362" y="285"/>
                  <a:pt x="1046" y="0"/>
                  <a:pt x="66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g2a269e6aed1_0_336"/>
          <p:cNvSpPr/>
          <p:nvPr/>
        </p:nvSpPr>
        <p:spPr>
          <a:xfrm>
            <a:off x="9675289" y="2507168"/>
            <a:ext cx="19383" cy="19383"/>
          </a:xfrm>
          <a:custGeom>
            <a:avLst/>
            <a:gdLst/>
            <a:ahLst/>
            <a:cxnLst/>
            <a:rect l="l" t="t" r="r" b="b"/>
            <a:pathLst>
              <a:path w="603" h="603" extrusionOk="0">
                <a:moveTo>
                  <a:pt x="286" y="1"/>
                </a:moveTo>
                <a:cubicBezTo>
                  <a:pt x="127" y="1"/>
                  <a:pt x="1" y="127"/>
                  <a:pt x="1" y="317"/>
                </a:cubicBezTo>
                <a:cubicBezTo>
                  <a:pt x="1" y="476"/>
                  <a:pt x="127" y="602"/>
                  <a:pt x="286" y="602"/>
                </a:cubicBezTo>
                <a:cubicBezTo>
                  <a:pt x="476" y="602"/>
                  <a:pt x="602" y="476"/>
                  <a:pt x="602" y="317"/>
                </a:cubicBezTo>
                <a:cubicBezTo>
                  <a:pt x="602" y="127"/>
                  <a:pt x="476" y="1"/>
                  <a:pt x="2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g2a269e6aed1_0_336"/>
          <p:cNvSpPr/>
          <p:nvPr/>
        </p:nvSpPr>
        <p:spPr>
          <a:xfrm>
            <a:off x="9669181" y="2501061"/>
            <a:ext cx="31599" cy="31599"/>
          </a:xfrm>
          <a:custGeom>
            <a:avLst/>
            <a:gdLst/>
            <a:ahLst/>
            <a:cxnLst/>
            <a:rect l="l" t="t" r="r" b="b"/>
            <a:pathLst>
              <a:path w="983" h="983" extrusionOk="0">
                <a:moveTo>
                  <a:pt x="476" y="381"/>
                </a:moveTo>
                <a:cubicBezTo>
                  <a:pt x="539" y="381"/>
                  <a:pt x="602" y="444"/>
                  <a:pt x="602" y="507"/>
                </a:cubicBezTo>
                <a:cubicBezTo>
                  <a:pt x="602" y="539"/>
                  <a:pt x="539" y="602"/>
                  <a:pt x="476" y="602"/>
                </a:cubicBezTo>
                <a:cubicBezTo>
                  <a:pt x="444" y="602"/>
                  <a:pt x="381" y="539"/>
                  <a:pt x="381" y="507"/>
                </a:cubicBezTo>
                <a:cubicBezTo>
                  <a:pt x="381" y="444"/>
                  <a:pt x="444" y="381"/>
                  <a:pt x="476" y="381"/>
                </a:cubicBezTo>
                <a:close/>
                <a:moveTo>
                  <a:pt x="476" y="1"/>
                </a:moveTo>
                <a:cubicBezTo>
                  <a:pt x="222" y="1"/>
                  <a:pt x="1" y="222"/>
                  <a:pt x="1" y="507"/>
                </a:cubicBezTo>
                <a:cubicBezTo>
                  <a:pt x="1" y="761"/>
                  <a:pt x="222" y="982"/>
                  <a:pt x="476" y="982"/>
                </a:cubicBezTo>
                <a:cubicBezTo>
                  <a:pt x="761" y="982"/>
                  <a:pt x="982" y="761"/>
                  <a:pt x="982" y="507"/>
                </a:cubicBezTo>
                <a:cubicBezTo>
                  <a:pt x="982" y="222"/>
                  <a:pt x="761" y="1"/>
                  <a:pt x="47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g2a269e6aed1_0_336"/>
          <p:cNvSpPr/>
          <p:nvPr/>
        </p:nvSpPr>
        <p:spPr>
          <a:xfrm>
            <a:off x="9579593" y="2511251"/>
            <a:ext cx="12247" cy="68244"/>
          </a:xfrm>
          <a:custGeom>
            <a:avLst/>
            <a:gdLst/>
            <a:ahLst/>
            <a:cxnLst/>
            <a:rect l="l" t="t" r="r" b="b"/>
            <a:pathLst>
              <a:path w="381" h="2123" extrusionOk="0">
                <a:moveTo>
                  <a:pt x="191" y="0"/>
                </a:moveTo>
                <a:cubicBezTo>
                  <a:pt x="96" y="0"/>
                  <a:pt x="1" y="64"/>
                  <a:pt x="1" y="190"/>
                </a:cubicBezTo>
                <a:lnTo>
                  <a:pt x="1" y="1964"/>
                </a:lnTo>
                <a:cubicBezTo>
                  <a:pt x="1" y="2059"/>
                  <a:pt x="96" y="2122"/>
                  <a:pt x="191" y="2122"/>
                </a:cubicBezTo>
                <a:cubicBezTo>
                  <a:pt x="286" y="2122"/>
                  <a:pt x="381" y="2059"/>
                  <a:pt x="381" y="1964"/>
                </a:cubicBezTo>
                <a:lnTo>
                  <a:pt x="381" y="190"/>
                </a:lnTo>
                <a:cubicBezTo>
                  <a:pt x="381" y="64"/>
                  <a:pt x="286" y="0"/>
                  <a:pt x="19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a269e6aed1_0_336"/>
          <p:cNvSpPr/>
          <p:nvPr/>
        </p:nvSpPr>
        <p:spPr>
          <a:xfrm>
            <a:off x="9569403" y="2558086"/>
            <a:ext cx="32627" cy="27516"/>
          </a:xfrm>
          <a:custGeom>
            <a:avLst/>
            <a:gdLst/>
            <a:ahLst/>
            <a:cxnLst/>
            <a:rect l="l" t="t" r="r" b="b"/>
            <a:pathLst>
              <a:path w="1015" h="856" extrusionOk="0">
                <a:moveTo>
                  <a:pt x="508" y="0"/>
                </a:moveTo>
                <a:cubicBezTo>
                  <a:pt x="223" y="0"/>
                  <a:pt x="1" y="190"/>
                  <a:pt x="1" y="412"/>
                </a:cubicBezTo>
                <a:cubicBezTo>
                  <a:pt x="1" y="665"/>
                  <a:pt x="223" y="855"/>
                  <a:pt x="508" y="855"/>
                </a:cubicBezTo>
                <a:cubicBezTo>
                  <a:pt x="793" y="855"/>
                  <a:pt x="1014" y="665"/>
                  <a:pt x="1014" y="412"/>
                </a:cubicBezTo>
                <a:cubicBezTo>
                  <a:pt x="1014" y="190"/>
                  <a:pt x="793" y="0"/>
                  <a:pt x="508" y="0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g2a269e6aed1_0_336"/>
          <p:cNvSpPr/>
          <p:nvPr/>
        </p:nvSpPr>
        <p:spPr>
          <a:xfrm>
            <a:off x="9563296" y="2551979"/>
            <a:ext cx="44842" cy="39731"/>
          </a:xfrm>
          <a:custGeom>
            <a:avLst/>
            <a:gdLst/>
            <a:ahLst/>
            <a:cxnLst/>
            <a:rect l="l" t="t" r="r" b="b"/>
            <a:pathLst>
              <a:path w="1395" h="1236" extrusionOk="0">
                <a:moveTo>
                  <a:pt x="698" y="380"/>
                </a:moveTo>
                <a:cubicBezTo>
                  <a:pt x="856" y="380"/>
                  <a:pt x="1014" y="475"/>
                  <a:pt x="1014" y="602"/>
                </a:cubicBezTo>
                <a:cubicBezTo>
                  <a:pt x="1014" y="728"/>
                  <a:pt x="856" y="855"/>
                  <a:pt x="698" y="855"/>
                </a:cubicBezTo>
                <a:cubicBezTo>
                  <a:pt x="508" y="855"/>
                  <a:pt x="381" y="728"/>
                  <a:pt x="381" y="602"/>
                </a:cubicBezTo>
                <a:cubicBezTo>
                  <a:pt x="381" y="475"/>
                  <a:pt x="508" y="380"/>
                  <a:pt x="698" y="380"/>
                </a:cubicBezTo>
                <a:close/>
                <a:moveTo>
                  <a:pt x="698" y="0"/>
                </a:moveTo>
                <a:cubicBezTo>
                  <a:pt x="318" y="0"/>
                  <a:pt x="1" y="285"/>
                  <a:pt x="1" y="602"/>
                </a:cubicBezTo>
                <a:cubicBezTo>
                  <a:pt x="1" y="950"/>
                  <a:pt x="318" y="1235"/>
                  <a:pt x="698" y="1235"/>
                </a:cubicBezTo>
                <a:cubicBezTo>
                  <a:pt x="1078" y="1235"/>
                  <a:pt x="1394" y="950"/>
                  <a:pt x="1394" y="602"/>
                </a:cubicBezTo>
                <a:cubicBezTo>
                  <a:pt x="1394" y="285"/>
                  <a:pt x="1078" y="0"/>
                  <a:pt x="698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g2a269e6aed1_0_336"/>
          <p:cNvSpPr/>
          <p:nvPr/>
        </p:nvSpPr>
        <p:spPr>
          <a:xfrm>
            <a:off x="9575511" y="2507168"/>
            <a:ext cx="19383" cy="19383"/>
          </a:xfrm>
          <a:custGeom>
            <a:avLst/>
            <a:gdLst/>
            <a:ahLst/>
            <a:cxnLst/>
            <a:rect l="l" t="t" r="r" b="b"/>
            <a:pathLst>
              <a:path w="603" h="603" extrusionOk="0">
                <a:moveTo>
                  <a:pt x="318" y="1"/>
                </a:moveTo>
                <a:cubicBezTo>
                  <a:pt x="159" y="1"/>
                  <a:pt x="1" y="127"/>
                  <a:pt x="1" y="317"/>
                </a:cubicBezTo>
                <a:cubicBezTo>
                  <a:pt x="1" y="476"/>
                  <a:pt x="159" y="602"/>
                  <a:pt x="318" y="602"/>
                </a:cubicBezTo>
                <a:cubicBezTo>
                  <a:pt x="476" y="602"/>
                  <a:pt x="603" y="476"/>
                  <a:pt x="603" y="317"/>
                </a:cubicBezTo>
                <a:cubicBezTo>
                  <a:pt x="603" y="127"/>
                  <a:pt x="476" y="1"/>
                  <a:pt x="31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g2a269e6aed1_0_336"/>
          <p:cNvSpPr/>
          <p:nvPr/>
        </p:nvSpPr>
        <p:spPr>
          <a:xfrm>
            <a:off x="9570432" y="2501061"/>
            <a:ext cx="30570" cy="31599"/>
          </a:xfrm>
          <a:custGeom>
            <a:avLst/>
            <a:gdLst/>
            <a:ahLst/>
            <a:cxnLst/>
            <a:rect l="l" t="t" r="r" b="b"/>
            <a:pathLst>
              <a:path w="951" h="983" extrusionOk="0">
                <a:moveTo>
                  <a:pt x="476" y="381"/>
                </a:moveTo>
                <a:cubicBezTo>
                  <a:pt x="539" y="381"/>
                  <a:pt x="571" y="444"/>
                  <a:pt x="571" y="507"/>
                </a:cubicBezTo>
                <a:cubicBezTo>
                  <a:pt x="571" y="539"/>
                  <a:pt x="539" y="602"/>
                  <a:pt x="476" y="602"/>
                </a:cubicBezTo>
                <a:cubicBezTo>
                  <a:pt x="412" y="602"/>
                  <a:pt x="349" y="539"/>
                  <a:pt x="349" y="507"/>
                </a:cubicBezTo>
                <a:cubicBezTo>
                  <a:pt x="349" y="444"/>
                  <a:pt x="412" y="381"/>
                  <a:pt x="476" y="381"/>
                </a:cubicBezTo>
                <a:close/>
                <a:moveTo>
                  <a:pt x="476" y="1"/>
                </a:moveTo>
                <a:cubicBezTo>
                  <a:pt x="191" y="1"/>
                  <a:pt x="1" y="222"/>
                  <a:pt x="1" y="507"/>
                </a:cubicBezTo>
                <a:cubicBezTo>
                  <a:pt x="1" y="761"/>
                  <a:pt x="191" y="982"/>
                  <a:pt x="476" y="982"/>
                </a:cubicBezTo>
                <a:cubicBezTo>
                  <a:pt x="729" y="982"/>
                  <a:pt x="951" y="761"/>
                  <a:pt x="951" y="507"/>
                </a:cubicBezTo>
                <a:cubicBezTo>
                  <a:pt x="951" y="222"/>
                  <a:pt x="729" y="1"/>
                  <a:pt x="47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2a269e6aed1_0_336"/>
          <p:cNvSpPr/>
          <p:nvPr/>
        </p:nvSpPr>
        <p:spPr>
          <a:xfrm>
            <a:off x="9474736" y="2587595"/>
            <a:ext cx="35681" cy="11219"/>
          </a:xfrm>
          <a:custGeom>
            <a:avLst/>
            <a:gdLst/>
            <a:ahLst/>
            <a:cxnLst/>
            <a:rect l="l" t="t" r="r" b="b"/>
            <a:pathLst>
              <a:path w="1110" h="349" extrusionOk="0">
                <a:moveTo>
                  <a:pt x="191" y="0"/>
                </a:moveTo>
                <a:cubicBezTo>
                  <a:pt x="64" y="0"/>
                  <a:pt x="1" y="64"/>
                  <a:pt x="1" y="190"/>
                </a:cubicBezTo>
                <a:cubicBezTo>
                  <a:pt x="1" y="285"/>
                  <a:pt x="64" y="349"/>
                  <a:pt x="191" y="349"/>
                </a:cubicBezTo>
                <a:lnTo>
                  <a:pt x="919" y="349"/>
                </a:lnTo>
                <a:cubicBezTo>
                  <a:pt x="1046" y="349"/>
                  <a:pt x="1109" y="285"/>
                  <a:pt x="1109" y="190"/>
                </a:cubicBezTo>
                <a:cubicBezTo>
                  <a:pt x="1109" y="64"/>
                  <a:pt x="1046" y="0"/>
                  <a:pt x="91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g2a269e6aed1_0_336"/>
          <p:cNvSpPr/>
          <p:nvPr/>
        </p:nvSpPr>
        <p:spPr>
          <a:xfrm>
            <a:off x="9469657" y="2521827"/>
            <a:ext cx="25491" cy="64772"/>
          </a:xfrm>
          <a:custGeom>
            <a:avLst/>
            <a:gdLst/>
            <a:ahLst/>
            <a:cxnLst/>
            <a:rect l="l" t="t" r="r" b="b"/>
            <a:pathLst>
              <a:path w="793" h="2015" extrusionOk="0">
                <a:moveTo>
                  <a:pt x="230" y="1"/>
                </a:moveTo>
                <a:cubicBezTo>
                  <a:pt x="197" y="1"/>
                  <a:pt x="162" y="8"/>
                  <a:pt x="127" y="20"/>
                </a:cubicBezTo>
                <a:cubicBezTo>
                  <a:pt x="32" y="83"/>
                  <a:pt x="0" y="210"/>
                  <a:pt x="64" y="273"/>
                </a:cubicBezTo>
                <a:lnTo>
                  <a:pt x="254" y="590"/>
                </a:lnTo>
                <a:lnTo>
                  <a:pt x="444" y="1856"/>
                </a:lnTo>
                <a:cubicBezTo>
                  <a:pt x="444" y="1951"/>
                  <a:pt x="539" y="2015"/>
                  <a:pt x="602" y="2015"/>
                </a:cubicBezTo>
                <a:lnTo>
                  <a:pt x="634" y="2015"/>
                </a:lnTo>
                <a:cubicBezTo>
                  <a:pt x="729" y="1983"/>
                  <a:pt x="792" y="1920"/>
                  <a:pt x="792" y="1793"/>
                </a:cubicBezTo>
                <a:lnTo>
                  <a:pt x="634" y="526"/>
                </a:lnTo>
                <a:cubicBezTo>
                  <a:pt x="602" y="463"/>
                  <a:pt x="602" y="431"/>
                  <a:pt x="570" y="400"/>
                </a:cubicBezTo>
                <a:lnTo>
                  <a:pt x="380" y="83"/>
                </a:lnTo>
                <a:cubicBezTo>
                  <a:pt x="340" y="23"/>
                  <a:pt x="287" y="1"/>
                  <a:pt x="23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g2a269e6aed1_0_336"/>
          <p:cNvSpPr/>
          <p:nvPr/>
        </p:nvSpPr>
        <p:spPr>
          <a:xfrm>
            <a:off x="9431983" y="2483767"/>
            <a:ext cx="13276" cy="6140"/>
          </a:xfrm>
          <a:custGeom>
            <a:avLst/>
            <a:gdLst/>
            <a:ahLst/>
            <a:cxnLst/>
            <a:rect l="l" t="t" r="r" b="b"/>
            <a:pathLst>
              <a:path w="413" h="191" extrusionOk="0">
                <a:moveTo>
                  <a:pt x="412" y="19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g2a269e6aed1_0_336"/>
          <p:cNvSpPr/>
          <p:nvPr/>
        </p:nvSpPr>
        <p:spPr>
          <a:xfrm>
            <a:off x="9424847" y="2477852"/>
            <a:ext cx="26520" cy="18162"/>
          </a:xfrm>
          <a:custGeom>
            <a:avLst/>
            <a:gdLst/>
            <a:ahLst/>
            <a:cxnLst/>
            <a:rect l="l" t="t" r="r" b="b"/>
            <a:pathLst>
              <a:path w="825" h="565" extrusionOk="0">
                <a:moveTo>
                  <a:pt x="208" y="0"/>
                </a:moveTo>
                <a:cubicBezTo>
                  <a:pt x="143" y="0"/>
                  <a:pt x="87" y="52"/>
                  <a:pt x="64" y="121"/>
                </a:cubicBezTo>
                <a:cubicBezTo>
                  <a:pt x="1" y="216"/>
                  <a:pt x="33" y="311"/>
                  <a:pt x="128" y="374"/>
                </a:cubicBezTo>
                <a:lnTo>
                  <a:pt x="539" y="533"/>
                </a:lnTo>
                <a:cubicBezTo>
                  <a:pt x="571" y="564"/>
                  <a:pt x="603" y="564"/>
                  <a:pt x="634" y="564"/>
                </a:cubicBezTo>
                <a:cubicBezTo>
                  <a:pt x="698" y="564"/>
                  <a:pt x="761" y="533"/>
                  <a:pt x="793" y="469"/>
                </a:cubicBezTo>
                <a:cubicBezTo>
                  <a:pt x="824" y="374"/>
                  <a:pt x="793" y="248"/>
                  <a:pt x="698" y="216"/>
                </a:cubicBezTo>
                <a:lnTo>
                  <a:pt x="286" y="26"/>
                </a:lnTo>
                <a:cubicBezTo>
                  <a:pt x="259" y="8"/>
                  <a:pt x="233" y="0"/>
                  <a:pt x="208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g2a269e6aed1_0_336"/>
          <p:cNvSpPr/>
          <p:nvPr/>
        </p:nvSpPr>
        <p:spPr>
          <a:xfrm>
            <a:off x="9457442" y="2464416"/>
            <a:ext cx="5111" cy="7168"/>
          </a:xfrm>
          <a:custGeom>
            <a:avLst/>
            <a:gdLst/>
            <a:ahLst/>
            <a:cxnLst/>
            <a:rect l="l" t="t" r="r" b="b"/>
            <a:pathLst>
              <a:path w="159" h="223" extrusionOk="0">
                <a:moveTo>
                  <a:pt x="159" y="222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g2a269e6aed1_0_336"/>
          <p:cNvSpPr/>
          <p:nvPr/>
        </p:nvSpPr>
        <p:spPr>
          <a:xfrm>
            <a:off x="9451335" y="2458212"/>
            <a:ext cx="18355" cy="18451"/>
          </a:xfrm>
          <a:custGeom>
            <a:avLst/>
            <a:gdLst/>
            <a:ahLst/>
            <a:cxnLst/>
            <a:rect l="l" t="t" r="r" b="b"/>
            <a:pathLst>
              <a:path w="571" h="574" extrusionOk="0">
                <a:moveTo>
                  <a:pt x="202" y="1"/>
                </a:moveTo>
                <a:cubicBezTo>
                  <a:pt x="168" y="1"/>
                  <a:pt x="132" y="11"/>
                  <a:pt x="95" y="35"/>
                </a:cubicBezTo>
                <a:cubicBezTo>
                  <a:pt x="0" y="67"/>
                  <a:pt x="0" y="194"/>
                  <a:pt x="32" y="289"/>
                </a:cubicBezTo>
                <a:lnTo>
                  <a:pt x="190" y="510"/>
                </a:lnTo>
                <a:cubicBezTo>
                  <a:pt x="222" y="574"/>
                  <a:pt x="285" y="574"/>
                  <a:pt x="349" y="574"/>
                </a:cubicBezTo>
                <a:cubicBezTo>
                  <a:pt x="380" y="574"/>
                  <a:pt x="412" y="574"/>
                  <a:pt x="444" y="542"/>
                </a:cubicBezTo>
                <a:cubicBezTo>
                  <a:pt x="539" y="510"/>
                  <a:pt x="570" y="384"/>
                  <a:pt x="507" y="289"/>
                </a:cubicBezTo>
                <a:lnTo>
                  <a:pt x="349" y="67"/>
                </a:lnTo>
                <a:cubicBezTo>
                  <a:pt x="310" y="28"/>
                  <a:pt x="258" y="1"/>
                  <a:pt x="20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2a269e6aed1_0_336"/>
          <p:cNvSpPr/>
          <p:nvPr/>
        </p:nvSpPr>
        <p:spPr>
          <a:xfrm>
            <a:off x="9540923" y="2483767"/>
            <a:ext cx="13244" cy="6140"/>
          </a:xfrm>
          <a:custGeom>
            <a:avLst/>
            <a:gdLst/>
            <a:ahLst/>
            <a:cxnLst/>
            <a:rect l="l" t="t" r="r" b="b"/>
            <a:pathLst>
              <a:path w="412" h="191" extrusionOk="0">
                <a:moveTo>
                  <a:pt x="0" y="190"/>
                </a:moveTo>
                <a:lnTo>
                  <a:pt x="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g2a269e6aed1_0_336"/>
          <p:cNvSpPr/>
          <p:nvPr/>
        </p:nvSpPr>
        <p:spPr>
          <a:xfrm>
            <a:off x="9523597" y="2464416"/>
            <a:ext cx="5143" cy="7168"/>
          </a:xfrm>
          <a:custGeom>
            <a:avLst/>
            <a:gdLst/>
            <a:ahLst/>
            <a:cxnLst/>
            <a:rect l="l" t="t" r="r" b="b"/>
            <a:pathLst>
              <a:path w="160" h="223" extrusionOk="0">
                <a:moveTo>
                  <a:pt x="1" y="222"/>
                </a:moveTo>
                <a:lnTo>
                  <a:pt x="1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g2a269e6aed1_0_336"/>
          <p:cNvSpPr/>
          <p:nvPr/>
        </p:nvSpPr>
        <p:spPr>
          <a:xfrm>
            <a:off x="9516493" y="2458212"/>
            <a:ext cx="18355" cy="18451"/>
          </a:xfrm>
          <a:custGeom>
            <a:avLst/>
            <a:gdLst/>
            <a:ahLst/>
            <a:cxnLst/>
            <a:rect l="l" t="t" r="r" b="b"/>
            <a:pathLst>
              <a:path w="571" h="574" extrusionOk="0">
                <a:moveTo>
                  <a:pt x="368" y="1"/>
                </a:moveTo>
                <a:cubicBezTo>
                  <a:pt x="312" y="1"/>
                  <a:pt x="261" y="28"/>
                  <a:pt x="222" y="67"/>
                </a:cubicBezTo>
                <a:lnTo>
                  <a:pt x="64" y="289"/>
                </a:lnTo>
                <a:cubicBezTo>
                  <a:pt x="0" y="384"/>
                  <a:pt x="32" y="510"/>
                  <a:pt x="127" y="542"/>
                </a:cubicBezTo>
                <a:cubicBezTo>
                  <a:pt x="159" y="574"/>
                  <a:pt x="190" y="574"/>
                  <a:pt x="222" y="574"/>
                </a:cubicBezTo>
                <a:cubicBezTo>
                  <a:pt x="285" y="574"/>
                  <a:pt x="349" y="574"/>
                  <a:pt x="380" y="510"/>
                </a:cubicBezTo>
                <a:lnTo>
                  <a:pt x="507" y="289"/>
                </a:lnTo>
                <a:cubicBezTo>
                  <a:pt x="570" y="194"/>
                  <a:pt x="570" y="99"/>
                  <a:pt x="475" y="35"/>
                </a:cubicBezTo>
                <a:cubicBezTo>
                  <a:pt x="439" y="11"/>
                  <a:pt x="403" y="1"/>
                  <a:pt x="368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g2a269e6aed1_0_336"/>
          <p:cNvSpPr/>
          <p:nvPr/>
        </p:nvSpPr>
        <p:spPr>
          <a:xfrm>
            <a:off x="9485955" y="2450175"/>
            <a:ext cx="12247" cy="19351"/>
          </a:xfrm>
          <a:custGeom>
            <a:avLst/>
            <a:gdLst/>
            <a:ahLst/>
            <a:cxnLst/>
            <a:rect l="l" t="t" r="r" b="b"/>
            <a:pathLst>
              <a:path w="381" h="602" extrusionOk="0">
                <a:moveTo>
                  <a:pt x="190" y="0"/>
                </a:moveTo>
                <a:cubicBezTo>
                  <a:pt x="95" y="0"/>
                  <a:pt x="0" y="95"/>
                  <a:pt x="0" y="190"/>
                </a:cubicBezTo>
                <a:lnTo>
                  <a:pt x="0" y="412"/>
                </a:lnTo>
                <a:cubicBezTo>
                  <a:pt x="0" y="539"/>
                  <a:pt x="95" y="602"/>
                  <a:pt x="190" y="602"/>
                </a:cubicBezTo>
                <a:cubicBezTo>
                  <a:pt x="285" y="602"/>
                  <a:pt x="380" y="539"/>
                  <a:pt x="380" y="412"/>
                </a:cubicBezTo>
                <a:lnTo>
                  <a:pt x="380" y="190"/>
                </a:lnTo>
                <a:cubicBezTo>
                  <a:pt x="380" y="95"/>
                  <a:pt x="285" y="0"/>
                  <a:pt x="190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g2a269e6aed1_0_336"/>
          <p:cNvSpPr/>
          <p:nvPr/>
        </p:nvSpPr>
        <p:spPr>
          <a:xfrm>
            <a:off x="9546002" y="2592674"/>
            <a:ext cx="178180" cy="72326"/>
          </a:xfrm>
          <a:custGeom>
            <a:avLst/>
            <a:gdLst/>
            <a:ahLst/>
            <a:cxnLst/>
            <a:rect l="l" t="t" r="r" b="b"/>
            <a:pathLst>
              <a:path w="5543" h="2250" extrusionOk="0">
                <a:moveTo>
                  <a:pt x="792" y="1"/>
                </a:moveTo>
                <a:cubicBezTo>
                  <a:pt x="222" y="1"/>
                  <a:pt x="1" y="508"/>
                  <a:pt x="1" y="1109"/>
                </a:cubicBezTo>
                <a:cubicBezTo>
                  <a:pt x="1" y="1743"/>
                  <a:pt x="222" y="2249"/>
                  <a:pt x="792" y="2249"/>
                </a:cubicBezTo>
                <a:lnTo>
                  <a:pt x="4751" y="2249"/>
                </a:lnTo>
                <a:cubicBezTo>
                  <a:pt x="5258" y="2249"/>
                  <a:pt x="5543" y="1743"/>
                  <a:pt x="5543" y="1109"/>
                </a:cubicBezTo>
                <a:cubicBezTo>
                  <a:pt x="5543" y="508"/>
                  <a:pt x="5226" y="1"/>
                  <a:pt x="4751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2a269e6aed1_0_336"/>
          <p:cNvSpPr/>
          <p:nvPr/>
        </p:nvSpPr>
        <p:spPr>
          <a:xfrm>
            <a:off x="9539894" y="2586567"/>
            <a:ext cx="190395" cy="83513"/>
          </a:xfrm>
          <a:custGeom>
            <a:avLst/>
            <a:gdLst/>
            <a:ahLst/>
            <a:cxnLst/>
            <a:rect l="l" t="t" r="r" b="b"/>
            <a:pathLst>
              <a:path w="5923" h="2598" extrusionOk="0">
                <a:moveTo>
                  <a:pt x="4941" y="381"/>
                </a:moveTo>
                <a:cubicBezTo>
                  <a:pt x="5353" y="381"/>
                  <a:pt x="5543" y="856"/>
                  <a:pt x="5543" y="1299"/>
                </a:cubicBezTo>
                <a:cubicBezTo>
                  <a:pt x="5543" y="1743"/>
                  <a:pt x="5384" y="2249"/>
                  <a:pt x="4941" y="2249"/>
                </a:cubicBezTo>
                <a:lnTo>
                  <a:pt x="982" y="2249"/>
                </a:lnTo>
                <a:cubicBezTo>
                  <a:pt x="602" y="2249"/>
                  <a:pt x="381" y="1933"/>
                  <a:pt x="381" y="1299"/>
                </a:cubicBezTo>
                <a:cubicBezTo>
                  <a:pt x="381" y="698"/>
                  <a:pt x="571" y="381"/>
                  <a:pt x="982" y="381"/>
                </a:cubicBezTo>
                <a:close/>
                <a:moveTo>
                  <a:pt x="982" y="1"/>
                </a:moveTo>
                <a:cubicBezTo>
                  <a:pt x="349" y="1"/>
                  <a:pt x="1" y="476"/>
                  <a:pt x="1" y="1299"/>
                </a:cubicBezTo>
                <a:cubicBezTo>
                  <a:pt x="1" y="2123"/>
                  <a:pt x="349" y="2598"/>
                  <a:pt x="982" y="2598"/>
                </a:cubicBezTo>
                <a:lnTo>
                  <a:pt x="4941" y="2598"/>
                </a:lnTo>
                <a:cubicBezTo>
                  <a:pt x="5511" y="2598"/>
                  <a:pt x="5923" y="2091"/>
                  <a:pt x="5923" y="1299"/>
                </a:cubicBezTo>
                <a:cubicBezTo>
                  <a:pt x="5923" y="539"/>
                  <a:pt x="5511" y="1"/>
                  <a:pt x="494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g2a269e6aed1_0_336"/>
          <p:cNvSpPr/>
          <p:nvPr/>
        </p:nvSpPr>
        <p:spPr>
          <a:xfrm>
            <a:off x="9673264" y="2612025"/>
            <a:ext cx="22405" cy="22437"/>
          </a:xfrm>
          <a:custGeom>
            <a:avLst/>
            <a:gdLst/>
            <a:ahLst/>
            <a:cxnLst/>
            <a:rect l="l" t="t" r="r" b="b"/>
            <a:pathLst>
              <a:path w="697" h="698" extrusionOk="0">
                <a:moveTo>
                  <a:pt x="349" y="1"/>
                </a:moveTo>
                <a:cubicBezTo>
                  <a:pt x="159" y="1"/>
                  <a:pt x="0" y="159"/>
                  <a:pt x="0" y="349"/>
                </a:cubicBezTo>
                <a:cubicBezTo>
                  <a:pt x="0" y="539"/>
                  <a:pt x="159" y="697"/>
                  <a:pt x="349" y="697"/>
                </a:cubicBezTo>
                <a:cubicBezTo>
                  <a:pt x="539" y="697"/>
                  <a:pt x="697" y="539"/>
                  <a:pt x="697" y="349"/>
                </a:cubicBezTo>
                <a:cubicBezTo>
                  <a:pt x="697" y="159"/>
                  <a:pt x="539" y="1"/>
                  <a:pt x="34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g2a269e6aed1_0_336"/>
          <p:cNvSpPr/>
          <p:nvPr/>
        </p:nvSpPr>
        <p:spPr>
          <a:xfrm>
            <a:off x="9667156" y="2606947"/>
            <a:ext cx="34620" cy="33624"/>
          </a:xfrm>
          <a:custGeom>
            <a:avLst/>
            <a:gdLst/>
            <a:ahLst/>
            <a:cxnLst/>
            <a:rect l="l" t="t" r="r" b="b"/>
            <a:pathLst>
              <a:path w="1077" h="1046" extrusionOk="0">
                <a:moveTo>
                  <a:pt x="539" y="349"/>
                </a:moveTo>
                <a:cubicBezTo>
                  <a:pt x="634" y="349"/>
                  <a:pt x="697" y="444"/>
                  <a:pt x="697" y="507"/>
                </a:cubicBezTo>
                <a:cubicBezTo>
                  <a:pt x="697" y="602"/>
                  <a:pt x="634" y="665"/>
                  <a:pt x="539" y="665"/>
                </a:cubicBezTo>
                <a:cubicBezTo>
                  <a:pt x="444" y="665"/>
                  <a:pt x="380" y="602"/>
                  <a:pt x="380" y="507"/>
                </a:cubicBezTo>
                <a:cubicBezTo>
                  <a:pt x="380" y="444"/>
                  <a:pt x="444" y="349"/>
                  <a:pt x="539" y="349"/>
                </a:cubicBezTo>
                <a:close/>
                <a:moveTo>
                  <a:pt x="539" y="0"/>
                </a:moveTo>
                <a:cubicBezTo>
                  <a:pt x="254" y="0"/>
                  <a:pt x="0" y="222"/>
                  <a:pt x="0" y="507"/>
                </a:cubicBezTo>
                <a:cubicBezTo>
                  <a:pt x="0" y="824"/>
                  <a:pt x="254" y="1045"/>
                  <a:pt x="539" y="1045"/>
                </a:cubicBezTo>
                <a:cubicBezTo>
                  <a:pt x="824" y="1045"/>
                  <a:pt x="1077" y="824"/>
                  <a:pt x="1077" y="507"/>
                </a:cubicBezTo>
                <a:cubicBezTo>
                  <a:pt x="1077" y="222"/>
                  <a:pt x="824" y="0"/>
                  <a:pt x="53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2a269e6aed1_0_336"/>
          <p:cNvSpPr/>
          <p:nvPr/>
        </p:nvSpPr>
        <p:spPr>
          <a:xfrm>
            <a:off x="9573486" y="2613054"/>
            <a:ext cx="22437" cy="21409"/>
          </a:xfrm>
          <a:custGeom>
            <a:avLst/>
            <a:gdLst/>
            <a:ahLst/>
            <a:cxnLst/>
            <a:rect l="l" t="t" r="r" b="b"/>
            <a:pathLst>
              <a:path w="698" h="666" extrusionOk="0">
                <a:moveTo>
                  <a:pt x="349" y="0"/>
                </a:moveTo>
                <a:cubicBezTo>
                  <a:pt x="159" y="0"/>
                  <a:pt x="1" y="127"/>
                  <a:pt x="1" y="317"/>
                </a:cubicBezTo>
                <a:cubicBezTo>
                  <a:pt x="1" y="507"/>
                  <a:pt x="159" y="665"/>
                  <a:pt x="349" y="665"/>
                </a:cubicBezTo>
                <a:cubicBezTo>
                  <a:pt x="539" y="665"/>
                  <a:pt x="697" y="507"/>
                  <a:pt x="697" y="317"/>
                </a:cubicBezTo>
                <a:cubicBezTo>
                  <a:pt x="697" y="127"/>
                  <a:pt x="539" y="0"/>
                  <a:pt x="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g2a269e6aed1_0_336"/>
          <p:cNvSpPr/>
          <p:nvPr/>
        </p:nvSpPr>
        <p:spPr>
          <a:xfrm>
            <a:off x="9567378" y="2606947"/>
            <a:ext cx="34652" cy="33624"/>
          </a:xfrm>
          <a:custGeom>
            <a:avLst/>
            <a:gdLst/>
            <a:ahLst/>
            <a:cxnLst/>
            <a:rect l="l" t="t" r="r" b="b"/>
            <a:pathLst>
              <a:path w="1078" h="1046" extrusionOk="0">
                <a:moveTo>
                  <a:pt x="539" y="349"/>
                </a:moveTo>
                <a:cubicBezTo>
                  <a:pt x="634" y="349"/>
                  <a:pt x="697" y="444"/>
                  <a:pt x="697" y="507"/>
                </a:cubicBezTo>
                <a:cubicBezTo>
                  <a:pt x="697" y="602"/>
                  <a:pt x="634" y="665"/>
                  <a:pt x="539" y="665"/>
                </a:cubicBezTo>
                <a:cubicBezTo>
                  <a:pt x="444" y="665"/>
                  <a:pt x="381" y="602"/>
                  <a:pt x="381" y="507"/>
                </a:cubicBezTo>
                <a:cubicBezTo>
                  <a:pt x="381" y="444"/>
                  <a:pt x="444" y="349"/>
                  <a:pt x="539" y="349"/>
                </a:cubicBezTo>
                <a:close/>
                <a:moveTo>
                  <a:pt x="539" y="0"/>
                </a:moveTo>
                <a:cubicBezTo>
                  <a:pt x="254" y="0"/>
                  <a:pt x="1" y="222"/>
                  <a:pt x="1" y="507"/>
                </a:cubicBezTo>
                <a:cubicBezTo>
                  <a:pt x="1" y="824"/>
                  <a:pt x="254" y="1045"/>
                  <a:pt x="539" y="1045"/>
                </a:cubicBezTo>
                <a:cubicBezTo>
                  <a:pt x="824" y="1045"/>
                  <a:pt x="1077" y="824"/>
                  <a:pt x="1077" y="507"/>
                </a:cubicBezTo>
                <a:cubicBezTo>
                  <a:pt x="1077" y="222"/>
                  <a:pt x="824" y="0"/>
                  <a:pt x="53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g2a269e6aed1_0_336"/>
          <p:cNvSpPr/>
          <p:nvPr/>
        </p:nvSpPr>
        <p:spPr>
          <a:xfrm>
            <a:off x="9618296" y="2638481"/>
            <a:ext cx="32595" cy="14305"/>
          </a:xfrm>
          <a:custGeom>
            <a:avLst/>
            <a:gdLst/>
            <a:ahLst/>
            <a:cxnLst/>
            <a:rect l="l" t="t" r="r" b="b"/>
            <a:pathLst>
              <a:path w="1014" h="445" extrusionOk="0">
                <a:moveTo>
                  <a:pt x="0" y="1"/>
                </a:moveTo>
                <a:cubicBezTo>
                  <a:pt x="0" y="223"/>
                  <a:pt x="222" y="444"/>
                  <a:pt x="507" y="444"/>
                </a:cubicBezTo>
                <a:cubicBezTo>
                  <a:pt x="792" y="444"/>
                  <a:pt x="1014" y="223"/>
                  <a:pt x="10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g2a269e6aed1_0_336"/>
          <p:cNvSpPr/>
          <p:nvPr/>
        </p:nvSpPr>
        <p:spPr>
          <a:xfrm>
            <a:off x="9612188" y="2632373"/>
            <a:ext cx="44810" cy="25491"/>
          </a:xfrm>
          <a:custGeom>
            <a:avLst/>
            <a:gdLst/>
            <a:ahLst/>
            <a:cxnLst/>
            <a:rect l="l" t="t" r="r" b="b"/>
            <a:pathLst>
              <a:path w="1394" h="793" extrusionOk="0">
                <a:moveTo>
                  <a:pt x="918" y="349"/>
                </a:moveTo>
                <a:cubicBezTo>
                  <a:pt x="855" y="397"/>
                  <a:pt x="776" y="421"/>
                  <a:pt x="697" y="421"/>
                </a:cubicBezTo>
                <a:cubicBezTo>
                  <a:pt x="618" y="421"/>
                  <a:pt x="538" y="397"/>
                  <a:pt x="475" y="349"/>
                </a:cubicBezTo>
                <a:close/>
                <a:moveTo>
                  <a:pt x="190" y="1"/>
                </a:moveTo>
                <a:cubicBezTo>
                  <a:pt x="63" y="1"/>
                  <a:pt x="0" y="64"/>
                  <a:pt x="0" y="191"/>
                </a:cubicBezTo>
                <a:cubicBezTo>
                  <a:pt x="0" y="539"/>
                  <a:pt x="317" y="793"/>
                  <a:pt x="697" y="793"/>
                </a:cubicBezTo>
                <a:cubicBezTo>
                  <a:pt x="1077" y="793"/>
                  <a:pt x="1394" y="539"/>
                  <a:pt x="1394" y="191"/>
                </a:cubicBezTo>
                <a:cubicBezTo>
                  <a:pt x="1394" y="64"/>
                  <a:pt x="1330" y="1"/>
                  <a:pt x="1204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g2a269e6aed1_0_336"/>
          <p:cNvSpPr/>
          <p:nvPr/>
        </p:nvSpPr>
        <p:spPr>
          <a:xfrm>
            <a:off x="9394310" y="3121781"/>
            <a:ext cx="129319" cy="115336"/>
          </a:xfrm>
          <a:custGeom>
            <a:avLst/>
            <a:gdLst/>
            <a:ahLst/>
            <a:cxnLst/>
            <a:rect l="l" t="t" r="r" b="b"/>
            <a:pathLst>
              <a:path w="4023" h="3588" extrusionOk="0">
                <a:moveTo>
                  <a:pt x="280" y="0"/>
                </a:moveTo>
                <a:cubicBezTo>
                  <a:pt x="104" y="0"/>
                  <a:pt x="1" y="9"/>
                  <a:pt x="1" y="9"/>
                </a:cubicBezTo>
                <a:lnTo>
                  <a:pt x="1268" y="2415"/>
                </a:lnTo>
                <a:cubicBezTo>
                  <a:pt x="1268" y="2415"/>
                  <a:pt x="1679" y="3334"/>
                  <a:pt x="2629" y="3587"/>
                </a:cubicBezTo>
                <a:lnTo>
                  <a:pt x="4023" y="1909"/>
                </a:lnTo>
                <a:cubicBezTo>
                  <a:pt x="3516" y="1244"/>
                  <a:pt x="3009" y="769"/>
                  <a:pt x="2724" y="547"/>
                </a:cubicBezTo>
                <a:cubicBezTo>
                  <a:pt x="2629" y="452"/>
                  <a:pt x="2503" y="389"/>
                  <a:pt x="2344" y="357"/>
                </a:cubicBezTo>
                <a:cubicBezTo>
                  <a:pt x="1502" y="47"/>
                  <a:pt x="691" y="0"/>
                  <a:pt x="28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g2a269e6aed1_0_336"/>
          <p:cNvSpPr/>
          <p:nvPr/>
        </p:nvSpPr>
        <p:spPr>
          <a:xfrm>
            <a:off x="9260972" y="3193303"/>
            <a:ext cx="108939" cy="67215"/>
          </a:xfrm>
          <a:custGeom>
            <a:avLst/>
            <a:gdLst/>
            <a:ahLst/>
            <a:cxnLst/>
            <a:rect l="l" t="t" r="r" b="b"/>
            <a:pathLst>
              <a:path w="3389" h="2091" extrusionOk="0">
                <a:moveTo>
                  <a:pt x="634" y="0"/>
                </a:moveTo>
                <a:lnTo>
                  <a:pt x="0" y="2091"/>
                </a:lnTo>
                <a:lnTo>
                  <a:pt x="3389" y="2091"/>
                </a:lnTo>
                <a:lnTo>
                  <a:pt x="27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g2a269e6aed1_0_336"/>
          <p:cNvSpPr/>
          <p:nvPr/>
        </p:nvSpPr>
        <p:spPr>
          <a:xfrm>
            <a:off x="9254865" y="3187196"/>
            <a:ext cx="122183" cy="79687"/>
          </a:xfrm>
          <a:custGeom>
            <a:avLst/>
            <a:gdLst/>
            <a:ahLst/>
            <a:cxnLst/>
            <a:rect l="l" t="t" r="r" b="b"/>
            <a:pathLst>
              <a:path w="3801" h="2479" extrusionOk="0">
                <a:moveTo>
                  <a:pt x="824" y="0"/>
                </a:moveTo>
                <a:cubicBezTo>
                  <a:pt x="729" y="0"/>
                  <a:pt x="665" y="64"/>
                  <a:pt x="634" y="159"/>
                </a:cubicBezTo>
                <a:lnTo>
                  <a:pt x="0" y="2249"/>
                </a:lnTo>
                <a:cubicBezTo>
                  <a:pt x="0" y="2344"/>
                  <a:pt x="32" y="2439"/>
                  <a:pt x="127" y="2471"/>
                </a:cubicBezTo>
                <a:cubicBezTo>
                  <a:pt x="149" y="2476"/>
                  <a:pt x="171" y="2479"/>
                  <a:pt x="191" y="2479"/>
                </a:cubicBezTo>
                <a:cubicBezTo>
                  <a:pt x="285" y="2479"/>
                  <a:pt x="354" y="2422"/>
                  <a:pt x="380" y="2344"/>
                </a:cubicBezTo>
                <a:lnTo>
                  <a:pt x="950" y="380"/>
                </a:lnTo>
                <a:lnTo>
                  <a:pt x="2819" y="380"/>
                </a:lnTo>
                <a:lnTo>
                  <a:pt x="3420" y="2344"/>
                </a:lnTo>
                <a:cubicBezTo>
                  <a:pt x="3420" y="2407"/>
                  <a:pt x="3516" y="2471"/>
                  <a:pt x="3579" y="2471"/>
                </a:cubicBezTo>
                <a:lnTo>
                  <a:pt x="3642" y="2471"/>
                </a:lnTo>
                <a:cubicBezTo>
                  <a:pt x="3737" y="2439"/>
                  <a:pt x="3801" y="2344"/>
                  <a:pt x="3769" y="2249"/>
                </a:cubicBezTo>
                <a:lnTo>
                  <a:pt x="3135" y="159"/>
                </a:lnTo>
                <a:cubicBezTo>
                  <a:pt x="3135" y="64"/>
                  <a:pt x="3040" y="0"/>
                  <a:pt x="297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g2a269e6aed1_0_336"/>
          <p:cNvSpPr/>
          <p:nvPr/>
        </p:nvSpPr>
        <p:spPr>
          <a:xfrm>
            <a:off x="9118441" y="2912324"/>
            <a:ext cx="407245" cy="285094"/>
          </a:xfrm>
          <a:custGeom>
            <a:avLst/>
            <a:gdLst/>
            <a:ahLst/>
            <a:cxnLst/>
            <a:rect l="l" t="t" r="r" b="b"/>
            <a:pathLst>
              <a:path w="12669" h="8869" extrusionOk="0">
                <a:moveTo>
                  <a:pt x="761" y="1"/>
                </a:moveTo>
                <a:cubicBezTo>
                  <a:pt x="349" y="1"/>
                  <a:pt x="1" y="318"/>
                  <a:pt x="1" y="729"/>
                </a:cubicBezTo>
                <a:lnTo>
                  <a:pt x="1" y="8108"/>
                </a:lnTo>
                <a:cubicBezTo>
                  <a:pt x="1" y="8520"/>
                  <a:pt x="349" y="8868"/>
                  <a:pt x="761" y="8868"/>
                </a:cubicBezTo>
                <a:lnTo>
                  <a:pt x="8646" y="8868"/>
                </a:lnTo>
                <a:lnTo>
                  <a:pt x="12668" y="7823"/>
                </a:lnTo>
                <a:lnTo>
                  <a:pt x="12668" y="729"/>
                </a:lnTo>
                <a:cubicBezTo>
                  <a:pt x="12668" y="318"/>
                  <a:pt x="12320" y="1"/>
                  <a:pt x="1190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g2a269e6aed1_0_336"/>
          <p:cNvSpPr/>
          <p:nvPr/>
        </p:nvSpPr>
        <p:spPr>
          <a:xfrm>
            <a:off x="9113362" y="2906216"/>
            <a:ext cx="418431" cy="297309"/>
          </a:xfrm>
          <a:custGeom>
            <a:avLst/>
            <a:gdLst/>
            <a:ahLst/>
            <a:cxnLst/>
            <a:rect l="l" t="t" r="r" b="b"/>
            <a:pathLst>
              <a:path w="13017" h="9249" extrusionOk="0">
                <a:moveTo>
                  <a:pt x="919" y="1"/>
                </a:moveTo>
                <a:cubicBezTo>
                  <a:pt x="412" y="1"/>
                  <a:pt x="0" y="413"/>
                  <a:pt x="0" y="919"/>
                </a:cubicBezTo>
                <a:lnTo>
                  <a:pt x="0" y="8298"/>
                </a:lnTo>
                <a:cubicBezTo>
                  <a:pt x="0" y="8805"/>
                  <a:pt x="412" y="9248"/>
                  <a:pt x="919" y="9248"/>
                </a:cubicBezTo>
                <a:lnTo>
                  <a:pt x="8804" y="9248"/>
                </a:lnTo>
                <a:cubicBezTo>
                  <a:pt x="8899" y="9248"/>
                  <a:pt x="8994" y="9153"/>
                  <a:pt x="8994" y="9058"/>
                </a:cubicBezTo>
                <a:cubicBezTo>
                  <a:pt x="8994" y="8931"/>
                  <a:pt x="8899" y="8868"/>
                  <a:pt x="8804" y="8868"/>
                </a:cubicBezTo>
                <a:lnTo>
                  <a:pt x="919" y="8868"/>
                </a:lnTo>
                <a:cubicBezTo>
                  <a:pt x="602" y="8868"/>
                  <a:pt x="349" y="8615"/>
                  <a:pt x="349" y="8298"/>
                </a:cubicBezTo>
                <a:lnTo>
                  <a:pt x="349" y="919"/>
                </a:lnTo>
                <a:cubicBezTo>
                  <a:pt x="349" y="634"/>
                  <a:pt x="602" y="381"/>
                  <a:pt x="919" y="381"/>
                </a:cubicBezTo>
                <a:lnTo>
                  <a:pt x="12066" y="381"/>
                </a:lnTo>
                <a:cubicBezTo>
                  <a:pt x="12383" y="381"/>
                  <a:pt x="12636" y="634"/>
                  <a:pt x="12636" y="919"/>
                </a:cubicBezTo>
                <a:lnTo>
                  <a:pt x="12636" y="8013"/>
                </a:lnTo>
                <a:cubicBezTo>
                  <a:pt x="12636" y="8140"/>
                  <a:pt x="12731" y="8203"/>
                  <a:pt x="12826" y="8203"/>
                </a:cubicBezTo>
                <a:cubicBezTo>
                  <a:pt x="12921" y="8203"/>
                  <a:pt x="13016" y="8140"/>
                  <a:pt x="13016" y="8013"/>
                </a:cubicBezTo>
                <a:lnTo>
                  <a:pt x="13016" y="919"/>
                </a:lnTo>
                <a:cubicBezTo>
                  <a:pt x="13016" y="413"/>
                  <a:pt x="12573" y="1"/>
                  <a:pt x="1206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g2a269e6aed1_0_336"/>
          <p:cNvSpPr/>
          <p:nvPr/>
        </p:nvSpPr>
        <p:spPr>
          <a:xfrm>
            <a:off x="9359722" y="3140361"/>
            <a:ext cx="80427" cy="84959"/>
          </a:xfrm>
          <a:custGeom>
            <a:avLst/>
            <a:gdLst/>
            <a:ahLst/>
            <a:cxnLst/>
            <a:rect l="l" t="t" r="r" b="b"/>
            <a:pathLst>
              <a:path w="2502" h="2643" extrusionOk="0">
                <a:moveTo>
                  <a:pt x="1995" y="1616"/>
                </a:moveTo>
                <a:lnTo>
                  <a:pt x="1969" y="1660"/>
                </a:lnTo>
                <a:lnTo>
                  <a:pt x="1990" y="1682"/>
                </a:lnTo>
                <a:lnTo>
                  <a:pt x="2027" y="1616"/>
                </a:lnTo>
                <a:close/>
                <a:moveTo>
                  <a:pt x="380" y="1"/>
                </a:moveTo>
                <a:lnTo>
                  <a:pt x="95" y="507"/>
                </a:lnTo>
                <a:cubicBezTo>
                  <a:pt x="0" y="666"/>
                  <a:pt x="63" y="887"/>
                  <a:pt x="222" y="982"/>
                </a:cubicBezTo>
                <a:cubicBezTo>
                  <a:pt x="283" y="1013"/>
                  <a:pt x="347" y="1027"/>
                  <a:pt x="409" y="1027"/>
                </a:cubicBezTo>
                <a:cubicBezTo>
                  <a:pt x="541" y="1027"/>
                  <a:pt x="664" y="963"/>
                  <a:pt x="729" y="856"/>
                </a:cubicBezTo>
                <a:lnTo>
                  <a:pt x="792" y="729"/>
                </a:lnTo>
                <a:lnTo>
                  <a:pt x="824" y="761"/>
                </a:lnTo>
                <a:lnTo>
                  <a:pt x="634" y="1046"/>
                </a:lnTo>
                <a:cubicBezTo>
                  <a:pt x="539" y="1204"/>
                  <a:pt x="602" y="1426"/>
                  <a:pt x="760" y="1521"/>
                </a:cubicBezTo>
                <a:cubicBezTo>
                  <a:pt x="821" y="1551"/>
                  <a:pt x="885" y="1565"/>
                  <a:pt x="947" y="1565"/>
                </a:cubicBezTo>
                <a:cubicBezTo>
                  <a:pt x="1079" y="1565"/>
                  <a:pt x="1202" y="1502"/>
                  <a:pt x="1267" y="1394"/>
                </a:cubicBezTo>
                <a:lnTo>
                  <a:pt x="1394" y="1172"/>
                </a:lnTo>
                <a:lnTo>
                  <a:pt x="1394" y="1204"/>
                </a:lnTo>
                <a:lnTo>
                  <a:pt x="1172" y="1584"/>
                </a:lnTo>
                <a:cubicBezTo>
                  <a:pt x="1077" y="1742"/>
                  <a:pt x="1140" y="1964"/>
                  <a:pt x="1330" y="2059"/>
                </a:cubicBezTo>
                <a:cubicBezTo>
                  <a:pt x="1381" y="2090"/>
                  <a:pt x="1438" y="2104"/>
                  <a:pt x="1496" y="2104"/>
                </a:cubicBezTo>
                <a:cubicBezTo>
                  <a:pt x="1618" y="2104"/>
                  <a:pt x="1741" y="2040"/>
                  <a:pt x="1805" y="1932"/>
                </a:cubicBezTo>
                <a:lnTo>
                  <a:pt x="1969" y="1660"/>
                </a:lnTo>
                <a:lnTo>
                  <a:pt x="380" y="1"/>
                </a:lnTo>
                <a:close/>
                <a:moveTo>
                  <a:pt x="1990" y="1682"/>
                </a:moveTo>
                <a:lnTo>
                  <a:pt x="1742" y="2122"/>
                </a:lnTo>
                <a:cubicBezTo>
                  <a:pt x="1615" y="2281"/>
                  <a:pt x="1679" y="2503"/>
                  <a:pt x="1869" y="2598"/>
                </a:cubicBezTo>
                <a:cubicBezTo>
                  <a:pt x="1919" y="2628"/>
                  <a:pt x="1977" y="2642"/>
                  <a:pt x="2034" y="2642"/>
                </a:cubicBezTo>
                <a:cubicBezTo>
                  <a:pt x="2156" y="2642"/>
                  <a:pt x="2279" y="2578"/>
                  <a:pt x="2344" y="2471"/>
                </a:cubicBezTo>
                <a:lnTo>
                  <a:pt x="2502" y="2217"/>
                </a:lnTo>
                <a:lnTo>
                  <a:pt x="1990" y="1682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2a269e6aed1_0_336"/>
          <p:cNvSpPr/>
          <p:nvPr/>
        </p:nvSpPr>
        <p:spPr>
          <a:xfrm>
            <a:off x="9355639" y="3135250"/>
            <a:ext cx="91645" cy="95760"/>
          </a:xfrm>
          <a:custGeom>
            <a:avLst/>
            <a:gdLst/>
            <a:ahLst/>
            <a:cxnLst/>
            <a:rect l="l" t="t" r="r" b="b"/>
            <a:pathLst>
              <a:path w="2851" h="2979" extrusionOk="0">
                <a:moveTo>
                  <a:pt x="527" y="0"/>
                </a:moveTo>
                <a:cubicBezTo>
                  <a:pt x="461" y="0"/>
                  <a:pt x="401" y="35"/>
                  <a:pt x="381" y="96"/>
                </a:cubicBezTo>
                <a:lnTo>
                  <a:pt x="95" y="571"/>
                </a:lnTo>
                <a:cubicBezTo>
                  <a:pt x="0" y="698"/>
                  <a:pt x="0" y="856"/>
                  <a:pt x="32" y="983"/>
                </a:cubicBezTo>
                <a:cubicBezTo>
                  <a:pt x="64" y="1110"/>
                  <a:pt x="159" y="1236"/>
                  <a:pt x="285" y="1300"/>
                </a:cubicBezTo>
                <a:cubicBezTo>
                  <a:pt x="349" y="1363"/>
                  <a:pt x="444" y="1395"/>
                  <a:pt x="539" y="1395"/>
                </a:cubicBezTo>
                <a:cubicBezTo>
                  <a:pt x="539" y="1426"/>
                  <a:pt x="539" y="1458"/>
                  <a:pt x="571" y="1521"/>
                </a:cubicBezTo>
                <a:cubicBezTo>
                  <a:pt x="602" y="1648"/>
                  <a:pt x="697" y="1775"/>
                  <a:pt x="824" y="1838"/>
                </a:cubicBezTo>
                <a:cubicBezTo>
                  <a:pt x="887" y="1901"/>
                  <a:pt x="982" y="1933"/>
                  <a:pt x="1077" y="1933"/>
                </a:cubicBezTo>
                <a:cubicBezTo>
                  <a:pt x="1077" y="1965"/>
                  <a:pt x="1077" y="1996"/>
                  <a:pt x="1109" y="2060"/>
                </a:cubicBezTo>
                <a:cubicBezTo>
                  <a:pt x="1141" y="2186"/>
                  <a:pt x="1236" y="2313"/>
                  <a:pt x="1362" y="2376"/>
                </a:cubicBezTo>
                <a:cubicBezTo>
                  <a:pt x="1426" y="2440"/>
                  <a:pt x="1521" y="2471"/>
                  <a:pt x="1616" y="2471"/>
                </a:cubicBezTo>
                <a:cubicBezTo>
                  <a:pt x="1616" y="2503"/>
                  <a:pt x="1616" y="2535"/>
                  <a:pt x="1647" y="2598"/>
                </a:cubicBezTo>
                <a:cubicBezTo>
                  <a:pt x="1679" y="2725"/>
                  <a:pt x="1774" y="2852"/>
                  <a:pt x="1901" y="2915"/>
                </a:cubicBezTo>
                <a:cubicBezTo>
                  <a:pt x="1964" y="2978"/>
                  <a:pt x="2059" y="2978"/>
                  <a:pt x="2154" y="2978"/>
                </a:cubicBezTo>
                <a:cubicBezTo>
                  <a:pt x="2344" y="2978"/>
                  <a:pt x="2534" y="2883"/>
                  <a:pt x="2629" y="2725"/>
                </a:cubicBezTo>
                <a:lnTo>
                  <a:pt x="2787" y="2471"/>
                </a:lnTo>
                <a:cubicBezTo>
                  <a:pt x="2851" y="2376"/>
                  <a:pt x="2819" y="2281"/>
                  <a:pt x="2724" y="2218"/>
                </a:cubicBezTo>
                <a:cubicBezTo>
                  <a:pt x="2690" y="2196"/>
                  <a:pt x="2653" y="2185"/>
                  <a:pt x="2617" y="2185"/>
                </a:cubicBezTo>
                <a:cubicBezTo>
                  <a:pt x="2551" y="2185"/>
                  <a:pt x="2491" y="2220"/>
                  <a:pt x="2471" y="2281"/>
                </a:cubicBezTo>
                <a:lnTo>
                  <a:pt x="2312" y="2535"/>
                </a:lnTo>
                <a:cubicBezTo>
                  <a:pt x="2289" y="2581"/>
                  <a:pt x="2215" y="2611"/>
                  <a:pt x="2152" y="2611"/>
                </a:cubicBezTo>
                <a:cubicBezTo>
                  <a:pt x="2129" y="2611"/>
                  <a:pt x="2108" y="2607"/>
                  <a:pt x="2091" y="2598"/>
                </a:cubicBezTo>
                <a:cubicBezTo>
                  <a:pt x="2027" y="2566"/>
                  <a:pt x="2027" y="2535"/>
                  <a:pt x="1996" y="2503"/>
                </a:cubicBezTo>
                <a:cubicBezTo>
                  <a:pt x="1996" y="2440"/>
                  <a:pt x="1996" y="2408"/>
                  <a:pt x="2027" y="2376"/>
                </a:cubicBezTo>
                <a:lnTo>
                  <a:pt x="2312" y="1870"/>
                </a:lnTo>
                <a:cubicBezTo>
                  <a:pt x="2344" y="1806"/>
                  <a:pt x="2344" y="1711"/>
                  <a:pt x="2281" y="1648"/>
                </a:cubicBezTo>
                <a:lnTo>
                  <a:pt x="2249" y="1648"/>
                </a:lnTo>
                <a:cubicBezTo>
                  <a:pt x="2217" y="1585"/>
                  <a:pt x="2154" y="1585"/>
                  <a:pt x="2091" y="1585"/>
                </a:cubicBezTo>
                <a:cubicBezTo>
                  <a:pt x="2059" y="1585"/>
                  <a:pt x="1996" y="1616"/>
                  <a:pt x="1964" y="1680"/>
                </a:cubicBezTo>
                <a:lnTo>
                  <a:pt x="1774" y="1996"/>
                </a:lnTo>
                <a:cubicBezTo>
                  <a:pt x="1754" y="2057"/>
                  <a:pt x="1696" y="2079"/>
                  <a:pt x="1640" y="2079"/>
                </a:cubicBezTo>
                <a:cubicBezTo>
                  <a:pt x="1607" y="2079"/>
                  <a:pt x="1575" y="2071"/>
                  <a:pt x="1552" y="2060"/>
                </a:cubicBezTo>
                <a:cubicBezTo>
                  <a:pt x="1489" y="2028"/>
                  <a:pt x="1457" y="1996"/>
                  <a:pt x="1457" y="1965"/>
                </a:cubicBezTo>
                <a:cubicBezTo>
                  <a:pt x="1457" y="1901"/>
                  <a:pt x="1457" y="1870"/>
                  <a:pt x="1489" y="1838"/>
                </a:cubicBezTo>
                <a:lnTo>
                  <a:pt x="1711" y="1458"/>
                </a:lnTo>
                <a:cubicBezTo>
                  <a:pt x="1742" y="1395"/>
                  <a:pt x="1742" y="1331"/>
                  <a:pt x="1679" y="1268"/>
                </a:cubicBezTo>
                <a:lnTo>
                  <a:pt x="1679" y="1236"/>
                </a:lnTo>
                <a:cubicBezTo>
                  <a:pt x="1647" y="1173"/>
                  <a:pt x="1584" y="1173"/>
                  <a:pt x="1521" y="1173"/>
                </a:cubicBezTo>
                <a:cubicBezTo>
                  <a:pt x="1457" y="1173"/>
                  <a:pt x="1394" y="1205"/>
                  <a:pt x="1362" y="1268"/>
                </a:cubicBezTo>
                <a:lnTo>
                  <a:pt x="1236" y="1458"/>
                </a:lnTo>
                <a:cubicBezTo>
                  <a:pt x="1195" y="1519"/>
                  <a:pt x="1141" y="1554"/>
                  <a:pt x="1082" y="1554"/>
                </a:cubicBezTo>
                <a:cubicBezTo>
                  <a:pt x="1050" y="1554"/>
                  <a:pt x="1016" y="1544"/>
                  <a:pt x="982" y="1521"/>
                </a:cubicBezTo>
                <a:cubicBezTo>
                  <a:pt x="951" y="1490"/>
                  <a:pt x="919" y="1458"/>
                  <a:pt x="919" y="1426"/>
                </a:cubicBezTo>
                <a:cubicBezTo>
                  <a:pt x="919" y="1363"/>
                  <a:pt x="919" y="1331"/>
                  <a:pt x="951" y="1300"/>
                </a:cubicBezTo>
                <a:lnTo>
                  <a:pt x="1109" y="1015"/>
                </a:lnTo>
                <a:cubicBezTo>
                  <a:pt x="1141" y="951"/>
                  <a:pt x="1141" y="888"/>
                  <a:pt x="1109" y="825"/>
                </a:cubicBezTo>
                <a:lnTo>
                  <a:pt x="1109" y="793"/>
                </a:lnTo>
                <a:cubicBezTo>
                  <a:pt x="1077" y="730"/>
                  <a:pt x="1014" y="698"/>
                  <a:pt x="951" y="698"/>
                </a:cubicBezTo>
                <a:cubicBezTo>
                  <a:pt x="887" y="698"/>
                  <a:pt x="824" y="730"/>
                  <a:pt x="792" y="793"/>
                </a:cubicBezTo>
                <a:lnTo>
                  <a:pt x="697" y="920"/>
                </a:lnTo>
                <a:cubicBezTo>
                  <a:pt x="677" y="981"/>
                  <a:pt x="617" y="1016"/>
                  <a:pt x="560" y="1016"/>
                </a:cubicBezTo>
                <a:cubicBezTo>
                  <a:pt x="528" y="1016"/>
                  <a:pt x="498" y="1005"/>
                  <a:pt x="476" y="983"/>
                </a:cubicBezTo>
                <a:cubicBezTo>
                  <a:pt x="412" y="951"/>
                  <a:pt x="381" y="920"/>
                  <a:pt x="381" y="888"/>
                </a:cubicBezTo>
                <a:cubicBezTo>
                  <a:pt x="381" y="856"/>
                  <a:pt x="381" y="793"/>
                  <a:pt x="412" y="761"/>
                </a:cubicBezTo>
                <a:lnTo>
                  <a:pt x="697" y="286"/>
                </a:lnTo>
                <a:cubicBezTo>
                  <a:pt x="729" y="191"/>
                  <a:pt x="729" y="65"/>
                  <a:pt x="634" y="33"/>
                </a:cubicBezTo>
                <a:cubicBezTo>
                  <a:pt x="600" y="11"/>
                  <a:pt x="563" y="0"/>
                  <a:pt x="52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g2a269e6aed1_0_336"/>
          <p:cNvSpPr/>
          <p:nvPr/>
        </p:nvSpPr>
        <p:spPr>
          <a:xfrm>
            <a:off x="9358693" y="3107026"/>
            <a:ext cx="71298" cy="49664"/>
          </a:xfrm>
          <a:custGeom>
            <a:avLst/>
            <a:gdLst/>
            <a:ahLst/>
            <a:cxnLst/>
            <a:rect l="l" t="t" r="r" b="b"/>
            <a:pathLst>
              <a:path w="2218" h="1545" extrusionOk="0">
                <a:moveTo>
                  <a:pt x="476" y="1"/>
                </a:moveTo>
                <a:cubicBezTo>
                  <a:pt x="373" y="1"/>
                  <a:pt x="270" y="40"/>
                  <a:pt x="190" y="119"/>
                </a:cubicBezTo>
                <a:lnTo>
                  <a:pt x="159" y="151"/>
                </a:lnTo>
                <a:cubicBezTo>
                  <a:pt x="0" y="309"/>
                  <a:pt x="0" y="563"/>
                  <a:pt x="159" y="721"/>
                </a:cubicBezTo>
                <a:lnTo>
                  <a:pt x="792" y="1323"/>
                </a:lnTo>
                <a:lnTo>
                  <a:pt x="2217" y="1544"/>
                </a:lnTo>
                <a:lnTo>
                  <a:pt x="761" y="119"/>
                </a:lnTo>
                <a:cubicBezTo>
                  <a:pt x="681" y="40"/>
                  <a:pt x="578" y="1"/>
                  <a:pt x="476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2a269e6aed1_0_336"/>
          <p:cNvSpPr/>
          <p:nvPr/>
        </p:nvSpPr>
        <p:spPr>
          <a:xfrm>
            <a:off x="9354610" y="3101047"/>
            <a:ext cx="82484" cy="61751"/>
          </a:xfrm>
          <a:custGeom>
            <a:avLst/>
            <a:gdLst/>
            <a:ahLst/>
            <a:cxnLst/>
            <a:rect l="l" t="t" r="r" b="b"/>
            <a:pathLst>
              <a:path w="2566" h="1921" extrusionOk="0">
                <a:moveTo>
                  <a:pt x="591" y="0"/>
                </a:moveTo>
                <a:cubicBezTo>
                  <a:pt x="442" y="0"/>
                  <a:pt x="298" y="56"/>
                  <a:pt x="191" y="179"/>
                </a:cubicBezTo>
                <a:lnTo>
                  <a:pt x="159" y="210"/>
                </a:lnTo>
                <a:cubicBezTo>
                  <a:pt x="64" y="305"/>
                  <a:pt x="1" y="464"/>
                  <a:pt x="1" y="622"/>
                </a:cubicBezTo>
                <a:cubicBezTo>
                  <a:pt x="1" y="780"/>
                  <a:pt x="64" y="939"/>
                  <a:pt x="159" y="1034"/>
                </a:cubicBezTo>
                <a:lnTo>
                  <a:pt x="793" y="1667"/>
                </a:lnTo>
                <a:cubicBezTo>
                  <a:pt x="824" y="1699"/>
                  <a:pt x="872" y="1715"/>
                  <a:pt x="919" y="1715"/>
                </a:cubicBezTo>
                <a:cubicBezTo>
                  <a:pt x="967" y="1715"/>
                  <a:pt x="1014" y="1699"/>
                  <a:pt x="1046" y="1667"/>
                </a:cubicBezTo>
                <a:cubicBezTo>
                  <a:pt x="1109" y="1572"/>
                  <a:pt x="1109" y="1477"/>
                  <a:pt x="1046" y="1382"/>
                </a:cubicBezTo>
                <a:lnTo>
                  <a:pt x="413" y="780"/>
                </a:lnTo>
                <a:cubicBezTo>
                  <a:pt x="381" y="749"/>
                  <a:pt x="349" y="685"/>
                  <a:pt x="349" y="622"/>
                </a:cubicBezTo>
                <a:cubicBezTo>
                  <a:pt x="349" y="559"/>
                  <a:pt x="381" y="495"/>
                  <a:pt x="413" y="464"/>
                </a:cubicBezTo>
                <a:lnTo>
                  <a:pt x="444" y="432"/>
                </a:lnTo>
                <a:cubicBezTo>
                  <a:pt x="492" y="384"/>
                  <a:pt x="555" y="361"/>
                  <a:pt x="614" y="361"/>
                </a:cubicBezTo>
                <a:cubicBezTo>
                  <a:pt x="674" y="361"/>
                  <a:pt x="729" y="384"/>
                  <a:pt x="761" y="432"/>
                </a:cubicBezTo>
                <a:lnTo>
                  <a:pt x="2218" y="1889"/>
                </a:lnTo>
                <a:cubicBezTo>
                  <a:pt x="2249" y="1920"/>
                  <a:pt x="2313" y="1920"/>
                  <a:pt x="2344" y="1920"/>
                </a:cubicBezTo>
                <a:cubicBezTo>
                  <a:pt x="2408" y="1920"/>
                  <a:pt x="2439" y="1920"/>
                  <a:pt x="2471" y="1889"/>
                </a:cubicBezTo>
                <a:cubicBezTo>
                  <a:pt x="2566" y="1794"/>
                  <a:pt x="2566" y="1699"/>
                  <a:pt x="2471" y="1604"/>
                </a:cubicBezTo>
                <a:lnTo>
                  <a:pt x="1046" y="179"/>
                </a:lnTo>
                <a:cubicBezTo>
                  <a:pt x="915" y="64"/>
                  <a:pt x="750" y="0"/>
                  <a:pt x="59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g2a269e6aed1_0_336"/>
          <p:cNvSpPr/>
          <p:nvPr/>
        </p:nvSpPr>
        <p:spPr>
          <a:xfrm>
            <a:off x="9381098" y="3140007"/>
            <a:ext cx="90617" cy="60465"/>
          </a:xfrm>
          <a:custGeom>
            <a:avLst/>
            <a:gdLst/>
            <a:ahLst/>
            <a:cxnLst/>
            <a:rect l="l" t="t" r="r" b="b"/>
            <a:pathLst>
              <a:path w="2819" h="1881" extrusionOk="0">
                <a:moveTo>
                  <a:pt x="534" y="1"/>
                </a:moveTo>
                <a:cubicBezTo>
                  <a:pt x="386" y="1"/>
                  <a:pt x="236" y="65"/>
                  <a:pt x="159" y="202"/>
                </a:cubicBezTo>
                <a:cubicBezTo>
                  <a:pt x="0" y="392"/>
                  <a:pt x="32" y="677"/>
                  <a:pt x="254" y="835"/>
                </a:cubicBezTo>
                <a:lnTo>
                  <a:pt x="1679" y="1880"/>
                </a:lnTo>
                <a:lnTo>
                  <a:pt x="2819" y="1342"/>
                </a:lnTo>
                <a:lnTo>
                  <a:pt x="792" y="75"/>
                </a:lnTo>
                <a:cubicBezTo>
                  <a:pt x="719" y="26"/>
                  <a:pt x="627" y="1"/>
                  <a:pt x="53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g2a269e6aed1_0_336"/>
          <p:cNvSpPr/>
          <p:nvPr/>
        </p:nvSpPr>
        <p:spPr>
          <a:xfrm>
            <a:off x="9375987" y="3134060"/>
            <a:ext cx="101835" cy="72519"/>
          </a:xfrm>
          <a:custGeom>
            <a:avLst/>
            <a:gdLst/>
            <a:ahLst/>
            <a:cxnLst/>
            <a:rect l="l" t="t" r="r" b="b"/>
            <a:pathLst>
              <a:path w="3168" h="2256" extrusionOk="0">
                <a:moveTo>
                  <a:pt x="688" y="0"/>
                </a:moveTo>
                <a:cubicBezTo>
                  <a:pt x="489" y="0"/>
                  <a:pt x="291" y="91"/>
                  <a:pt x="159" y="260"/>
                </a:cubicBezTo>
                <a:cubicBezTo>
                  <a:pt x="64" y="418"/>
                  <a:pt x="1" y="577"/>
                  <a:pt x="33" y="767"/>
                </a:cubicBezTo>
                <a:cubicBezTo>
                  <a:pt x="64" y="925"/>
                  <a:pt x="159" y="1083"/>
                  <a:pt x="318" y="1178"/>
                </a:cubicBezTo>
                <a:lnTo>
                  <a:pt x="1711" y="2223"/>
                </a:lnTo>
                <a:cubicBezTo>
                  <a:pt x="1774" y="2255"/>
                  <a:pt x="1806" y="2255"/>
                  <a:pt x="1838" y="2255"/>
                </a:cubicBezTo>
                <a:cubicBezTo>
                  <a:pt x="1901" y="2255"/>
                  <a:pt x="1964" y="2223"/>
                  <a:pt x="1964" y="2192"/>
                </a:cubicBezTo>
                <a:cubicBezTo>
                  <a:pt x="2028" y="2097"/>
                  <a:pt x="2028" y="1970"/>
                  <a:pt x="1933" y="1938"/>
                </a:cubicBezTo>
                <a:lnTo>
                  <a:pt x="508" y="893"/>
                </a:lnTo>
                <a:cubicBezTo>
                  <a:pt x="444" y="830"/>
                  <a:pt x="413" y="767"/>
                  <a:pt x="413" y="703"/>
                </a:cubicBezTo>
                <a:cubicBezTo>
                  <a:pt x="381" y="640"/>
                  <a:pt x="413" y="545"/>
                  <a:pt x="444" y="482"/>
                </a:cubicBezTo>
                <a:cubicBezTo>
                  <a:pt x="502" y="405"/>
                  <a:pt x="594" y="363"/>
                  <a:pt x="686" y="363"/>
                </a:cubicBezTo>
                <a:cubicBezTo>
                  <a:pt x="746" y="363"/>
                  <a:pt x="806" y="381"/>
                  <a:pt x="856" y="418"/>
                </a:cubicBezTo>
                <a:lnTo>
                  <a:pt x="2883" y="1717"/>
                </a:lnTo>
                <a:cubicBezTo>
                  <a:pt x="2900" y="1725"/>
                  <a:pt x="2921" y="1729"/>
                  <a:pt x="2945" y="1729"/>
                </a:cubicBezTo>
                <a:cubicBezTo>
                  <a:pt x="3009" y="1729"/>
                  <a:pt x="3090" y="1700"/>
                  <a:pt x="3136" y="1653"/>
                </a:cubicBezTo>
                <a:cubicBezTo>
                  <a:pt x="3168" y="1558"/>
                  <a:pt x="3168" y="1432"/>
                  <a:pt x="3073" y="1400"/>
                </a:cubicBezTo>
                <a:lnTo>
                  <a:pt x="1078" y="133"/>
                </a:lnTo>
                <a:cubicBezTo>
                  <a:pt x="962" y="43"/>
                  <a:pt x="824" y="0"/>
                  <a:pt x="688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g2a269e6aed1_0_336"/>
          <p:cNvSpPr/>
          <p:nvPr/>
        </p:nvSpPr>
        <p:spPr>
          <a:xfrm>
            <a:off x="9388202" y="3115673"/>
            <a:ext cx="142563" cy="73580"/>
          </a:xfrm>
          <a:custGeom>
            <a:avLst/>
            <a:gdLst/>
            <a:ahLst/>
            <a:cxnLst/>
            <a:rect l="l" t="t" r="r" b="b"/>
            <a:pathLst>
              <a:path w="4435" h="2289" extrusionOk="0">
                <a:moveTo>
                  <a:pt x="491" y="0"/>
                </a:moveTo>
                <a:cubicBezTo>
                  <a:pt x="310" y="0"/>
                  <a:pt x="200" y="9"/>
                  <a:pt x="191" y="9"/>
                </a:cubicBezTo>
                <a:cubicBezTo>
                  <a:pt x="64" y="9"/>
                  <a:pt x="1" y="104"/>
                  <a:pt x="1" y="199"/>
                </a:cubicBezTo>
                <a:cubicBezTo>
                  <a:pt x="1" y="294"/>
                  <a:pt x="96" y="389"/>
                  <a:pt x="223" y="389"/>
                </a:cubicBezTo>
                <a:cubicBezTo>
                  <a:pt x="223" y="389"/>
                  <a:pt x="333" y="379"/>
                  <a:pt x="520" y="379"/>
                </a:cubicBezTo>
                <a:cubicBezTo>
                  <a:pt x="926" y="379"/>
                  <a:pt x="1691" y="424"/>
                  <a:pt x="2471" y="705"/>
                </a:cubicBezTo>
                <a:cubicBezTo>
                  <a:pt x="2598" y="769"/>
                  <a:pt x="2693" y="800"/>
                  <a:pt x="2788" y="895"/>
                </a:cubicBezTo>
                <a:cubicBezTo>
                  <a:pt x="3073" y="1085"/>
                  <a:pt x="3579" y="1560"/>
                  <a:pt x="4086" y="2225"/>
                </a:cubicBezTo>
                <a:cubicBezTo>
                  <a:pt x="4118" y="2257"/>
                  <a:pt x="4181" y="2289"/>
                  <a:pt x="4213" y="2289"/>
                </a:cubicBezTo>
                <a:cubicBezTo>
                  <a:pt x="4245" y="2289"/>
                  <a:pt x="4308" y="2289"/>
                  <a:pt x="4340" y="2257"/>
                </a:cubicBezTo>
                <a:cubicBezTo>
                  <a:pt x="4403" y="2194"/>
                  <a:pt x="4435" y="2067"/>
                  <a:pt x="4371" y="2004"/>
                </a:cubicBezTo>
                <a:cubicBezTo>
                  <a:pt x="3865" y="1307"/>
                  <a:pt x="3294" y="800"/>
                  <a:pt x="3041" y="579"/>
                </a:cubicBezTo>
                <a:cubicBezTo>
                  <a:pt x="2914" y="484"/>
                  <a:pt x="2756" y="420"/>
                  <a:pt x="2598" y="357"/>
                </a:cubicBezTo>
                <a:cubicBezTo>
                  <a:pt x="1733" y="47"/>
                  <a:pt x="915" y="0"/>
                  <a:pt x="49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g2a269e6aed1_0_336"/>
          <p:cNvSpPr/>
          <p:nvPr/>
        </p:nvSpPr>
        <p:spPr>
          <a:xfrm>
            <a:off x="9427901" y="3193946"/>
            <a:ext cx="58086" cy="48250"/>
          </a:xfrm>
          <a:custGeom>
            <a:avLst/>
            <a:gdLst/>
            <a:ahLst/>
            <a:cxnLst/>
            <a:rect l="l" t="t" r="r" b="b"/>
            <a:pathLst>
              <a:path w="1807" h="1501" extrusionOk="0">
                <a:moveTo>
                  <a:pt x="230" y="0"/>
                </a:moveTo>
                <a:cubicBezTo>
                  <a:pt x="207" y="0"/>
                  <a:pt x="183" y="4"/>
                  <a:pt x="159" y="12"/>
                </a:cubicBezTo>
                <a:cubicBezTo>
                  <a:pt x="64" y="44"/>
                  <a:pt x="1" y="170"/>
                  <a:pt x="64" y="265"/>
                </a:cubicBezTo>
                <a:cubicBezTo>
                  <a:pt x="64" y="297"/>
                  <a:pt x="508" y="1247"/>
                  <a:pt x="1553" y="1501"/>
                </a:cubicBezTo>
                <a:lnTo>
                  <a:pt x="1584" y="1501"/>
                </a:lnTo>
                <a:cubicBezTo>
                  <a:pt x="1679" y="1501"/>
                  <a:pt x="1743" y="1469"/>
                  <a:pt x="1774" y="1374"/>
                </a:cubicBezTo>
                <a:cubicBezTo>
                  <a:pt x="1806" y="1279"/>
                  <a:pt x="1743" y="1184"/>
                  <a:pt x="1648" y="1152"/>
                </a:cubicBezTo>
                <a:cubicBezTo>
                  <a:pt x="793" y="931"/>
                  <a:pt x="381" y="107"/>
                  <a:pt x="381" y="107"/>
                </a:cubicBezTo>
                <a:cubicBezTo>
                  <a:pt x="357" y="36"/>
                  <a:pt x="298" y="0"/>
                  <a:pt x="230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g2a269e6aed1_0_336"/>
          <p:cNvSpPr/>
          <p:nvPr/>
        </p:nvSpPr>
        <p:spPr>
          <a:xfrm>
            <a:off x="9340370" y="3100404"/>
            <a:ext cx="24462" cy="22694"/>
          </a:xfrm>
          <a:custGeom>
            <a:avLst/>
            <a:gdLst/>
            <a:ahLst/>
            <a:cxnLst/>
            <a:rect l="l" t="t" r="r" b="b"/>
            <a:pathLst>
              <a:path w="761" h="706" extrusionOk="0">
                <a:moveTo>
                  <a:pt x="206" y="1"/>
                </a:moveTo>
                <a:cubicBezTo>
                  <a:pt x="159" y="1"/>
                  <a:pt x="111" y="24"/>
                  <a:pt x="64" y="72"/>
                </a:cubicBezTo>
                <a:cubicBezTo>
                  <a:pt x="0" y="135"/>
                  <a:pt x="0" y="262"/>
                  <a:pt x="64" y="325"/>
                </a:cubicBezTo>
                <a:lnTo>
                  <a:pt x="412" y="674"/>
                </a:lnTo>
                <a:cubicBezTo>
                  <a:pt x="444" y="705"/>
                  <a:pt x="507" y="705"/>
                  <a:pt x="539" y="705"/>
                </a:cubicBezTo>
                <a:cubicBezTo>
                  <a:pt x="602" y="705"/>
                  <a:pt x="634" y="705"/>
                  <a:pt x="665" y="674"/>
                </a:cubicBezTo>
                <a:cubicBezTo>
                  <a:pt x="760" y="579"/>
                  <a:pt x="760" y="484"/>
                  <a:pt x="665" y="389"/>
                </a:cubicBezTo>
                <a:lnTo>
                  <a:pt x="349" y="72"/>
                </a:lnTo>
                <a:cubicBezTo>
                  <a:pt x="301" y="24"/>
                  <a:pt x="254" y="1"/>
                  <a:pt x="20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g2a269e6aed1_0_336"/>
          <p:cNvSpPr/>
          <p:nvPr/>
        </p:nvSpPr>
        <p:spPr>
          <a:xfrm>
            <a:off x="9352585" y="3087932"/>
            <a:ext cx="24462" cy="22952"/>
          </a:xfrm>
          <a:custGeom>
            <a:avLst/>
            <a:gdLst/>
            <a:ahLst/>
            <a:cxnLst/>
            <a:rect l="l" t="t" r="r" b="b"/>
            <a:pathLst>
              <a:path w="761" h="714" extrusionOk="0">
                <a:moveTo>
                  <a:pt x="222" y="1"/>
                </a:moveTo>
                <a:cubicBezTo>
                  <a:pt x="175" y="1"/>
                  <a:pt x="127" y="17"/>
                  <a:pt x="95" y="48"/>
                </a:cubicBezTo>
                <a:cubicBezTo>
                  <a:pt x="0" y="143"/>
                  <a:pt x="32" y="238"/>
                  <a:pt x="95" y="333"/>
                </a:cubicBezTo>
                <a:lnTo>
                  <a:pt x="444" y="650"/>
                </a:lnTo>
                <a:cubicBezTo>
                  <a:pt x="476" y="682"/>
                  <a:pt x="507" y="713"/>
                  <a:pt x="571" y="713"/>
                </a:cubicBezTo>
                <a:cubicBezTo>
                  <a:pt x="602" y="713"/>
                  <a:pt x="666" y="713"/>
                  <a:pt x="697" y="650"/>
                </a:cubicBezTo>
                <a:cubicBezTo>
                  <a:pt x="761" y="587"/>
                  <a:pt x="761" y="460"/>
                  <a:pt x="697" y="397"/>
                </a:cubicBezTo>
                <a:lnTo>
                  <a:pt x="349" y="48"/>
                </a:lnTo>
                <a:cubicBezTo>
                  <a:pt x="317" y="17"/>
                  <a:pt x="270" y="1"/>
                  <a:pt x="22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g2a269e6aed1_0_336"/>
          <p:cNvSpPr/>
          <p:nvPr/>
        </p:nvSpPr>
        <p:spPr>
          <a:xfrm>
            <a:off x="9235513" y="2991240"/>
            <a:ext cx="127294" cy="114050"/>
          </a:xfrm>
          <a:custGeom>
            <a:avLst/>
            <a:gdLst/>
            <a:ahLst/>
            <a:cxnLst/>
            <a:rect l="l" t="t" r="r" b="b"/>
            <a:pathLst>
              <a:path w="3960" h="3548" extrusionOk="0">
                <a:moveTo>
                  <a:pt x="1968" y="0"/>
                </a:moveTo>
                <a:cubicBezTo>
                  <a:pt x="1505" y="0"/>
                  <a:pt x="1046" y="174"/>
                  <a:pt x="697" y="523"/>
                </a:cubicBezTo>
                <a:cubicBezTo>
                  <a:pt x="1" y="1219"/>
                  <a:pt x="1" y="2328"/>
                  <a:pt x="697" y="3025"/>
                </a:cubicBezTo>
                <a:cubicBezTo>
                  <a:pt x="1061" y="3373"/>
                  <a:pt x="1529" y="3547"/>
                  <a:pt x="1992" y="3547"/>
                </a:cubicBezTo>
                <a:cubicBezTo>
                  <a:pt x="2455" y="3547"/>
                  <a:pt x="2914" y="3373"/>
                  <a:pt x="3262" y="3025"/>
                </a:cubicBezTo>
                <a:cubicBezTo>
                  <a:pt x="3959" y="2328"/>
                  <a:pt x="3959" y="1219"/>
                  <a:pt x="3262" y="523"/>
                </a:cubicBezTo>
                <a:cubicBezTo>
                  <a:pt x="2898" y="174"/>
                  <a:pt x="2431" y="0"/>
                  <a:pt x="1968" y="0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2a269e6aed1_0_336"/>
          <p:cNvSpPr/>
          <p:nvPr/>
        </p:nvSpPr>
        <p:spPr>
          <a:xfrm>
            <a:off x="9235513" y="2984618"/>
            <a:ext cx="127294" cy="126266"/>
          </a:xfrm>
          <a:custGeom>
            <a:avLst/>
            <a:gdLst/>
            <a:ahLst/>
            <a:cxnLst/>
            <a:rect l="l" t="t" r="r" b="b"/>
            <a:pathLst>
              <a:path w="3960" h="3928" extrusionOk="0">
                <a:moveTo>
                  <a:pt x="1964" y="380"/>
                </a:moveTo>
                <a:cubicBezTo>
                  <a:pt x="2407" y="380"/>
                  <a:pt x="2819" y="539"/>
                  <a:pt x="3104" y="855"/>
                </a:cubicBezTo>
                <a:cubicBezTo>
                  <a:pt x="3421" y="1140"/>
                  <a:pt x="3579" y="1552"/>
                  <a:pt x="3579" y="1964"/>
                </a:cubicBezTo>
                <a:cubicBezTo>
                  <a:pt x="3579" y="2407"/>
                  <a:pt x="3421" y="2787"/>
                  <a:pt x="3104" y="3104"/>
                </a:cubicBezTo>
                <a:cubicBezTo>
                  <a:pt x="2803" y="3421"/>
                  <a:pt x="2392" y="3579"/>
                  <a:pt x="1976" y="3579"/>
                </a:cubicBezTo>
                <a:cubicBezTo>
                  <a:pt x="1560" y="3579"/>
                  <a:pt x="1141" y="3421"/>
                  <a:pt x="824" y="3104"/>
                </a:cubicBezTo>
                <a:cubicBezTo>
                  <a:pt x="539" y="2787"/>
                  <a:pt x="349" y="2407"/>
                  <a:pt x="349" y="1964"/>
                </a:cubicBezTo>
                <a:cubicBezTo>
                  <a:pt x="349" y="1552"/>
                  <a:pt x="539" y="1140"/>
                  <a:pt x="824" y="855"/>
                </a:cubicBezTo>
                <a:cubicBezTo>
                  <a:pt x="1141" y="539"/>
                  <a:pt x="1552" y="380"/>
                  <a:pt x="1964" y="380"/>
                </a:cubicBezTo>
                <a:close/>
                <a:moveTo>
                  <a:pt x="1980" y="0"/>
                </a:moveTo>
                <a:cubicBezTo>
                  <a:pt x="1473" y="0"/>
                  <a:pt x="966" y="190"/>
                  <a:pt x="571" y="570"/>
                </a:cubicBezTo>
                <a:cubicBezTo>
                  <a:pt x="191" y="950"/>
                  <a:pt x="1" y="1457"/>
                  <a:pt x="1" y="1964"/>
                </a:cubicBezTo>
                <a:cubicBezTo>
                  <a:pt x="1" y="2502"/>
                  <a:pt x="191" y="3009"/>
                  <a:pt x="571" y="3357"/>
                </a:cubicBezTo>
                <a:cubicBezTo>
                  <a:pt x="951" y="3737"/>
                  <a:pt x="1457" y="3927"/>
                  <a:pt x="1964" y="3927"/>
                </a:cubicBezTo>
                <a:cubicBezTo>
                  <a:pt x="2502" y="3927"/>
                  <a:pt x="3009" y="3737"/>
                  <a:pt x="3389" y="3357"/>
                </a:cubicBezTo>
                <a:cubicBezTo>
                  <a:pt x="3769" y="3009"/>
                  <a:pt x="3959" y="2502"/>
                  <a:pt x="3959" y="1964"/>
                </a:cubicBezTo>
                <a:cubicBezTo>
                  <a:pt x="3959" y="1457"/>
                  <a:pt x="3769" y="950"/>
                  <a:pt x="3389" y="570"/>
                </a:cubicBezTo>
                <a:cubicBezTo>
                  <a:pt x="2993" y="190"/>
                  <a:pt x="2487" y="0"/>
                  <a:pt x="1980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g2a269e6aed1_0_336"/>
          <p:cNvSpPr/>
          <p:nvPr/>
        </p:nvSpPr>
        <p:spPr>
          <a:xfrm>
            <a:off x="9218219" y="2968063"/>
            <a:ext cx="160854" cy="160114"/>
          </a:xfrm>
          <a:custGeom>
            <a:avLst/>
            <a:gdLst/>
            <a:ahLst/>
            <a:cxnLst/>
            <a:rect l="l" t="t" r="r" b="b"/>
            <a:pathLst>
              <a:path w="5004" h="4981" extrusionOk="0">
                <a:moveTo>
                  <a:pt x="2502" y="389"/>
                </a:moveTo>
                <a:cubicBezTo>
                  <a:pt x="3072" y="389"/>
                  <a:pt x="3610" y="579"/>
                  <a:pt x="4022" y="990"/>
                </a:cubicBezTo>
                <a:cubicBezTo>
                  <a:pt x="4434" y="1402"/>
                  <a:pt x="4656" y="1940"/>
                  <a:pt x="4656" y="2479"/>
                </a:cubicBezTo>
                <a:cubicBezTo>
                  <a:pt x="4656" y="3049"/>
                  <a:pt x="4434" y="3587"/>
                  <a:pt x="4022" y="3967"/>
                </a:cubicBezTo>
                <a:cubicBezTo>
                  <a:pt x="3610" y="4379"/>
                  <a:pt x="3064" y="4585"/>
                  <a:pt x="2518" y="4585"/>
                </a:cubicBezTo>
                <a:cubicBezTo>
                  <a:pt x="1972" y="4585"/>
                  <a:pt x="1425" y="4379"/>
                  <a:pt x="1014" y="3967"/>
                </a:cubicBezTo>
                <a:cubicBezTo>
                  <a:pt x="602" y="3587"/>
                  <a:pt x="380" y="3049"/>
                  <a:pt x="380" y="2479"/>
                </a:cubicBezTo>
                <a:cubicBezTo>
                  <a:pt x="380" y="1940"/>
                  <a:pt x="602" y="1402"/>
                  <a:pt x="1014" y="990"/>
                </a:cubicBezTo>
                <a:cubicBezTo>
                  <a:pt x="1425" y="579"/>
                  <a:pt x="1964" y="389"/>
                  <a:pt x="2502" y="389"/>
                </a:cubicBezTo>
                <a:close/>
                <a:moveTo>
                  <a:pt x="2506" y="1"/>
                </a:moveTo>
                <a:cubicBezTo>
                  <a:pt x="1869" y="1"/>
                  <a:pt x="1235" y="246"/>
                  <a:pt x="760" y="737"/>
                </a:cubicBezTo>
                <a:cubicBezTo>
                  <a:pt x="285" y="1212"/>
                  <a:pt x="0" y="1814"/>
                  <a:pt x="0" y="2479"/>
                </a:cubicBezTo>
                <a:cubicBezTo>
                  <a:pt x="0" y="3144"/>
                  <a:pt x="285" y="3777"/>
                  <a:pt x="760" y="4252"/>
                </a:cubicBezTo>
                <a:cubicBezTo>
                  <a:pt x="1235" y="4727"/>
                  <a:pt x="1869" y="4981"/>
                  <a:pt x="2502" y="4981"/>
                </a:cubicBezTo>
                <a:cubicBezTo>
                  <a:pt x="3167" y="4981"/>
                  <a:pt x="3800" y="4727"/>
                  <a:pt x="4275" y="4252"/>
                </a:cubicBezTo>
                <a:cubicBezTo>
                  <a:pt x="4751" y="3777"/>
                  <a:pt x="5004" y="3144"/>
                  <a:pt x="5004" y="2479"/>
                </a:cubicBezTo>
                <a:cubicBezTo>
                  <a:pt x="5004" y="1814"/>
                  <a:pt x="4751" y="1212"/>
                  <a:pt x="4275" y="737"/>
                </a:cubicBezTo>
                <a:cubicBezTo>
                  <a:pt x="3785" y="246"/>
                  <a:pt x="3143" y="1"/>
                  <a:pt x="250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g2a269e6aed1_0_336"/>
          <p:cNvSpPr/>
          <p:nvPr/>
        </p:nvSpPr>
        <p:spPr>
          <a:xfrm>
            <a:off x="9332238" y="3023481"/>
            <a:ext cx="17326" cy="25298"/>
          </a:xfrm>
          <a:custGeom>
            <a:avLst/>
            <a:gdLst/>
            <a:ahLst/>
            <a:cxnLst/>
            <a:rect l="l" t="t" r="r" b="b"/>
            <a:pathLst>
              <a:path w="539" h="787" extrusionOk="0">
                <a:moveTo>
                  <a:pt x="206" y="1"/>
                </a:moveTo>
                <a:cubicBezTo>
                  <a:pt x="180" y="1"/>
                  <a:pt x="153" y="9"/>
                  <a:pt x="127" y="26"/>
                </a:cubicBezTo>
                <a:cubicBezTo>
                  <a:pt x="32" y="58"/>
                  <a:pt x="0" y="185"/>
                  <a:pt x="32" y="280"/>
                </a:cubicBezTo>
                <a:cubicBezTo>
                  <a:pt x="95" y="375"/>
                  <a:pt x="127" y="501"/>
                  <a:pt x="158" y="628"/>
                </a:cubicBezTo>
                <a:cubicBezTo>
                  <a:pt x="158" y="723"/>
                  <a:pt x="222" y="786"/>
                  <a:pt x="317" y="786"/>
                </a:cubicBezTo>
                <a:lnTo>
                  <a:pt x="348" y="786"/>
                </a:lnTo>
                <a:cubicBezTo>
                  <a:pt x="443" y="786"/>
                  <a:pt x="538" y="691"/>
                  <a:pt x="507" y="596"/>
                </a:cubicBezTo>
                <a:cubicBezTo>
                  <a:pt x="507" y="438"/>
                  <a:pt x="443" y="248"/>
                  <a:pt x="380" y="121"/>
                </a:cubicBezTo>
                <a:cubicBezTo>
                  <a:pt x="334" y="53"/>
                  <a:pt x="272" y="1"/>
                  <a:pt x="20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g2a269e6aed1_0_336"/>
          <p:cNvSpPr/>
          <p:nvPr/>
        </p:nvSpPr>
        <p:spPr>
          <a:xfrm>
            <a:off x="9294564" y="2998858"/>
            <a:ext cx="42785" cy="24462"/>
          </a:xfrm>
          <a:custGeom>
            <a:avLst/>
            <a:gdLst/>
            <a:ahLst/>
            <a:cxnLst/>
            <a:rect l="l" t="t" r="r" b="b"/>
            <a:pathLst>
              <a:path w="1331" h="761" extrusionOk="0">
                <a:moveTo>
                  <a:pt x="159" y="1"/>
                </a:moveTo>
                <a:cubicBezTo>
                  <a:pt x="64" y="1"/>
                  <a:pt x="0" y="96"/>
                  <a:pt x="0" y="191"/>
                </a:cubicBezTo>
                <a:cubicBezTo>
                  <a:pt x="0" y="286"/>
                  <a:pt x="64" y="381"/>
                  <a:pt x="159" y="381"/>
                </a:cubicBezTo>
                <a:cubicBezTo>
                  <a:pt x="475" y="381"/>
                  <a:pt x="760" y="507"/>
                  <a:pt x="982" y="697"/>
                </a:cubicBezTo>
                <a:cubicBezTo>
                  <a:pt x="1014" y="761"/>
                  <a:pt x="1077" y="761"/>
                  <a:pt x="1109" y="761"/>
                </a:cubicBezTo>
                <a:cubicBezTo>
                  <a:pt x="1172" y="761"/>
                  <a:pt x="1204" y="761"/>
                  <a:pt x="1235" y="697"/>
                </a:cubicBezTo>
                <a:cubicBezTo>
                  <a:pt x="1330" y="634"/>
                  <a:pt x="1330" y="507"/>
                  <a:pt x="1235" y="444"/>
                </a:cubicBezTo>
                <a:cubicBezTo>
                  <a:pt x="950" y="159"/>
                  <a:pt x="570" y="1"/>
                  <a:pt x="15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2a269e6aed1_0_336"/>
          <p:cNvSpPr/>
          <p:nvPr/>
        </p:nvSpPr>
        <p:spPr>
          <a:xfrm>
            <a:off x="9483898" y="3138336"/>
            <a:ext cx="47896" cy="12247"/>
          </a:xfrm>
          <a:custGeom>
            <a:avLst/>
            <a:gdLst/>
            <a:ahLst/>
            <a:cxnLst/>
            <a:rect l="l" t="t" r="r" b="b"/>
            <a:pathLst>
              <a:path w="1490" h="381" extrusionOk="0">
                <a:moveTo>
                  <a:pt x="191" y="0"/>
                </a:moveTo>
                <a:cubicBezTo>
                  <a:pt x="96" y="0"/>
                  <a:pt x="1" y="95"/>
                  <a:pt x="1" y="190"/>
                </a:cubicBezTo>
                <a:cubicBezTo>
                  <a:pt x="1" y="285"/>
                  <a:pt x="96" y="380"/>
                  <a:pt x="191" y="380"/>
                </a:cubicBezTo>
                <a:lnTo>
                  <a:pt x="1299" y="380"/>
                </a:lnTo>
                <a:cubicBezTo>
                  <a:pt x="1394" y="380"/>
                  <a:pt x="1489" y="285"/>
                  <a:pt x="1489" y="190"/>
                </a:cubicBezTo>
                <a:cubicBezTo>
                  <a:pt x="1489" y="95"/>
                  <a:pt x="1394" y="0"/>
                  <a:pt x="129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g2a269e6aed1_0_336"/>
          <p:cNvSpPr/>
          <p:nvPr/>
        </p:nvSpPr>
        <p:spPr>
          <a:xfrm>
            <a:off x="9113362" y="3138336"/>
            <a:ext cx="262657" cy="12247"/>
          </a:xfrm>
          <a:custGeom>
            <a:avLst/>
            <a:gdLst/>
            <a:ahLst/>
            <a:cxnLst/>
            <a:rect l="l" t="t" r="r" b="b"/>
            <a:pathLst>
              <a:path w="8171" h="381" extrusionOk="0">
                <a:moveTo>
                  <a:pt x="190" y="0"/>
                </a:moveTo>
                <a:cubicBezTo>
                  <a:pt x="64" y="0"/>
                  <a:pt x="0" y="95"/>
                  <a:pt x="0" y="190"/>
                </a:cubicBezTo>
                <a:cubicBezTo>
                  <a:pt x="0" y="285"/>
                  <a:pt x="64" y="380"/>
                  <a:pt x="190" y="380"/>
                </a:cubicBezTo>
                <a:lnTo>
                  <a:pt x="7981" y="380"/>
                </a:lnTo>
                <a:cubicBezTo>
                  <a:pt x="8108" y="380"/>
                  <a:pt x="8171" y="285"/>
                  <a:pt x="8171" y="190"/>
                </a:cubicBezTo>
                <a:cubicBezTo>
                  <a:pt x="8171" y="95"/>
                  <a:pt x="8108" y="0"/>
                  <a:pt x="798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2a269e6aed1_0_336"/>
          <p:cNvSpPr/>
          <p:nvPr/>
        </p:nvSpPr>
        <p:spPr>
          <a:xfrm>
            <a:off x="9159169" y="2928622"/>
            <a:ext cx="19383" cy="19383"/>
          </a:xfrm>
          <a:custGeom>
            <a:avLst/>
            <a:gdLst/>
            <a:ahLst/>
            <a:cxnLst/>
            <a:rect l="l" t="t" r="r" b="b"/>
            <a:pathLst>
              <a:path w="603" h="603" extrusionOk="0">
                <a:moveTo>
                  <a:pt x="285" y="1"/>
                </a:moveTo>
                <a:cubicBezTo>
                  <a:pt x="127" y="1"/>
                  <a:pt x="0" y="127"/>
                  <a:pt x="0" y="317"/>
                </a:cubicBezTo>
                <a:cubicBezTo>
                  <a:pt x="0" y="476"/>
                  <a:pt x="127" y="602"/>
                  <a:pt x="285" y="602"/>
                </a:cubicBezTo>
                <a:cubicBezTo>
                  <a:pt x="475" y="602"/>
                  <a:pt x="602" y="476"/>
                  <a:pt x="602" y="317"/>
                </a:cubicBezTo>
                <a:cubicBezTo>
                  <a:pt x="602" y="127"/>
                  <a:pt x="475" y="1"/>
                  <a:pt x="285" y="1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g2a269e6aed1_0_336"/>
          <p:cNvSpPr/>
          <p:nvPr/>
        </p:nvSpPr>
        <p:spPr>
          <a:xfrm>
            <a:off x="9153061" y="2922514"/>
            <a:ext cx="31599" cy="31599"/>
          </a:xfrm>
          <a:custGeom>
            <a:avLst/>
            <a:gdLst/>
            <a:ahLst/>
            <a:cxnLst/>
            <a:rect l="l" t="t" r="r" b="b"/>
            <a:pathLst>
              <a:path w="983" h="983" extrusionOk="0">
                <a:moveTo>
                  <a:pt x="475" y="381"/>
                </a:moveTo>
                <a:cubicBezTo>
                  <a:pt x="539" y="381"/>
                  <a:pt x="602" y="444"/>
                  <a:pt x="602" y="507"/>
                </a:cubicBezTo>
                <a:cubicBezTo>
                  <a:pt x="602" y="571"/>
                  <a:pt x="539" y="602"/>
                  <a:pt x="475" y="602"/>
                </a:cubicBezTo>
                <a:cubicBezTo>
                  <a:pt x="412" y="602"/>
                  <a:pt x="349" y="571"/>
                  <a:pt x="349" y="507"/>
                </a:cubicBezTo>
                <a:cubicBezTo>
                  <a:pt x="349" y="444"/>
                  <a:pt x="412" y="381"/>
                  <a:pt x="475" y="381"/>
                </a:cubicBezTo>
                <a:close/>
                <a:moveTo>
                  <a:pt x="475" y="1"/>
                </a:moveTo>
                <a:cubicBezTo>
                  <a:pt x="222" y="1"/>
                  <a:pt x="0" y="222"/>
                  <a:pt x="0" y="507"/>
                </a:cubicBezTo>
                <a:cubicBezTo>
                  <a:pt x="0" y="761"/>
                  <a:pt x="222" y="982"/>
                  <a:pt x="475" y="982"/>
                </a:cubicBezTo>
                <a:cubicBezTo>
                  <a:pt x="760" y="982"/>
                  <a:pt x="982" y="761"/>
                  <a:pt x="982" y="507"/>
                </a:cubicBezTo>
                <a:cubicBezTo>
                  <a:pt x="982" y="222"/>
                  <a:pt x="760" y="1"/>
                  <a:pt x="47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g2a269e6aed1_0_336"/>
          <p:cNvSpPr/>
          <p:nvPr/>
        </p:nvSpPr>
        <p:spPr>
          <a:xfrm>
            <a:off x="9194786" y="2928622"/>
            <a:ext cx="20412" cy="19383"/>
          </a:xfrm>
          <a:custGeom>
            <a:avLst/>
            <a:gdLst/>
            <a:ahLst/>
            <a:cxnLst/>
            <a:rect l="l" t="t" r="r" b="b"/>
            <a:pathLst>
              <a:path w="635" h="603" extrusionOk="0">
                <a:moveTo>
                  <a:pt x="317" y="1"/>
                </a:moveTo>
                <a:cubicBezTo>
                  <a:pt x="159" y="1"/>
                  <a:pt x="1" y="127"/>
                  <a:pt x="1" y="317"/>
                </a:cubicBezTo>
                <a:cubicBezTo>
                  <a:pt x="1" y="476"/>
                  <a:pt x="159" y="602"/>
                  <a:pt x="317" y="602"/>
                </a:cubicBezTo>
                <a:cubicBezTo>
                  <a:pt x="476" y="602"/>
                  <a:pt x="634" y="476"/>
                  <a:pt x="634" y="317"/>
                </a:cubicBezTo>
                <a:cubicBezTo>
                  <a:pt x="634" y="127"/>
                  <a:pt x="476" y="1"/>
                  <a:pt x="317" y="1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g2a269e6aed1_0_336"/>
          <p:cNvSpPr/>
          <p:nvPr/>
        </p:nvSpPr>
        <p:spPr>
          <a:xfrm>
            <a:off x="9188678" y="2922514"/>
            <a:ext cx="32627" cy="31599"/>
          </a:xfrm>
          <a:custGeom>
            <a:avLst/>
            <a:gdLst/>
            <a:ahLst/>
            <a:cxnLst/>
            <a:rect l="l" t="t" r="r" b="b"/>
            <a:pathLst>
              <a:path w="1015" h="983" extrusionOk="0">
                <a:moveTo>
                  <a:pt x="507" y="381"/>
                </a:moveTo>
                <a:cubicBezTo>
                  <a:pt x="571" y="381"/>
                  <a:pt x="634" y="444"/>
                  <a:pt x="634" y="507"/>
                </a:cubicBezTo>
                <a:cubicBezTo>
                  <a:pt x="634" y="571"/>
                  <a:pt x="571" y="602"/>
                  <a:pt x="507" y="602"/>
                </a:cubicBezTo>
                <a:cubicBezTo>
                  <a:pt x="444" y="602"/>
                  <a:pt x="381" y="571"/>
                  <a:pt x="381" y="507"/>
                </a:cubicBezTo>
                <a:cubicBezTo>
                  <a:pt x="381" y="444"/>
                  <a:pt x="444" y="381"/>
                  <a:pt x="507" y="381"/>
                </a:cubicBezTo>
                <a:close/>
                <a:moveTo>
                  <a:pt x="507" y="1"/>
                </a:moveTo>
                <a:cubicBezTo>
                  <a:pt x="222" y="1"/>
                  <a:pt x="1" y="222"/>
                  <a:pt x="1" y="507"/>
                </a:cubicBezTo>
                <a:cubicBezTo>
                  <a:pt x="1" y="761"/>
                  <a:pt x="222" y="982"/>
                  <a:pt x="507" y="982"/>
                </a:cubicBezTo>
                <a:cubicBezTo>
                  <a:pt x="792" y="982"/>
                  <a:pt x="1014" y="761"/>
                  <a:pt x="1014" y="507"/>
                </a:cubicBezTo>
                <a:cubicBezTo>
                  <a:pt x="1014" y="222"/>
                  <a:pt x="792" y="1"/>
                  <a:pt x="507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2a269e6aed1_0_336"/>
          <p:cNvSpPr/>
          <p:nvPr/>
        </p:nvSpPr>
        <p:spPr>
          <a:xfrm>
            <a:off x="9231431" y="2928622"/>
            <a:ext cx="19383" cy="19383"/>
          </a:xfrm>
          <a:custGeom>
            <a:avLst/>
            <a:gdLst/>
            <a:ahLst/>
            <a:cxnLst/>
            <a:rect l="l" t="t" r="r" b="b"/>
            <a:pathLst>
              <a:path w="603" h="603" extrusionOk="0">
                <a:moveTo>
                  <a:pt x="318" y="1"/>
                </a:moveTo>
                <a:cubicBezTo>
                  <a:pt x="128" y="1"/>
                  <a:pt x="1" y="127"/>
                  <a:pt x="1" y="317"/>
                </a:cubicBezTo>
                <a:cubicBezTo>
                  <a:pt x="1" y="476"/>
                  <a:pt x="128" y="602"/>
                  <a:pt x="318" y="602"/>
                </a:cubicBezTo>
                <a:cubicBezTo>
                  <a:pt x="476" y="602"/>
                  <a:pt x="603" y="476"/>
                  <a:pt x="603" y="317"/>
                </a:cubicBezTo>
                <a:cubicBezTo>
                  <a:pt x="603" y="127"/>
                  <a:pt x="476" y="1"/>
                  <a:pt x="318" y="1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g2a269e6aed1_0_336"/>
          <p:cNvSpPr/>
          <p:nvPr/>
        </p:nvSpPr>
        <p:spPr>
          <a:xfrm>
            <a:off x="9225323" y="2922514"/>
            <a:ext cx="31599" cy="31599"/>
          </a:xfrm>
          <a:custGeom>
            <a:avLst/>
            <a:gdLst/>
            <a:ahLst/>
            <a:cxnLst/>
            <a:rect l="l" t="t" r="r" b="b"/>
            <a:pathLst>
              <a:path w="983" h="983" extrusionOk="0">
                <a:moveTo>
                  <a:pt x="508" y="381"/>
                </a:moveTo>
                <a:cubicBezTo>
                  <a:pt x="571" y="381"/>
                  <a:pt x="603" y="444"/>
                  <a:pt x="603" y="507"/>
                </a:cubicBezTo>
                <a:cubicBezTo>
                  <a:pt x="603" y="571"/>
                  <a:pt x="571" y="602"/>
                  <a:pt x="508" y="602"/>
                </a:cubicBezTo>
                <a:cubicBezTo>
                  <a:pt x="444" y="602"/>
                  <a:pt x="381" y="571"/>
                  <a:pt x="381" y="507"/>
                </a:cubicBezTo>
                <a:cubicBezTo>
                  <a:pt x="381" y="444"/>
                  <a:pt x="444" y="381"/>
                  <a:pt x="508" y="381"/>
                </a:cubicBezTo>
                <a:close/>
                <a:moveTo>
                  <a:pt x="508" y="1"/>
                </a:moveTo>
                <a:cubicBezTo>
                  <a:pt x="223" y="1"/>
                  <a:pt x="1" y="222"/>
                  <a:pt x="1" y="507"/>
                </a:cubicBezTo>
                <a:cubicBezTo>
                  <a:pt x="1" y="761"/>
                  <a:pt x="223" y="982"/>
                  <a:pt x="508" y="982"/>
                </a:cubicBezTo>
                <a:cubicBezTo>
                  <a:pt x="761" y="982"/>
                  <a:pt x="983" y="761"/>
                  <a:pt x="983" y="507"/>
                </a:cubicBezTo>
                <a:cubicBezTo>
                  <a:pt x="983" y="222"/>
                  <a:pt x="761" y="1"/>
                  <a:pt x="508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g2a269e6aed1_0_336"/>
          <p:cNvSpPr/>
          <p:nvPr/>
        </p:nvSpPr>
        <p:spPr>
          <a:xfrm>
            <a:off x="9231431" y="3262512"/>
            <a:ext cx="168022" cy="19383"/>
          </a:xfrm>
          <a:custGeom>
            <a:avLst/>
            <a:gdLst/>
            <a:ahLst/>
            <a:cxnLst/>
            <a:rect l="l" t="t" r="r" b="b"/>
            <a:pathLst>
              <a:path w="5227" h="603" extrusionOk="0">
                <a:moveTo>
                  <a:pt x="349" y="1"/>
                </a:moveTo>
                <a:cubicBezTo>
                  <a:pt x="159" y="1"/>
                  <a:pt x="1" y="159"/>
                  <a:pt x="1" y="349"/>
                </a:cubicBezTo>
                <a:lnTo>
                  <a:pt x="1" y="603"/>
                </a:lnTo>
                <a:lnTo>
                  <a:pt x="5226" y="603"/>
                </a:lnTo>
                <a:lnTo>
                  <a:pt x="5226" y="349"/>
                </a:lnTo>
                <a:cubicBezTo>
                  <a:pt x="5226" y="159"/>
                  <a:pt x="5068" y="1"/>
                  <a:pt x="48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g2a269e6aed1_0_336"/>
          <p:cNvSpPr/>
          <p:nvPr/>
        </p:nvSpPr>
        <p:spPr>
          <a:xfrm>
            <a:off x="9225323" y="3256404"/>
            <a:ext cx="180237" cy="31599"/>
          </a:xfrm>
          <a:custGeom>
            <a:avLst/>
            <a:gdLst/>
            <a:ahLst/>
            <a:cxnLst/>
            <a:rect l="l" t="t" r="r" b="b"/>
            <a:pathLst>
              <a:path w="5607" h="983" extrusionOk="0">
                <a:moveTo>
                  <a:pt x="5068" y="381"/>
                </a:moveTo>
                <a:cubicBezTo>
                  <a:pt x="5163" y="381"/>
                  <a:pt x="5226" y="444"/>
                  <a:pt x="5226" y="539"/>
                </a:cubicBezTo>
                <a:lnTo>
                  <a:pt x="5226" y="603"/>
                </a:lnTo>
                <a:lnTo>
                  <a:pt x="381" y="603"/>
                </a:lnTo>
                <a:lnTo>
                  <a:pt x="381" y="539"/>
                </a:lnTo>
                <a:cubicBezTo>
                  <a:pt x="381" y="444"/>
                  <a:pt x="444" y="381"/>
                  <a:pt x="539" y="381"/>
                </a:cubicBezTo>
                <a:close/>
                <a:moveTo>
                  <a:pt x="539" y="1"/>
                </a:moveTo>
                <a:cubicBezTo>
                  <a:pt x="254" y="1"/>
                  <a:pt x="1" y="254"/>
                  <a:pt x="1" y="539"/>
                </a:cubicBezTo>
                <a:lnTo>
                  <a:pt x="1" y="793"/>
                </a:lnTo>
                <a:cubicBezTo>
                  <a:pt x="1" y="919"/>
                  <a:pt x="96" y="983"/>
                  <a:pt x="191" y="983"/>
                </a:cubicBezTo>
                <a:lnTo>
                  <a:pt x="5416" y="983"/>
                </a:lnTo>
                <a:cubicBezTo>
                  <a:pt x="5543" y="983"/>
                  <a:pt x="5606" y="919"/>
                  <a:pt x="5606" y="793"/>
                </a:cubicBezTo>
                <a:lnTo>
                  <a:pt x="5606" y="539"/>
                </a:lnTo>
                <a:cubicBezTo>
                  <a:pt x="5606" y="254"/>
                  <a:pt x="5385" y="1"/>
                  <a:pt x="5068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g2a269e6aed1_0_336"/>
          <p:cNvSpPr/>
          <p:nvPr/>
        </p:nvSpPr>
        <p:spPr>
          <a:xfrm>
            <a:off x="9116416" y="2955077"/>
            <a:ext cx="415378" cy="12247"/>
          </a:xfrm>
          <a:custGeom>
            <a:avLst/>
            <a:gdLst/>
            <a:ahLst/>
            <a:cxnLst/>
            <a:rect l="l" t="t" r="r" b="b"/>
            <a:pathLst>
              <a:path w="12922" h="381" extrusionOk="0">
                <a:moveTo>
                  <a:pt x="190" y="1"/>
                </a:moveTo>
                <a:cubicBezTo>
                  <a:pt x="95" y="1"/>
                  <a:pt x="0" y="96"/>
                  <a:pt x="0" y="191"/>
                </a:cubicBezTo>
                <a:cubicBezTo>
                  <a:pt x="0" y="286"/>
                  <a:pt x="95" y="381"/>
                  <a:pt x="190" y="381"/>
                </a:cubicBezTo>
                <a:lnTo>
                  <a:pt x="12731" y="381"/>
                </a:lnTo>
                <a:cubicBezTo>
                  <a:pt x="12826" y="381"/>
                  <a:pt x="12921" y="286"/>
                  <a:pt x="12921" y="191"/>
                </a:cubicBezTo>
                <a:cubicBezTo>
                  <a:pt x="12921" y="96"/>
                  <a:pt x="12826" y="1"/>
                  <a:pt x="1273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2a269e6aed1_0_336"/>
          <p:cNvSpPr/>
          <p:nvPr/>
        </p:nvSpPr>
        <p:spPr>
          <a:xfrm>
            <a:off x="9307807" y="3160741"/>
            <a:ext cx="19351" cy="20380"/>
          </a:xfrm>
          <a:custGeom>
            <a:avLst/>
            <a:gdLst/>
            <a:ahLst/>
            <a:cxnLst/>
            <a:rect l="l" t="t" r="r" b="b"/>
            <a:pathLst>
              <a:path w="602" h="634" extrusionOk="0">
                <a:moveTo>
                  <a:pt x="285" y="0"/>
                </a:moveTo>
                <a:cubicBezTo>
                  <a:pt x="127" y="0"/>
                  <a:pt x="0" y="158"/>
                  <a:pt x="0" y="317"/>
                </a:cubicBezTo>
                <a:cubicBezTo>
                  <a:pt x="0" y="475"/>
                  <a:pt x="127" y="633"/>
                  <a:pt x="285" y="633"/>
                </a:cubicBezTo>
                <a:cubicBezTo>
                  <a:pt x="475" y="633"/>
                  <a:pt x="602" y="475"/>
                  <a:pt x="602" y="317"/>
                </a:cubicBezTo>
                <a:cubicBezTo>
                  <a:pt x="602" y="158"/>
                  <a:pt x="475" y="0"/>
                  <a:pt x="285" y="0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g2a269e6aed1_0_336"/>
          <p:cNvSpPr/>
          <p:nvPr/>
        </p:nvSpPr>
        <p:spPr>
          <a:xfrm>
            <a:off x="9301700" y="3155630"/>
            <a:ext cx="31566" cy="31599"/>
          </a:xfrm>
          <a:custGeom>
            <a:avLst/>
            <a:gdLst/>
            <a:ahLst/>
            <a:cxnLst/>
            <a:rect l="l" t="t" r="r" b="b"/>
            <a:pathLst>
              <a:path w="982" h="983" extrusionOk="0">
                <a:moveTo>
                  <a:pt x="475" y="349"/>
                </a:moveTo>
                <a:cubicBezTo>
                  <a:pt x="538" y="349"/>
                  <a:pt x="602" y="412"/>
                  <a:pt x="602" y="476"/>
                </a:cubicBezTo>
                <a:cubicBezTo>
                  <a:pt x="602" y="539"/>
                  <a:pt x="538" y="602"/>
                  <a:pt x="475" y="602"/>
                </a:cubicBezTo>
                <a:cubicBezTo>
                  <a:pt x="412" y="602"/>
                  <a:pt x="348" y="539"/>
                  <a:pt x="348" y="476"/>
                </a:cubicBezTo>
                <a:cubicBezTo>
                  <a:pt x="348" y="412"/>
                  <a:pt x="412" y="349"/>
                  <a:pt x="475" y="349"/>
                </a:cubicBezTo>
                <a:close/>
                <a:moveTo>
                  <a:pt x="475" y="1"/>
                </a:moveTo>
                <a:cubicBezTo>
                  <a:pt x="222" y="1"/>
                  <a:pt x="0" y="191"/>
                  <a:pt x="0" y="476"/>
                </a:cubicBezTo>
                <a:cubicBezTo>
                  <a:pt x="0" y="761"/>
                  <a:pt x="222" y="982"/>
                  <a:pt x="475" y="982"/>
                </a:cubicBezTo>
                <a:cubicBezTo>
                  <a:pt x="760" y="982"/>
                  <a:pt x="982" y="761"/>
                  <a:pt x="982" y="476"/>
                </a:cubicBezTo>
                <a:cubicBezTo>
                  <a:pt x="982" y="222"/>
                  <a:pt x="760" y="1"/>
                  <a:pt x="47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g2a269e6aed1_0_336"/>
          <p:cNvSpPr/>
          <p:nvPr/>
        </p:nvSpPr>
        <p:spPr>
          <a:xfrm>
            <a:off x="9238567" y="3033479"/>
            <a:ext cx="91645" cy="12247"/>
          </a:xfrm>
          <a:custGeom>
            <a:avLst/>
            <a:gdLst/>
            <a:ahLst/>
            <a:cxnLst/>
            <a:rect l="l" t="t" r="r" b="b"/>
            <a:pathLst>
              <a:path w="2851" h="381" extrusionOk="0">
                <a:moveTo>
                  <a:pt x="191" y="0"/>
                </a:moveTo>
                <a:cubicBezTo>
                  <a:pt x="96" y="0"/>
                  <a:pt x="1" y="95"/>
                  <a:pt x="1" y="190"/>
                </a:cubicBezTo>
                <a:cubicBezTo>
                  <a:pt x="1" y="317"/>
                  <a:pt x="96" y="380"/>
                  <a:pt x="191" y="380"/>
                </a:cubicBezTo>
                <a:lnTo>
                  <a:pt x="2661" y="380"/>
                </a:lnTo>
                <a:cubicBezTo>
                  <a:pt x="2756" y="380"/>
                  <a:pt x="2851" y="317"/>
                  <a:pt x="2851" y="190"/>
                </a:cubicBezTo>
                <a:cubicBezTo>
                  <a:pt x="2851" y="95"/>
                  <a:pt x="2756" y="0"/>
                  <a:pt x="266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g2a269e6aed1_0_336"/>
          <p:cNvSpPr/>
          <p:nvPr/>
        </p:nvSpPr>
        <p:spPr>
          <a:xfrm>
            <a:off x="9243646" y="3014127"/>
            <a:ext cx="73355" cy="12247"/>
          </a:xfrm>
          <a:custGeom>
            <a:avLst/>
            <a:gdLst/>
            <a:ahLst/>
            <a:cxnLst/>
            <a:rect l="l" t="t" r="r" b="b"/>
            <a:pathLst>
              <a:path w="2282" h="381" extrusionOk="0">
                <a:moveTo>
                  <a:pt x="191" y="1"/>
                </a:moveTo>
                <a:cubicBezTo>
                  <a:pt x="96" y="1"/>
                  <a:pt x="1" y="96"/>
                  <a:pt x="1" y="191"/>
                </a:cubicBezTo>
                <a:cubicBezTo>
                  <a:pt x="1" y="286"/>
                  <a:pt x="96" y="381"/>
                  <a:pt x="191" y="381"/>
                </a:cubicBezTo>
                <a:lnTo>
                  <a:pt x="2091" y="381"/>
                </a:lnTo>
                <a:cubicBezTo>
                  <a:pt x="2186" y="381"/>
                  <a:pt x="2281" y="286"/>
                  <a:pt x="2281" y="191"/>
                </a:cubicBezTo>
                <a:cubicBezTo>
                  <a:pt x="2281" y="96"/>
                  <a:pt x="2186" y="1"/>
                  <a:pt x="209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g2a269e6aed1_0_336"/>
          <p:cNvSpPr/>
          <p:nvPr/>
        </p:nvSpPr>
        <p:spPr>
          <a:xfrm>
            <a:off x="9238567" y="3053826"/>
            <a:ext cx="87595" cy="11251"/>
          </a:xfrm>
          <a:custGeom>
            <a:avLst/>
            <a:gdLst/>
            <a:ahLst/>
            <a:cxnLst/>
            <a:rect l="l" t="t" r="r" b="b"/>
            <a:pathLst>
              <a:path w="2725" h="350" extrusionOk="0">
                <a:moveTo>
                  <a:pt x="191" y="1"/>
                </a:moveTo>
                <a:cubicBezTo>
                  <a:pt x="96" y="1"/>
                  <a:pt x="1" y="64"/>
                  <a:pt x="1" y="191"/>
                </a:cubicBezTo>
                <a:cubicBezTo>
                  <a:pt x="1" y="286"/>
                  <a:pt x="96" y="349"/>
                  <a:pt x="191" y="349"/>
                </a:cubicBezTo>
                <a:lnTo>
                  <a:pt x="2566" y="349"/>
                </a:lnTo>
                <a:cubicBezTo>
                  <a:pt x="2661" y="349"/>
                  <a:pt x="2724" y="286"/>
                  <a:pt x="2724" y="191"/>
                </a:cubicBezTo>
                <a:cubicBezTo>
                  <a:pt x="2724" y="64"/>
                  <a:pt x="2661" y="1"/>
                  <a:pt x="256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g2a269e6aed1_0_336"/>
          <p:cNvSpPr/>
          <p:nvPr/>
        </p:nvSpPr>
        <p:spPr>
          <a:xfrm>
            <a:off x="9248757" y="3073178"/>
            <a:ext cx="68244" cy="12247"/>
          </a:xfrm>
          <a:custGeom>
            <a:avLst/>
            <a:gdLst/>
            <a:ahLst/>
            <a:cxnLst/>
            <a:rect l="l" t="t" r="r" b="b"/>
            <a:pathLst>
              <a:path w="2123" h="381" extrusionOk="0">
                <a:moveTo>
                  <a:pt x="190" y="1"/>
                </a:moveTo>
                <a:cubicBezTo>
                  <a:pt x="64" y="1"/>
                  <a:pt x="0" y="96"/>
                  <a:pt x="0" y="191"/>
                </a:cubicBezTo>
                <a:cubicBezTo>
                  <a:pt x="0" y="286"/>
                  <a:pt x="64" y="381"/>
                  <a:pt x="190" y="381"/>
                </a:cubicBezTo>
                <a:lnTo>
                  <a:pt x="1932" y="381"/>
                </a:lnTo>
                <a:cubicBezTo>
                  <a:pt x="2027" y="381"/>
                  <a:pt x="2122" y="286"/>
                  <a:pt x="2122" y="191"/>
                </a:cubicBezTo>
                <a:cubicBezTo>
                  <a:pt x="2122" y="96"/>
                  <a:pt x="2027" y="1"/>
                  <a:pt x="193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g2a269e6aed1_0_336"/>
          <p:cNvSpPr/>
          <p:nvPr/>
        </p:nvSpPr>
        <p:spPr>
          <a:xfrm>
            <a:off x="7253453" y="2994422"/>
            <a:ext cx="197531" cy="604069"/>
          </a:xfrm>
          <a:custGeom>
            <a:avLst/>
            <a:gdLst/>
            <a:ahLst/>
            <a:cxnLst/>
            <a:rect l="l" t="t" r="r" b="b"/>
            <a:pathLst>
              <a:path w="6145" h="18792" extrusionOk="0">
                <a:moveTo>
                  <a:pt x="2020" y="0"/>
                </a:moveTo>
                <a:cubicBezTo>
                  <a:pt x="1950" y="0"/>
                  <a:pt x="1885" y="36"/>
                  <a:pt x="1838" y="107"/>
                </a:cubicBezTo>
                <a:cubicBezTo>
                  <a:pt x="1553" y="645"/>
                  <a:pt x="1268" y="1215"/>
                  <a:pt x="1046" y="1785"/>
                </a:cubicBezTo>
                <a:cubicBezTo>
                  <a:pt x="983" y="1912"/>
                  <a:pt x="1046" y="2007"/>
                  <a:pt x="1141" y="2039"/>
                </a:cubicBezTo>
                <a:cubicBezTo>
                  <a:pt x="1173" y="2039"/>
                  <a:pt x="1173" y="2070"/>
                  <a:pt x="1204" y="2070"/>
                </a:cubicBezTo>
                <a:cubicBezTo>
                  <a:pt x="1268" y="2070"/>
                  <a:pt x="1363" y="2007"/>
                  <a:pt x="1363" y="1944"/>
                </a:cubicBezTo>
                <a:cubicBezTo>
                  <a:pt x="1616" y="1374"/>
                  <a:pt x="1869" y="804"/>
                  <a:pt x="2154" y="265"/>
                </a:cubicBezTo>
                <a:cubicBezTo>
                  <a:pt x="2218" y="170"/>
                  <a:pt x="2186" y="75"/>
                  <a:pt x="2091" y="12"/>
                </a:cubicBezTo>
                <a:cubicBezTo>
                  <a:pt x="2067" y="4"/>
                  <a:pt x="2044" y="0"/>
                  <a:pt x="2020" y="0"/>
                </a:cubicBezTo>
                <a:close/>
                <a:moveTo>
                  <a:pt x="616" y="3456"/>
                </a:moveTo>
                <a:cubicBezTo>
                  <a:pt x="539" y="3456"/>
                  <a:pt x="470" y="3512"/>
                  <a:pt x="444" y="3591"/>
                </a:cubicBezTo>
                <a:cubicBezTo>
                  <a:pt x="286" y="4224"/>
                  <a:pt x="191" y="4826"/>
                  <a:pt x="96" y="5459"/>
                </a:cubicBezTo>
                <a:cubicBezTo>
                  <a:pt x="96" y="5554"/>
                  <a:pt x="159" y="5649"/>
                  <a:pt x="286" y="5681"/>
                </a:cubicBezTo>
                <a:cubicBezTo>
                  <a:pt x="381" y="5681"/>
                  <a:pt x="476" y="5586"/>
                  <a:pt x="476" y="5522"/>
                </a:cubicBezTo>
                <a:cubicBezTo>
                  <a:pt x="539" y="4889"/>
                  <a:pt x="666" y="4287"/>
                  <a:pt x="793" y="3686"/>
                </a:cubicBezTo>
                <a:cubicBezTo>
                  <a:pt x="824" y="3591"/>
                  <a:pt x="761" y="3496"/>
                  <a:pt x="666" y="3464"/>
                </a:cubicBezTo>
                <a:cubicBezTo>
                  <a:pt x="649" y="3458"/>
                  <a:pt x="632" y="3456"/>
                  <a:pt x="616" y="3456"/>
                </a:cubicBezTo>
                <a:close/>
                <a:moveTo>
                  <a:pt x="191" y="7169"/>
                </a:moveTo>
                <a:cubicBezTo>
                  <a:pt x="96" y="7169"/>
                  <a:pt x="1" y="7264"/>
                  <a:pt x="1" y="7359"/>
                </a:cubicBezTo>
                <a:cubicBezTo>
                  <a:pt x="33" y="7993"/>
                  <a:pt x="64" y="8626"/>
                  <a:pt x="159" y="9228"/>
                </a:cubicBezTo>
                <a:cubicBezTo>
                  <a:pt x="191" y="9323"/>
                  <a:pt x="254" y="9386"/>
                  <a:pt x="349" y="9386"/>
                </a:cubicBezTo>
                <a:cubicBezTo>
                  <a:pt x="349" y="9386"/>
                  <a:pt x="381" y="9386"/>
                  <a:pt x="381" y="9418"/>
                </a:cubicBezTo>
                <a:cubicBezTo>
                  <a:pt x="476" y="9386"/>
                  <a:pt x="539" y="9291"/>
                  <a:pt x="539" y="9196"/>
                </a:cubicBezTo>
                <a:cubicBezTo>
                  <a:pt x="444" y="8594"/>
                  <a:pt x="413" y="7961"/>
                  <a:pt x="381" y="7359"/>
                </a:cubicBezTo>
                <a:cubicBezTo>
                  <a:pt x="381" y="7264"/>
                  <a:pt x="318" y="7169"/>
                  <a:pt x="191" y="7169"/>
                </a:cubicBezTo>
                <a:close/>
                <a:moveTo>
                  <a:pt x="698" y="10843"/>
                </a:moveTo>
                <a:cubicBezTo>
                  <a:pt x="603" y="10874"/>
                  <a:pt x="539" y="11001"/>
                  <a:pt x="571" y="11096"/>
                </a:cubicBezTo>
                <a:cubicBezTo>
                  <a:pt x="729" y="11698"/>
                  <a:pt x="951" y="12300"/>
                  <a:pt x="1204" y="12870"/>
                </a:cubicBezTo>
                <a:cubicBezTo>
                  <a:pt x="1236" y="12933"/>
                  <a:pt x="1299" y="12996"/>
                  <a:pt x="1363" y="12996"/>
                </a:cubicBezTo>
                <a:cubicBezTo>
                  <a:pt x="1394" y="12996"/>
                  <a:pt x="1426" y="12965"/>
                  <a:pt x="1426" y="12965"/>
                </a:cubicBezTo>
                <a:cubicBezTo>
                  <a:pt x="1553" y="12933"/>
                  <a:pt x="1584" y="12806"/>
                  <a:pt x="1553" y="12711"/>
                </a:cubicBezTo>
                <a:cubicBezTo>
                  <a:pt x="1299" y="12173"/>
                  <a:pt x="1078" y="11571"/>
                  <a:pt x="919" y="11001"/>
                </a:cubicBezTo>
                <a:cubicBezTo>
                  <a:pt x="888" y="10874"/>
                  <a:pt x="793" y="10843"/>
                  <a:pt x="698" y="10843"/>
                </a:cubicBezTo>
                <a:close/>
                <a:moveTo>
                  <a:pt x="2222" y="14262"/>
                </a:moveTo>
                <a:cubicBezTo>
                  <a:pt x="2190" y="14262"/>
                  <a:pt x="2156" y="14272"/>
                  <a:pt x="2123" y="14295"/>
                </a:cubicBezTo>
                <a:cubicBezTo>
                  <a:pt x="2028" y="14358"/>
                  <a:pt x="1996" y="14453"/>
                  <a:pt x="2059" y="14548"/>
                </a:cubicBezTo>
                <a:cubicBezTo>
                  <a:pt x="2376" y="15086"/>
                  <a:pt x="2724" y="15625"/>
                  <a:pt x="3136" y="16100"/>
                </a:cubicBezTo>
                <a:cubicBezTo>
                  <a:pt x="3168" y="16163"/>
                  <a:pt x="3231" y="16195"/>
                  <a:pt x="3263" y="16195"/>
                </a:cubicBezTo>
                <a:cubicBezTo>
                  <a:pt x="3326" y="16195"/>
                  <a:pt x="3358" y="16163"/>
                  <a:pt x="3389" y="16131"/>
                </a:cubicBezTo>
                <a:cubicBezTo>
                  <a:pt x="3484" y="16068"/>
                  <a:pt x="3484" y="15941"/>
                  <a:pt x="3421" y="15878"/>
                </a:cubicBezTo>
                <a:cubicBezTo>
                  <a:pt x="3041" y="15403"/>
                  <a:pt x="2693" y="14896"/>
                  <a:pt x="2376" y="14358"/>
                </a:cubicBezTo>
                <a:cubicBezTo>
                  <a:pt x="2335" y="14297"/>
                  <a:pt x="2281" y="14262"/>
                  <a:pt x="2222" y="14262"/>
                </a:cubicBezTo>
                <a:close/>
                <a:moveTo>
                  <a:pt x="4544" y="17196"/>
                </a:moveTo>
                <a:cubicBezTo>
                  <a:pt x="4492" y="17196"/>
                  <a:pt x="4438" y="17219"/>
                  <a:pt x="4403" y="17272"/>
                </a:cubicBezTo>
                <a:cubicBezTo>
                  <a:pt x="4308" y="17335"/>
                  <a:pt x="4308" y="17462"/>
                  <a:pt x="4403" y="17525"/>
                </a:cubicBezTo>
                <a:cubicBezTo>
                  <a:pt x="4846" y="17968"/>
                  <a:pt x="5321" y="18380"/>
                  <a:pt x="5828" y="18760"/>
                </a:cubicBezTo>
                <a:cubicBezTo>
                  <a:pt x="5860" y="18792"/>
                  <a:pt x="5891" y="18792"/>
                  <a:pt x="5955" y="18792"/>
                </a:cubicBezTo>
                <a:cubicBezTo>
                  <a:pt x="5986" y="18792"/>
                  <a:pt x="6050" y="18760"/>
                  <a:pt x="6081" y="18728"/>
                </a:cubicBezTo>
                <a:cubicBezTo>
                  <a:pt x="6145" y="18633"/>
                  <a:pt x="6145" y="18507"/>
                  <a:pt x="6050" y="18443"/>
                </a:cubicBezTo>
                <a:cubicBezTo>
                  <a:pt x="5575" y="18095"/>
                  <a:pt x="5100" y="17683"/>
                  <a:pt x="4656" y="17240"/>
                </a:cubicBezTo>
                <a:cubicBezTo>
                  <a:pt x="4628" y="17211"/>
                  <a:pt x="4586" y="17196"/>
                  <a:pt x="4544" y="17196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g2a269e6aed1_0_336"/>
          <p:cNvSpPr/>
          <p:nvPr/>
        </p:nvSpPr>
        <p:spPr>
          <a:xfrm>
            <a:off x="7995584" y="3217734"/>
            <a:ext cx="191423" cy="376675"/>
          </a:xfrm>
          <a:custGeom>
            <a:avLst/>
            <a:gdLst/>
            <a:ahLst/>
            <a:cxnLst/>
            <a:rect l="l" t="t" r="r" b="b"/>
            <a:pathLst>
              <a:path w="5955" h="11718" extrusionOk="0">
                <a:moveTo>
                  <a:pt x="5764" y="0"/>
                </a:moveTo>
                <a:cubicBezTo>
                  <a:pt x="5669" y="0"/>
                  <a:pt x="5574" y="96"/>
                  <a:pt x="5574" y="191"/>
                </a:cubicBezTo>
                <a:cubicBezTo>
                  <a:pt x="5574" y="792"/>
                  <a:pt x="5543" y="1426"/>
                  <a:pt x="5479" y="2027"/>
                </a:cubicBezTo>
                <a:cubicBezTo>
                  <a:pt x="5448" y="2122"/>
                  <a:pt x="5543" y="2217"/>
                  <a:pt x="5638" y="2249"/>
                </a:cubicBezTo>
                <a:lnTo>
                  <a:pt x="5669" y="2249"/>
                </a:lnTo>
                <a:cubicBezTo>
                  <a:pt x="5733" y="2249"/>
                  <a:pt x="5828" y="2186"/>
                  <a:pt x="5828" y="2091"/>
                </a:cubicBezTo>
                <a:cubicBezTo>
                  <a:pt x="5923" y="1457"/>
                  <a:pt x="5954" y="824"/>
                  <a:pt x="5954" y="191"/>
                </a:cubicBezTo>
                <a:cubicBezTo>
                  <a:pt x="5954" y="96"/>
                  <a:pt x="5891" y="0"/>
                  <a:pt x="5764" y="0"/>
                </a:cubicBezTo>
                <a:close/>
                <a:moveTo>
                  <a:pt x="5289" y="3698"/>
                </a:moveTo>
                <a:cubicBezTo>
                  <a:pt x="5194" y="3698"/>
                  <a:pt x="5125" y="3754"/>
                  <a:pt x="5099" y="3832"/>
                </a:cubicBezTo>
                <a:cubicBezTo>
                  <a:pt x="4941" y="4434"/>
                  <a:pt x="4751" y="5004"/>
                  <a:pt x="4529" y="5574"/>
                </a:cubicBezTo>
                <a:cubicBezTo>
                  <a:pt x="4466" y="5669"/>
                  <a:pt x="4529" y="5796"/>
                  <a:pt x="4624" y="5828"/>
                </a:cubicBezTo>
                <a:lnTo>
                  <a:pt x="4688" y="5828"/>
                </a:lnTo>
                <a:cubicBezTo>
                  <a:pt x="4751" y="5828"/>
                  <a:pt x="4846" y="5796"/>
                  <a:pt x="4878" y="5733"/>
                </a:cubicBezTo>
                <a:cubicBezTo>
                  <a:pt x="5099" y="5131"/>
                  <a:pt x="5321" y="4529"/>
                  <a:pt x="5479" y="3927"/>
                </a:cubicBezTo>
                <a:cubicBezTo>
                  <a:pt x="5511" y="3832"/>
                  <a:pt x="5448" y="3737"/>
                  <a:pt x="5353" y="3706"/>
                </a:cubicBezTo>
                <a:cubicBezTo>
                  <a:pt x="5330" y="3700"/>
                  <a:pt x="5309" y="3698"/>
                  <a:pt x="5289" y="3698"/>
                </a:cubicBezTo>
                <a:close/>
                <a:moveTo>
                  <a:pt x="3884" y="7146"/>
                </a:moveTo>
                <a:cubicBezTo>
                  <a:pt x="3807" y="7146"/>
                  <a:pt x="3730" y="7181"/>
                  <a:pt x="3706" y="7253"/>
                </a:cubicBezTo>
                <a:cubicBezTo>
                  <a:pt x="3389" y="7759"/>
                  <a:pt x="3041" y="8298"/>
                  <a:pt x="2692" y="8773"/>
                </a:cubicBezTo>
                <a:cubicBezTo>
                  <a:pt x="2629" y="8868"/>
                  <a:pt x="2629" y="8963"/>
                  <a:pt x="2724" y="9026"/>
                </a:cubicBezTo>
                <a:cubicBezTo>
                  <a:pt x="2756" y="9058"/>
                  <a:pt x="2787" y="9058"/>
                  <a:pt x="2819" y="9058"/>
                </a:cubicBezTo>
                <a:cubicBezTo>
                  <a:pt x="2882" y="9058"/>
                  <a:pt x="2946" y="9058"/>
                  <a:pt x="2977" y="8994"/>
                </a:cubicBezTo>
                <a:cubicBezTo>
                  <a:pt x="3358" y="8488"/>
                  <a:pt x="3706" y="7981"/>
                  <a:pt x="4023" y="7411"/>
                </a:cubicBezTo>
                <a:cubicBezTo>
                  <a:pt x="4086" y="7348"/>
                  <a:pt x="4054" y="7221"/>
                  <a:pt x="3959" y="7158"/>
                </a:cubicBezTo>
                <a:cubicBezTo>
                  <a:pt x="3935" y="7150"/>
                  <a:pt x="3910" y="7146"/>
                  <a:pt x="3884" y="7146"/>
                </a:cubicBezTo>
                <a:close/>
                <a:moveTo>
                  <a:pt x="1588" y="10095"/>
                </a:moveTo>
                <a:cubicBezTo>
                  <a:pt x="1537" y="10095"/>
                  <a:pt x="1489" y="10119"/>
                  <a:pt x="1457" y="10166"/>
                </a:cubicBezTo>
                <a:cubicBezTo>
                  <a:pt x="1046" y="10610"/>
                  <a:pt x="571" y="10990"/>
                  <a:pt x="96" y="11370"/>
                </a:cubicBezTo>
                <a:cubicBezTo>
                  <a:pt x="1" y="11433"/>
                  <a:pt x="1" y="11560"/>
                  <a:pt x="64" y="11623"/>
                </a:cubicBezTo>
                <a:cubicBezTo>
                  <a:pt x="96" y="11686"/>
                  <a:pt x="159" y="11718"/>
                  <a:pt x="191" y="11718"/>
                </a:cubicBezTo>
                <a:cubicBezTo>
                  <a:pt x="254" y="11718"/>
                  <a:pt x="286" y="11686"/>
                  <a:pt x="317" y="11686"/>
                </a:cubicBezTo>
                <a:cubicBezTo>
                  <a:pt x="792" y="11275"/>
                  <a:pt x="1299" y="10863"/>
                  <a:pt x="1742" y="10420"/>
                </a:cubicBezTo>
                <a:cubicBezTo>
                  <a:pt x="1806" y="10356"/>
                  <a:pt x="1806" y="10230"/>
                  <a:pt x="1742" y="10166"/>
                </a:cubicBezTo>
                <a:cubicBezTo>
                  <a:pt x="1695" y="10119"/>
                  <a:pt x="1639" y="10095"/>
                  <a:pt x="1588" y="10095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g2a269e6aed1_0_336"/>
          <p:cNvSpPr/>
          <p:nvPr/>
        </p:nvSpPr>
        <p:spPr>
          <a:xfrm>
            <a:off x="7659637" y="3506846"/>
            <a:ext cx="106946" cy="127294"/>
          </a:xfrm>
          <a:custGeom>
            <a:avLst/>
            <a:gdLst/>
            <a:ahLst/>
            <a:cxnLst/>
            <a:rect l="l" t="t" r="r" b="b"/>
            <a:pathLst>
              <a:path w="3327" h="3960" extrusionOk="0">
                <a:moveTo>
                  <a:pt x="1616" y="0"/>
                </a:moveTo>
                <a:cubicBezTo>
                  <a:pt x="1553" y="0"/>
                  <a:pt x="1458" y="32"/>
                  <a:pt x="1458" y="95"/>
                </a:cubicBezTo>
                <a:lnTo>
                  <a:pt x="64" y="3706"/>
                </a:lnTo>
                <a:cubicBezTo>
                  <a:pt x="1" y="3801"/>
                  <a:pt x="64" y="3896"/>
                  <a:pt x="159" y="3927"/>
                </a:cubicBezTo>
                <a:cubicBezTo>
                  <a:pt x="191" y="3927"/>
                  <a:pt x="191" y="3959"/>
                  <a:pt x="222" y="3959"/>
                </a:cubicBezTo>
                <a:cubicBezTo>
                  <a:pt x="318" y="3959"/>
                  <a:pt x="381" y="3896"/>
                  <a:pt x="413" y="3832"/>
                </a:cubicBezTo>
                <a:lnTo>
                  <a:pt x="1616" y="666"/>
                </a:lnTo>
                <a:lnTo>
                  <a:pt x="2946" y="3832"/>
                </a:lnTo>
                <a:cubicBezTo>
                  <a:pt x="2970" y="3904"/>
                  <a:pt x="3047" y="3939"/>
                  <a:pt x="3124" y="3939"/>
                </a:cubicBezTo>
                <a:cubicBezTo>
                  <a:pt x="3150" y="3939"/>
                  <a:pt x="3176" y="3935"/>
                  <a:pt x="3199" y="3927"/>
                </a:cubicBezTo>
                <a:cubicBezTo>
                  <a:pt x="3294" y="3896"/>
                  <a:pt x="3326" y="3769"/>
                  <a:pt x="3294" y="3674"/>
                </a:cubicBezTo>
                <a:lnTo>
                  <a:pt x="1806" y="95"/>
                </a:lnTo>
                <a:cubicBezTo>
                  <a:pt x="1774" y="32"/>
                  <a:pt x="1711" y="0"/>
                  <a:pt x="161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g2a269e6aed1_0_336"/>
          <p:cNvSpPr/>
          <p:nvPr/>
        </p:nvSpPr>
        <p:spPr>
          <a:xfrm>
            <a:off x="7615887" y="3273730"/>
            <a:ext cx="181234" cy="256549"/>
          </a:xfrm>
          <a:custGeom>
            <a:avLst/>
            <a:gdLst/>
            <a:ahLst/>
            <a:cxnLst/>
            <a:rect l="l" t="t" r="r" b="b"/>
            <a:pathLst>
              <a:path w="5638" h="7981" extrusionOk="0">
                <a:moveTo>
                  <a:pt x="0" y="0"/>
                </a:moveTo>
                <a:lnTo>
                  <a:pt x="0" y="7981"/>
                </a:lnTo>
                <a:lnTo>
                  <a:pt x="5637" y="7981"/>
                </a:lnTo>
                <a:lnTo>
                  <a:pt x="56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g2a269e6aed1_0_336"/>
          <p:cNvSpPr/>
          <p:nvPr/>
        </p:nvSpPr>
        <p:spPr>
          <a:xfrm>
            <a:off x="7678988" y="3324616"/>
            <a:ext cx="95728" cy="11251"/>
          </a:xfrm>
          <a:custGeom>
            <a:avLst/>
            <a:gdLst/>
            <a:ahLst/>
            <a:cxnLst/>
            <a:rect l="l" t="t" r="r" b="b"/>
            <a:pathLst>
              <a:path w="2978" h="350" extrusionOk="0">
                <a:moveTo>
                  <a:pt x="159" y="1"/>
                </a:moveTo>
                <a:cubicBezTo>
                  <a:pt x="64" y="1"/>
                  <a:pt x="1" y="64"/>
                  <a:pt x="1" y="191"/>
                </a:cubicBezTo>
                <a:cubicBezTo>
                  <a:pt x="1" y="286"/>
                  <a:pt x="64" y="349"/>
                  <a:pt x="159" y="349"/>
                </a:cubicBezTo>
                <a:lnTo>
                  <a:pt x="2819" y="349"/>
                </a:lnTo>
                <a:cubicBezTo>
                  <a:pt x="2914" y="349"/>
                  <a:pt x="2977" y="286"/>
                  <a:pt x="2977" y="191"/>
                </a:cubicBezTo>
                <a:cubicBezTo>
                  <a:pt x="2977" y="64"/>
                  <a:pt x="2914" y="1"/>
                  <a:pt x="281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g2a269e6aed1_0_336"/>
          <p:cNvSpPr/>
          <p:nvPr/>
        </p:nvSpPr>
        <p:spPr>
          <a:xfrm>
            <a:off x="7637264" y="3303850"/>
            <a:ext cx="45839" cy="37095"/>
          </a:xfrm>
          <a:custGeom>
            <a:avLst/>
            <a:gdLst/>
            <a:ahLst/>
            <a:cxnLst/>
            <a:rect l="l" t="t" r="r" b="b"/>
            <a:pathLst>
              <a:path w="1426" h="1154" extrusionOk="0">
                <a:moveTo>
                  <a:pt x="1205" y="1"/>
                </a:moveTo>
                <a:cubicBezTo>
                  <a:pt x="1156" y="1"/>
                  <a:pt x="1112" y="24"/>
                  <a:pt x="1077" y="77"/>
                </a:cubicBezTo>
                <a:lnTo>
                  <a:pt x="570" y="710"/>
                </a:lnTo>
                <a:lnTo>
                  <a:pt x="348" y="488"/>
                </a:lnTo>
                <a:cubicBezTo>
                  <a:pt x="314" y="454"/>
                  <a:pt x="260" y="428"/>
                  <a:pt x="208" y="428"/>
                </a:cubicBezTo>
                <a:cubicBezTo>
                  <a:pt x="165" y="428"/>
                  <a:pt x="124" y="445"/>
                  <a:pt x="95" y="488"/>
                </a:cubicBezTo>
                <a:cubicBezTo>
                  <a:pt x="0" y="552"/>
                  <a:pt x="0" y="678"/>
                  <a:pt x="63" y="742"/>
                </a:cubicBezTo>
                <a:lnTo>
                  <a:pt x="412" y="1090"/>
                </a:lnTo>
                <a:cubicBezTo>
                  <a:pt x="443" y="1122"/>
                  <a:pt x="507" y="1153"/>
                  <a:pt x="570" y="1153"/>
                </a:cubicBezTo>
                <a:cubicBezTo>
                  <a:pt x="602" y="1153"/>
                  <a:pt x="665" y="1122"/>
                  <a:pt x="697" y="1090"/>
                </a:cubicBezTo>
                <a:cubicBezTo>
                  <a:pt x="728" y="1090"/>
                  <a:pt x="728" y="1090"/>
                  <a:pt x="728" y="1058"/>
                </a:cubicBezTo>
                <a:lnTo>
                  <a:pt x="1362" y="298"/>
                </a:lnTo>
                <a:cubicBezTo>
                  <a:pt x="1425" y="235"/>
                  <a:pt x="1394" y="108"/>
                  <a:pt x="1330" y="45"/>
                </a:cubicBezTo>
                <a:cubicBezTo>
                  <a:pt x="1287" y="17"/>
                  <a:pt x="1245" y="1"/>
                  <a:pt x="120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2a269e6aed1_0_336"/>
          <p:cNvSpPr/>
          <p:nvPr/>
        </p:nvSpPr>
        <p:spPr>
          <a:xfrm>
            <a:off x="7678988" y="3368397"/>
            <a:ext cx="95728" cy="12247"/>
          </a:xfrm>
          <a:custGeom>
            <a:avLst/>
            <a:gdLst/>
            <a:ahLst/>
            <a:cxnLst/>
            <a:rect l="l" t="t" r="r" b="b"/>
            <a:pathLst>
              <a:path w="2978" h="381" extrusionOk="0">
                <a:moveTo>
                  <a:pt x="159" y="0"/>
                </a:moveTo>
                <a:cubicBezTo>
                  <a:pt x="64" y="0"/>
                  <a:pt x="1" y="96"/>
                  <a:pt x="1" y="191"/>
                </a:cubicBezTo>
                <a:cubicBezTo>
                  <a:pt x="1" y="286"/>
                  <a:pt x="64" y="381"/>
                  <a:pt x="159" y="381"/>
                </a:cubicBezTo>
                <a:lnTo>
                  <a:pt x="2819" y="381"/>
                </a:lnTo>
                <a:cubicBezTo>
                  <a:pt x="2914" y="381"/>
                  <a:pt x="2977" y="286"/>
                  <a:pt x="2977" y="191"/>
                </a:cubicBezTo>
                <a:cubicBezTo>
                  <a:pt x="2977" y="96"/>
                  <a:pt x="2914" y="0"/>
                  <a:pt x="281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g2a269e6aed1_0_336"/>
          <p:cNvSpPr/>
          <p:nvPr/>
        </p:nvSpPr>
        <p:spPr>
          <a:xfrm>
            <a:off x="7637264" y="3347953"/>
            <a:ext cx="45839" cy="37770"/>
          </a:xfrm>
          <a:custGeom>
            <a:avLst/>
            <a:gdLst/>
            <a:ahLst/>
            <a:cxnLst/>
            <a:rect l="l" t="t" r="r" b="b"/>
            <a:pathLst>
              <a:path w="1426" h="1175" extrusionOk="0">
                <a:moveTo>
                  <a:pt x="1223" y="0"/>
                </a:moveTo>
                <a:cubicBezTo>
                  <a:pt x="1167" y="0"/>
                  <a:pt x="1116" y="27"/>
                  <a:pt x="1077" y="66"/>
                </a:cubicBezTo>
                <a:lnTo>
                  <a:pt x="570" y="700"/>
                </a:lnTo>
                <a:lnTo>
                  <a:pt x="348" y="478"/>
                </a:lnTo>
                <a:cubicBezTo>
                  <a:pt x="317" y="446"/>
                  <a:pt x="269" y="431"/>
                  <a:pt x="222" y="431"/>
                </a:cubicBezTo>
                <a:cubicBezTo>
                  <a:pt x="174" y="431"/>
                  <a:pt x="127" y="446"/>
                  <a:pt x="95" y="478"/>
                </a:cubicBezTo>
                <a:cubicBezTo>
                  <a:pt x="0" y="573"/>
                  <a:pt x="0" y="668"/>
                  <a:pt x="63" y="763"/>
                </a:cubicBezTo>
                <a:lnTo>
                  <a:pt x="412" y="1080"/>
                </a:lnTo>
                <a:cubicBezTo>
                  <a:pt x="443" y="1143"/>
                  <a:pt x="507" y="1175"/>
                  <a:pt x="570" y="1175"/>
                </a:cubicBezTo>
                <a:cubicBezTo>
                  <a:pt x="633" y="1175"/>
                  <a:pt x="665" y="1143"/>
                  <a:pt x="697" y="1112"/>
                </a:cubicBezTo>
                <a:cubicBezTo>
                  <a:pt x="728" y="1112"/>
                  <a:pt x="728" y="1080"/>
                  <a:pt x="728" y="1080"/>
                </a:cubicBezTo>
                <a:lnTo>
                  <a:pt x="1362" y="320"/>
                </a:lnTo>
                <a:cubicBezTo>
                  <a:pt x="1425" y="225"/>
                  <a:pt x="1394" y="98"/>
                  <a:pt x="1330" y="35"/>
                </a:cubicBezTo>
                <a:cubicBezTo>
                  <a:pt x="1294" y="11"/>
                  <a:pt x="1258" y="0"/>
                  <a:pt x="1223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2a269e6aed1_0_336"/>
          <p:cNvSpPr/>
          <p:nvPr/>
        </p:nvSpPr>
        <p:spPr>
          <a:xfrm>
            <a:off x="7678988" y="3413175"/>
            <a:ext cx="95728" cy="12247"/>
          </a:xfrm>
          <a:custGeom>
            <a:avLst/>
            <a:gdLst/>
            <a:ahLst/>
            <a:cxnLst/>
            <a:rect l="l" t="t" r="r" b="b"/>
            <a:pathLst>
              <a:path w="2978" h="381" extrusionOk="0">
                <a:moveTo>
                  <a:pt x="159" y="1"/>
                </a:moveTo>
                <a:cubicBezTo>
                  <a:pt x="64" y="1"/>
                  <a:pt x="1" y="64"/>
                  <a:pt x="1" y="191"/>
                </a:cubicBezTo>
                <a:cubicBezTo>
                  <a:pt x="1" y="286"/>
                  <a:pt x="64" y="381"/>
                  <a:pt x="159" y="381"/>
                </a:cubicBezTo>
                <a:lnTo>
                  <a:pt x="2819" y="381"/>
                </a:lnTo>
                <a:cubicBezTo>
                  <a:pt x="2914" y="381"/>
                  <a:pt x="2977" y="286"/>
                  <a:pt x="2977" y="191"/>
                </a:cubicBezTo>
                <a:cubicBezTo>
                  <a:pt x="2977" y="64"/>
                  <a:pt x="2914" y="1"/>
                  <a:pt x="281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g2a269e6aed1_0_336"/>
          <p:cNvSpPr/>
          <p:nvPr/>
        </p:nvSpPr>
        <p:spPr>
          <a:xfrm>
            <a:off x="7637264" y="3392442"/>
            <a:ext cx="45839" cy="37063"/>
          </a:xfrm>
          <a:custGeom>
            <a:avLst/>
            <a:gdLst/>
            <a:ahLst/>
            <a:cxnLst/>
            <a:rect l="l" t="t" r="r" b="b"/>
            <a:pathLst>
              <a:path w="1426" h="1153" extrusionOk="0">
                <a:moveTo>
                  <a:pt x="1205" y="0"/>
                </a:moveTo>
                <a:cubicBezTo>
                  <a:pt x="1156" y="0"/>
                  <a:pt x="1112" y="24"/>
                  <a:pt x="1077" y="76"/>
                </a:cubicBezTo>
                <a:lnTo>
                  <a:pt x="570" y="709"/>
                </a:lnTo>
                <a:lnTo>
                  <a:pt x="348" y="488"/>
                </a:lnTo>
                <a:cubicBezTo>
                  <a:pt x="317" y="456"/>
                  <a:pt x="269" y="440"/>
                  <a:pt x="222" y="440"/>
                </a:cubicBezTo>
                <a:cubicBezTo>
                  <a:pt x="174" y="440"/>
                  <a:pt x="127" y="456"/>
                  <a:pt x="95" y="488"/>
                </a:cubicBezTo>
                <a:cubicBezTo>
                  <a:pt x="0" y="551"/>
                  <a:pt x="0" y="678"/>
                  <a:pt x="63" y="741"/>
                </a:cubicBezTo>
                <a:lnTo>
                  <a:pt x="412" y="1089"/>
                </a:lnTo>
                <a:cubicBezTo>
                  <a:pt x="443" y="1121"/>
                  <a:pt x="507" y="1153"/>
                  <a:pt x="570" y="1153"/>
                </a:cubicBezTo>
                <a:cubicBezTo>
                  <a:pt x="633" y="1153"/>
                  <a:pt x="665" y="1153"/>
                  <a:pt x="697" y="1089"/>
                </a:cubicBezTo>
                <a:cubicBezTo>
                  <a:pt x="728" y="1089"/>
                  <a:pt x="728" y="1089"/>
                  <a:pt x="728" y="1058"/>
                </a:cubicBezTo>
                <a:lnTo>
                  <a:pt x="1362" y="298"/>
                </a:lnTo>
                <a:cubicBezTo>
                  <a:pt x="1425" y="234"/>
                  <a:pt x="1394" y="108"/>
                  <a:pt x="1330" y="44"/>
                </a:cubicBezTo>
                <a:cubicBezTo>
                  <a:pt x="1287" y="16"/>
                  <a:pt x="1245" y="0"/>
                  <a:pt x="120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g2a269e6aed1_0_336"/>
          <p:cNvSpPr/>
          <p:nvPr/>
        </p:nvSpPr>
        <p:spPr>
          <a:xfrm>
            <a:off x="7678988" y="3462068"/>
            <a:ext cx="95728" cy="12247"/>
          </a:xfrm>
          <a:custGeom>
            <a:avLst/>
            <a:gdLst/>
            <a:ahLst/>
            <a:cxnLst/>
            <a:rect l="l" t="t" r="r" b="b"/>
            <a:pathLst>
              <a:path w="2978" h="381" extrusionOk="0">
                <a:moveTo>
                  <a:pt x="159" y="0"/>
                </a:moveTo>
                <a:cubicBezTo>
                  <a:pt x="64" y="0"/>
                  <a:pt x="1" y="95"/>
                  <a:pt x="1" y="190"/>
                </a:cubicBezTo>
                <a:cubicBezTo>
                  <a:pt x="1" y="285"/>
                  <a:pt x="64" y="380"/>
                  <a:pt x="159" y="380"/>
                </a:cubicBezTo>
                <a:lnTo>
                  <a:pt x="2819" y="380"/>
                </a:lnTo>
                <a:cubicBezTo>
                  <a:pt x="2914" y="380"/>
                  <a:pt x="2977" y="285"/>
                  <a:pt x="2977" y="190"/>
                </a:cubicBezTo>
                <a:cubicBezTo>
                  <a:pt x="2977" y="95"/>
                  <a:pt x="2914" y="0"/>
                  <a:pt x="281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g2a269e6aed1_0_336"/>
          <p:cNvSpPr/>
          <p:nvPr/>
        </p:nvSpPr>
        <p:spPr>
          <a:xfrm>
            <a:off x="7637264" y="3441591"/>
            <a:ext cx="45839" cy="37803"/>
          </a:xfrm>
          <a:custGeom>
            <a:avLst/>
            <a:gdLst/>
            <a:ahLst/>
            <a:cxnLst/>
            <a:rect l="l" t="t" r="r" b="b"/>
            <a:pathLst>
              <a:path w="1426" h="1176" extrusionOk="0">
                <a:moveTo>
                  <a:pt x="1223" y="1"/>
                </a:moveTo>
                <a:cubicBezTo>
                  <a:pt x="1167" y="1"/>
                  <a:pt x="1116" y="28"/>
                  <a:pt x="1077" y="67"/>
                </a:cubicBezTo>
                <a:lnTo>
                  <a:pt x="538" y="700"/>
                </a:lnTo>
                <a:lnTo>
                  <a:pt x="348" y="479"/>
                </a:lnTo>
                <a:cubicBezTo>
                  <a:pt x="317" y="447"/>
                  <a:pt x="269" y="431"/>
                  <a:pt x="218" y="431"/>
                </a:cubicBezTo>
                <a:cubicBezTo>
                  <a:pt x="166" y="431"/>
                  <a:pt x="111" y="447"/>
                  <a:pt x="63" y="479"/>
                </a:cubicBezTo>
                <a:cubicBezTo>
                  <a:pt x="0" y="574"/>
                  <a:pt x="0" y="669"/>
                  <a:pt x="63" y="764"/>
                </a:cubicBezTo>
                <a:lnTo>
                  <a:pt x="412" y="1080"/>
                </a:lnTo>
                <a:cubicBezTo>
                  <a:pt x="443" y="1144"/>
                  <a:pt x="507" y="1175"/>
                  <a:pt x="570" y="1175"/>
                </a:cubicBezTo>
                <a:cubicBezTo>
                  <a:pt x="633" y="1175"/>
                  <a:pt x="665" y="1144"/>
                  <a:pt x="697" y="1112"/>
                </a:cubicBezTo>
                <a:cubicBezTo>
                  <a:pt x="728" y="1112"/>
                  <a:pt x="728" y="1080"/>
                  <a:pt x="728" y="1080"/>
                </a:cubicBezTo>
                <a:lnTo>
                  <a:pt x="1362" y="320"/>
                </a:lnTo>
                <a:cubicBezTo>
                  <a:pt x="1425" y="225"/>
                  <a:pt x="1394" y="99"/>
                  <a:pt x="1330" y="35"/>
                </a:cubicBezTo>
                <a:cubicBezTo>
                  <a:pt x="1294" y="11"/>
                  <a:pt x="1258" y="1"/>
                  <a:pt x="122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g2a269e6aed1_0_336"/>
          <p:cNvSpPr/>
          <p:nvPr/>
        </p:nvSpPr>
        <p:spPr>
          <a:xfrm>
            <a:off x="7653529" y="3332170"/>
            <a:ext cx="67215" cy="51528"/>
          </a:xfrm>
          <a:custGeom>
            <a:avLst/>
            <a:gdLst/>
            <a:ahLst/>
            <a:cxnLst/>
            <a:rect l="l" t="t" r="r" b="b"/>
            <a:pathLst>
              <a:path w="2091" h="1603" extrusionOk="0">
                <a:moveTo>
                  <a:pt x="1877" y="0"/>
                </a:moveTo>
                <a:cubicBezTo>
                  <a:pt x="1844" y="0"/>
                  <a:pt x="1809" y="7"/>
                  <a:pt x="1774" y="19"/>
                </a:cubicBezTo>
                <a:lnTo>
                  <a:pt x="96" y="1254"/>
                </a:lnTo>
                <a:cubicBezTo>
                  <a:pt x="32" y="1318"/>
                  <a:pt x="1" y="1444"/>
                  <a:pt x="64" y="1539"/>
                </a:cubicBezTo>
                <a:cubicBezTo>
                  <a:pt x="96" y="1571"/>
                  <a:pt x="159" y="1603"/>
                  <a:pt x="222" y="1603"/>
                </a:cubicBezTo>
                <a:cubicBezTo>
                  <a:pt x="254" y="1603"/>
                  <a:pt x="286" y="1603"/>
                  <a:pt x="317" y="1571"/>
                </a:cubicBezTo>
                <a:lnTo>
                  <a:pt x="1996" y="336"/>
                </a:lnTo>
                <a:cubicBezTo>
                  <a:pt x="2091" y="272"/>
                  <a:pt x="2091" y="146"/>
                  <a:pt x="2028" y="82"/>
                </a:cubicBezTo>
                <a:cubicBezTo>
                  <a:pt x="1987" y="22"/>
                  <a:pt x="1935" y="0"/>
                  <a:pt x="187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g2a269e6aed1_0_336"/>
          <p:cNvSpPr/>
          <p:nvPr/>
        </p:nvSpPr>
        <p:spPr>
          <a:xfrm>
            <a:off x="7488625" y="3367626"/>
            <a:ext cx="184287" cy="308238"/>
          </a:xfrm>
          <a:custGeom>
            <a:avLst/>
            <a:gdLst/>
            <a:ahLst/>
            <a:cxnLst/>
            <a:rect l="l" t="t" r="r" b="b"/>
            <a:pathLst>
              <a:path w="5733" h="9589" extrusionOk="0">
                <a:moveTo>
                  <a:pt x="5204" y="1"/>
                </a:moveTo>
                <a:cubicBezTo>
                  <a:pt x="5127" y="1"/>
                  <a:pt x="5047" y="19"/>
                  <a:pt x="4972" y="56"/>
                </a:cubicBezTo>
                <a:lnTo>
                  <a:pt x="3896" y="626"/>
                </a:lnTo>
                <a:cubicBezTo>
                  <a:pt x="3832" y="658"/>
                  <a:pt x="3737" y="658"/>
                  <a:pt x="3674" y="658"/>
                </a:cubicBezTo>
                <a:cubicBezTo>
                  <a:pt x="3294" y="595"/>
                  <a:pt x="2819" y="405"/>
                  <a:pt x="2819" y="405"/>
                </a:cubicBezTo>
                <a:cubicBezTo>
                  <a:pt x="2597" y="310"/>
                  <a:pt x="2376" y="246"/>
                  <a:pt x="2154" y="246"/>
                </a:cubicBezTo>
                <a:lnTo>
                  <a:pt x="1869" y="246"/>
                </a:lnTo>
                <a:cubicBezTo>
                  <a:pt x="1521" y="246"/>
                  <a:pt x="1204" y="405"/>
                  <a:pt x="1014" y="658"/>
                </a:cubicBezTo>
                <a:lnTo>
                  <a:pt x="982" y="658"/>
                </a:lnTo>
                <a:lnTo>
                  <a:pt x="95" y="1830"/>
                </a:lnTo>
                <a:cubicBezTo>
                  <a:pt x="32" y="1893"/>
                  <a:pt x="0" y="2020"/>
                  <a:pt x="0" y="2115"/>
                </a:cubicBezTo>
                <a:lnTo>
                  <a:pt x="64" y="3856"/>
                </a:lnTo>
                <a:cubicBezTo>
                  <a:pt x="64" y="4110"/>
                  <a:pt x="285" y="4300"/>
                  <a:pt x="539" y="4300"/>
                </a:cubicBezTo>
                <a:cubicBezTo>
                  <a:pt x="824" y="4300"/>
                  <a:pt x="1014" y="4078"/>
                  <a:pt x="1014" y="3825"/>
                </a:cubicBezTo>
                <a:lnTo>
                  <a:pt x="950" y="2273"/>
                </a:lnTo>
                <a:lnTo>
                  <a:pt x="1045" y="2146"/>
                </a:lnTo>
                <a:lnTo>
                  <a:pt x="1045" y="4205"/>
                </a:lnTo>
                <a:lnTo>
                  <a:pt x="570" y="9050"/>
                </a:lnTo>
                <a:cubicBezTo>
                  <a:pt x="570" y="9303"/>
                  <a:pt x="760" y="9557"/>
                  <a:pt x="1045" y="9588"/>
                </a:cubicBezTo>
                <a:lnTo>
                  <a:pt x="1077" y="9588"/>
                </a:lnTo>
                <a:cubicBezTo>
                  <a:pt x="1331" y="9588"/>
                  <a:pt x="1552" y="9398"/>
                  <a:pt x="1584" y="9145"/>
                </a:cubicBezTo>
                <a:lnTo>
                  <a:pt x="1932" y="5472"/>
                </a:lnTo>
                <a:cubicBezTo>
                  <a:pt x="2027" y="5472"/>
                  <a:pt x="2091" y="5503"/>
                  <a:pt x="2186" y="5503"/>
                </a:cubicBezTo>
                <a:cubicBezTo>
                  <a:pt x="2249" y="5503"/>
                  <a:pt x="2344" y="5472"/>
                  <a:pt x="2407" y="5472"/>
                </a:cubicBezTo>
                <a:lnTo>
                  <a:pt x="2851" y="9145"/>
                </a:lnTo>
                <a:cubicBezTo>
                  <a:pt x="2882" y="9398"/>
                  <a:pt x="3104" y="9588"/>
                  <a:pt x="3357" y="9588"/>
                </a:cubicBezTo>
                <a:lnTo>
                  <a:pt x="3421" y="9588"/>
                </a:lnTo>
                <a:cubicBezTo>
                  <a:pt x="3706" y="9557"/>
                  <a:pt x="3896" y="9303"/>
                  <a:pt x="3864" y="9018"/>
                </a:cubicBezTo>
                <a:lnTo>
                  <a:pt x="3294" y="4426"/>
                </a:lnTo>
                <a:lnTo>
                  <a:pt x="3294" y="4395"/>
                </a:lnTo>
                <a:lnTo>
                  <a:pt x="3294" y="1545"/>
                </a:lnTo>
                <a:cubicBezTo>
                  <a:pt x="3357" y="1576"/>
                  <a:pt x="3452" y="1576"/>
                  <a:pt x="3516" y="1608"/>
                </a:cubicBezTo>
                <a:cubicBezTo>
                  <a:pt x="3580" y="1615"/>
                  <a:pt x="3644" y="1619"/>
                  <a:pt x="3707" y="1619"/>
                </a:cubicBezTo>
                <a:cubicBezTo>
                  <a:pt x="3927" y="1619"/>
                  <a:pt x="4143" y="1572"/>
                  <a:pt x="4339" y="1450"/>
                </a:cubicBezTo>
                <a:lnTo>
                  <a:pt x="5416" y="911"/>
                </a:lnTo>
                <a:cubicBezTo>
                  <a:pt x="5638" y="785"/>
                  <a:pt x="5733" y="500"/>
                  <a:pt x="5638" y="278"/>
                </a:cubicBezTo>
                <a:lnTo>
                  <a:pt x="5511" y="120"/>
                </a:lnTo>
                <a:cubicBezTo>
                  <a:pt x="5434" y="43"/>
                  <a:pt x="5323" y="1"/>
                  <a:pt x="5204" y="1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g2a269e6aed1_0_336"/>
          <p:cNvSpPr/>
          <p:nvPr/>
        </p:nvSpPr>
        <p:spPr>
          <a:xfrm>
            <a:off x="7482518" y="3361936"/>
            <a:ext cx="196502" cy="320036"/>
          </a:xfrm>
          <a:custGeom>
            <a:avLst/>
            <a:gdLst/>
            <a:ahLst/>
            <a:cxnLst/>
            <a:rect l="l" t="t" r="r" b="b"/>
            <a:pathLst>
              <a:path w="6113" h="9956" extrusionOk="0">
                <a:moveTo>
                  <a:pt x="5369" y="389"/>
                </a:moveTo>
                <a:cubicBezTo>
                  <a:pt x="5445" y="389"/>
                  <a:pt x="5515" y="416"/>
                  <a:pt x="5574" y="455"/>
                </a:cubicBezTo>
                <a:lnTo>
                  <a:pt x="5637" y="582"/>
                </a:lnTo>
                <a:cubicBezTo>
                  <a:pt x="5701" y="708"/>
                  <a:pt x="5637" y="867"/>
                  <a:pt x="5511" y="930"/>
                </a:cubicBezTo>
                <a:lnTo>
                  <a:pt x="4434" y="1468"/>
                </a:lnTo>
                <a:cubicBezTo>
                  <a:pt x="4272" y="1561"/>
                  <a:pt x="4109" y="1620"/>
                  <a:pt x="3935" y="1620"/>
                </a:cubicBezTo>
                <a:cubicBezTo>
                  <a:pt x="3871" y="1620"/>
                  <a:pt x="3805" y="1612"/>
                  <a:pt x="3737" y="1595"/>
                </a:cubicBezTo>
                <a:cubicBezTo>
                  <a:pt x="3674" y="1595"/>
                  <a:pt x="3579" y="1595"/>
                  <a:pt x="3516" y="1563"/>
                </a:cubicBezTo>
                <a:cubicBezTo>
                  <a:pt x="3452" y="1563"/>
                  <a:pt x="3421" y="1563"/>
                  <a:pt x="3357" y="1595"/>
                </a:cubicBezTo>
                <a:cubicBezTo>
                  <a:pt x="3326" y="1627"/>
                  <a:pt x="3294" y="1690"/>
                  <a:pt x="3294" y="1753"/>
                </a:cubicBezTo>
                <a:lnTo>
                  <a:pt x="3294" y="4572"/>
                </a:lnTo>
                <a:lnTo>
                  <a:pt x="3294" y="4603"/>
                </a:lnTo>
                <a:lnTo>
                  <a:pt x="3294" y="4635"/>
                </a:lnTo>
                <a:lnTo>
                  <a:pt x="3864" y="9259"/>
                </a:lnTo>
                <a:cubicBezTo>
                  <a:pt x="3864" y="9322"/>
                  <a:pt x="3832" y="9417"/>
                  <a:pt x="3801" y="9480"/>
                </a:cubicBezTo>
                <a:cubicBezTo>
                  <a:pt x="3737" y="9544"/>
                  <a:pt x="3674" y="9575"/>
                  <a:pt x="3579" y="9575"/>
                </a:cubicBezTo>
                <a:cubicBezTo>
                  <a:pt x="3562" y="9579"/>
                  <a:pt x="3546" y="9580"/>
                  <a:pt x="3530" y="9580"/>
                </a:cubicBezTo>
                <a:cubicBezTo>
                  <a:pt x="3389" y="9580"/>
                  <a:pt x="3259" y="9464"/>
                  <a:pt x="3231" y="9322"/>
                </a:cubicBezTo>
                <a:lnTo>
                  <a:pt x="2787" y="5649"/>
                </a:lnTo>
                <a:cubicBezTo>
                  <a:pt x="2787" y="5585"/>
                  <a:pt x="2756" y="5554"/>
                  <a:pt x="2692" y="5522"/>
                </a:cubicBezTo>
                <a:cubicBezTo>
                  <a:pt x="2670" y="5499"/>
                  <a:pt x="2632" y="5477"/>
                  <a:pt x="2600" y="5477"/>
                </a:cubicBezTo>
                <a:cubicBezTo>
                  <a:pt x="2587" y="5477"/>
                  <a:pt x="2575" y="5481"/>
                  <a:pt x="2566" y="5490"/>
                </a:cubicBezTo>
                <a:lnTo>
                  <a:pt x="2186" y="5490"/>
                </a:lnTo>
                <a:cubicBezTo>
                  <a:pt x="2167" y="5481"/>
                  <a:pt x="2148" y="5477"/>
                  <a:pt x="2131" y="5477"/>
                </a:cubicBezTo>
                <a:cubicBezTo>
                  <a:pt x="2088" y="5477"/>
                  <a:pt x="2050" y="5499"/>
                  <a:pt x="2027" y="5522"/>
                </a:cubicBezTo>
                <a:cubicBezTo>
                  <a:pt x="1964" y="5554"/>
                  <a:pt x="1964" y="5585"/>
                  <a:pt x="1932" y="5649"/>
                </a:cubicBezTo>
                <a:lnTo>
                  <a:pt x="1584" y="9322"/>
                </a:lnTo>
                <a:cubicBezTo>
                  <a:pt x="1584" y="9464"/>
                  <a:pt x="1457" y="9580"/>
                  <a:pt x="1294" y="9580"/>
                </a:cubicBezTo>
                <a:cubicBezTo>
                  <a:pt x="1275" y="9580"/>
                  <a:pt x="1255" y="9579"/>
                  <a:pt x="1235" y="9575"/>
                </a:cubicBezTo>
                <a:cubicBezTo>
                  <a:pt x="1172" y="9575"/>
                  <a:pt x="1077" y="9544"/>
                  <a:pt x="1014" y="9480"/>
                </a:cubicBezTo>
                <a:cubicBezTo>
                  <a:pt x="982" y="9417"/>
                  <a:pt x="950" y="9322"/>
                  <a:pt x="950" y="9259"/>
                </a:cubicBezTo>
                <a:lnTo>
                  <a:pt x="1426" y="4413"/>
                </a:lnTo>
                <a:lnTo>
                  <a:pt x="1426" y="2323"/>
                </a:lnTo>
                <a:cubicBezTo>
                  <a:pt x="1426" y="2260"/>
                  <a:pt x="1362" y="2197"/>
                  <a:pt x="1299" y="2165"/>
                </a:cubicBezTo>
                <a:cubicBezTo>
                  <a:pt x="1267" y="2133"/>
                  <a:pt x="1267" y="2133"/>
                  <a:pt x="1235" y="2133"/>
                </a:cubicBezTo>
                <a:cubicBezTo>
                  <a:pt x="1172" y="2133"/>
                  <a:pt x="1140" y="2165"/>
                  <a:pt x="1109" y="2228"/>
                </a:cubicBezTo>
                <a:lnTo>
                  <a:pt x="1014" y="2355"/>
                </a:lnTo>
                <a:cubicBezTo>
                  <a:pt x="982" y="2387"/>
                  <a:pt x="950" y="2418"/>
                  <a:pt x="950" y="2482"/>
                </a:cubicBezTo>
                <a:lnTo>
                  <a:pt x="1014" y="4033"/>
                </a:lnTo>
                <a:cubicBezTo>
                  <a:pt x="1014" y="4128"/>
                  <a:pt x="982" y="4192"/>
                  <a:pt x="950" y="4255"/>
                </a:cubicBezTo>
                <a:cubicBezTo>
                  <a:pt x="887" y="4287"/>
                  <a:pt x="824" y="4318"/>
                  <a:pt x="729" y="4318"/>
                </a:cubicBezTo>
                <a:cubicBezTo>
                  <a:pt x="570" y="4318"/>
                  <a:pt x="444" y="4223"/>
                  <a:pt x="444" y="4065"/>
                </a:cubicBezTo>
                <a:lnTo>
                  <a:pt x="380" y="2323"/>
                </a:lnTo>
                <a:cubicBezTo>
                  <a:pt x="380" y="2260"/>
                  <a:pt x="412" y="2197"/>
                  <a:pt x="444" y="2133"/>
                </a:cubicBezTo>
                <a:lnTo>
                  <a:pt x="1330" y="993"/>
                </a:lnTo>
                <a:cubicBezTo>
                  <a:pt x="1489" y="772"/>
                  <a:pt x="1774" y="645"/>
                  <a:pt x="2027" y="645"/>
                </a:cubicBezTo>
                <a:lnTo>
                  <a:pt x="2312" y="645"/>
                </a:lnTo>
                <a:cubicBezTo>
                  <a:pt x="2534" y="645"/>
                  <a:pt x="2724" y="708"/>
                  <a:pt x="2914" y="772"/>
                </a:cubicBezTo>
                <a:cubicBezTo>
                  <a:pt x="3041" y="835"/>
                  <a:pt x="3452" y="993"/>
                  <a:pt x="3832" y="1057"/>
                </a:cubicBezTo>
                <a:cubicBezTo>
                  <a:pt x="3927" y="1057"/>
                  <a:pt x="4054" y="1057"/>
                  <a:pt x="4181" y="993"/>
                </a:cubicBezTo>
                <a:lnTo>
                  <a:pt x="5226" y="423"/>
                </a:lnTo>
                <a:cubicBezTo>
                  <a:pt x="5274" y="399"/>
                  <a:pt x="5323" y="389"/>
                  <a:pt x="5369" y="389"/>
                </a:cubicBezTo>
                <a:close/>
                <a:moveTo>
                  <a:pt x="5378" y="1"/>
                </a:moveTo>
                <a:cubicBezTo>
                  <a:pt x="5272" y="1"/>
                  <a:pt x="5165" y="26"/>
                  <a:pt x="5067" y="75"/>
                </a:cubicBezTo>
                <a:lnTo>
                  <a:pt x="3991" y="645"/>
                </a:lnTo>
                <a:cubicBezTo>
                  <a:pt x="3959" y="645"/>
                  <a:pt x="3896" y="677"/>
                  <a:pt x="3864" y="677"/>
                </a:cubicBezTo>
                <a:cubicBezTo>
                  <a:pt x="3547" y="613"/>
                  <a:pt x="3167" y="455"/>
                  <a:pt x="3072" y="423"/>
                </a:cubicBezTo>
                <a:cubicBezTo>
                  <a:pt x="2819" y="328"/>
                  <a:pt x="2566" y="265"/>
                  <a:pt x="2312" y="265"/>
                </a:cubicBezTo>
                <a:lnTo>
                  <a:pt x="2027" y="265"/>
                </a:lnTo>
                <a:cubicBezTo>
                  <a:pt x="1647" y="265"/>
                  <a:pt x="1299" y="423"/>
                  <a:pt x="1045" y="740"/>
                </a:cubicBezTo>
                <a:lnTo>
                  <a:pt x="127" y="1912"/>
                </a:lnTo>
                <a:cubicBezTo>
                  <a:pt x="64" y="2007"/>
                  <a:pt x="0" y="2165"/>
                  <a:pt x="0" y="2323"/>
                </a:cubicBezTo>
                <a:lnTo>
                  <a:pt x="64" y="4065"/>
                </a:lnTo>
                <a:cubicBezTo>
                  <a:pt x="64" y="4413"/>
                  <a:pt x="349" y="4698"/>
                  <a:pt x="729" y="4698"/>
                </a:cubicBezTo>
                <a:lnTo>
                  <a:pt x="760" y="4698"/>
                </a:lnTo>
                <a:cubicBezTo>
                  <a:pt x="855" y="4698"/>
                  <a:pt x="950" y="4667"/>
                  <a:pt x="1045" y="4603"/>
                </a:cubicBezTo>
                <a:lnTo>
                  <a:pt x="1045" y="4603"/>
                </a:lnTo>
                <a:lnTo>
                  <a:pt x="570" y="9195"/>
                </a:lnTo>
                <a:cubicBezTo>
                  <a:pt x="570" y="9385"/>
                  <a:pt x="634" y="9575"/>
                  <a:pt x="729" y="9702"/>
                </a:cubicBezTo>
                <a:cubicBezTo>
                  <a:pt x="855" y="9861"/>
                  <a:pt x="1014" y="9924"/>
                  <a:pt x="1204" y="9956"/>
                </a:cubicBezTo>
                <a:lnTo>
                  <a:pt x="1267" y="9956"/>
                </a:lnTo>
                <a:cubicBezTo>
                  <a:pt x="1616" y="9956"/>
                  <a:pt x="1932" y="9702"/>
                  <a:pt x="1964" y="9354"/>
                </a:cubicBezTo>
                <a:lnTo>
                  <a:pt x="2281" y="5839"/>
                </a:lnTo>
                <a:cubicBezTo>
                  <a:pt x="2312" y="5854"/>
                  <a:pt x="2336" y="5862"/>
                  <a:pt x="2360" y="5862"/>
                </a:cubicBezTo>
                <a:cubicBezTo>
                  <a:pt x="2383" y="5862"/>
                  <a:pt x="2407" y="5854"/>
                  <a:pt x="2439" y="5839"/>
                </a:cubicBezTo>
                <a:lnTo>
                  <a:pt x="2851" y="9354"/>
                </a:lnTo>
                <a:cubicBezTo>
                  <a:pt x="2882" y="9702"/>
                  <a:pt x="3199" y="9956"/>
                  <a:pt x="3547" y="9956"/>
                </a:cubicBezTo>
                <a:lnTo>
                  <a:pt x="3611" y="9956"/>
                </a:lnTo>
                <a:cubicBezTo>
                  <a:pt x="3801" y="9924"/>
                  <a:pt x="3959" y="9829"/>
                  <a:pt x="4086" y="9702"/>
                </a:cubicBezTo>
                <a:cubicBezTo>
                  <a:pt x="4181" y="9544"/>
                  <a:pt x="4244" y="9354"/>
                  <a:pt x="4212" y="9195"/>
                </a:cubicBezTo>
                <a:lnTo>
                  <a:pt x="3674" y="4572"/>
                </a:lnTo>
                <a:lnTo>
                  <a:pt x="3674" y="1943"/>
                </a:lnTo>
                <a:cubicBezTo>
                  <a:pt x="3756" y="1960"/>
                  <a:pt x="3838" y="1968"/>
                  <a:pt x="3919" y="1968"/>
                </a:cubicBezTo>
                <a:cubicBezTo>
                  <a:pt x="4154" y="1968"/>
                  <a:pt x="4389" y="1902"/>
                  <a:pt x="4624" y="1785"/>
                </a:cubicBezTo>
                <a:lnTo>
                  <a:pt x="5669" y="1247"/>
                </a:lnTo>
                <a:cubicBezTo>
                  <a:pt x="5986" y="1088"/>
                  <a:pt x="6113" y="708"/>
                  <a:pt x="5986" y="392"/>
                </a:cubicBezTo>
                <a:cubicBezTo>
                  <a:pt x="5954" y="360"/>
                  <a:pt x="5954" y="360"/>
                  <a:pt x="5954" y="360"/>
                </a:cubicBezTo>
                <a:lnTo>
                  <a:pt x="5859" y="201"/>
                </a:lnTo>
                <a:lnTo>
                  <a:pt x="5828" y="201"/>
                </a:lnTo>
                <a:cubicBezTo>
                  <a:pt x="5711" y="65"/>
                  <a:pt x="5546" y="1"/>
                  <a:pt x="5378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2a269e6aed1_0_336"/>
          <p:cNvSpPr/>
          <p:nvPr/>
        </p:nvSpPr>
        <p:spPr>
          <a:xfrm>
            <a:off x="7528324" y="3315454"/>
            <a:ext cx="60079" cy="58054"/>
          </a:xfrm>
          <a:custGeom>
            <a:avLst/>
            <a:gdLst/>
            <a:ahLst/>
            <a:cxnLst/>
            <a:rect l="l" t="t" r="r" b="b"/>
            <a:pathLst>
              <a:path w="1869" h="1806" extrusionOk="0">
                <a:moveTo>
                  <a:pt x="919" y="1"/>
                </a:moveTo>
                <a:cubicBezTo>
                  <a:pt x="412" y="1"/>
                  <a:pt x="1" y="412"/>
                  <a:pt x="1" y="919"/>
                </a:cubicBezTo>
                <a:cubicBezTo>
                  <a:pt x="1" y="1394"/>
                  <a:pt x="412" y="1806"/>
                  <a:pt x="919" y="1806"/>
                </a:cubicBezTo>
                <a:cubicBezTo>
                  <a:pt x="1457" y="1806"/>
                  <a:pt x="1869" y="1394"/>
                  <a:pt x="1869" y="919"/>
                </a:cubicBezTo>
                <a:cubicBezTo>
                  <a:pt x="1869" y="412"/>
                  <a:pt x="1457" y="1"/>
                  <a:pt x="9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g2a269e6aed1_0_336"/>
          <p:cNvSpPr/>
          <p:nvPr/>
        </p:nvSpPr>
        <p:spPr>
          <a:xfrm>
            <a:off x="7523246" y="3309347"/>
            <a:ext cx="71265" cy="70269"/>
          </a:xfrm>
          <a:custGeom>
            <a:avLst/>
            <a:gdLst/>
            <a:ahLst/>
            <a:cxnLst/>
            <a:rect l="l" t="t" r="r" b="b"/>
            <a:pathLst>
              <a:path w="2217" h="2186" extrusionOk="0">
                <a:moveTo>
                  <a:pt x="1109" y="381"/>
                </a:moveTo>
                <a:cubicBezTo>
                  <a:pt x="1489" y="381"/>
                  <a:pt x="1837" y="697"/>
                  <a:pt x="1837" y="1109"/>
                </a:cubicBezTo>
                <a:cubicBezTo>
                  <a:pt x="1837" y="1489"/>
                  <a:pt x="1489" y="1806"/>
                  <a:pt x="1109" y="1806"/>
                </a:cubicBezTo>
                <a:cubicBezTo>
                  <a:pt x="697" y="1806"/>
                  <a:pt x="349" y="1489"/>
                  <a:pt x="349" y="1109"/>
                </a:cubicBezTo>
                <a:cubicBezTo>
                  <a:pt x="349" y="697"/>
                  <a:pt x="697" y="381"/>
                  <a:pt x="1109" y="381"/>
                </a:cubicBezTo>
                <a:close/>
                <a:moveTo>
                  <a:pt x="1109" y="1"/>
                </a:moveTo>
                <a:cubicBezTo>
                  <a:pt x="475" y="1"/>
                  <a:pt x="0" y="507"/>
                  <a:pt x="0" y="1109"/>
                </a:cubicBezTo>
                <a:cubicBezTo>
                  <a:pt x="0" y="1711"/>
                  <a:pt x="475" y="2186"/>
                  <a:pt x="1109" y="2186"/>
                </a:cubicBezTo>
                <a:cubicBezTo>
                  <a:pt x="1710" y="2186"/>
                  <a:pt x="2217" y="1711"/>
                  <a:pt x="2217" y="1109"/>
                </a:cubicBezTo>
                <a:cubicBezTo>
                  <a:pt x="2217" y="507"/>
                  <a:pt x="1710" y="1"/>
                  <a:pt x="110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g2a269e6aed1_0_336"/>
          <p:cNvSpPr/>
          <p:nvPr/>
        </p:nvSpPr>
        <p:spPr>
          <a:xfrm>
            <a:off x="7819462" y="3377977"/>
            <a:ext cx="13276" cy="11829"/>
          </a:xfrm>
          <a:custGeom>
            <a:avLst/>
            <a:gdLst/>
            <a:ahLst/>
            <a:cxnLst/>
            <a:rect l="l" t="t" r="r" b="b"/>
            <a:pathLst>
              <a:path w="413" h="368" extrusionOk="0">
                <a:moveTo>
                  <a:pt x="207" y="0"/>
                </a:moveTo>
                <a:cubicBezTo>
                  <a:pt x="170" y="0"/>
                  <a:pt x="131" y="8"/>
                  <a:pt x="96" y="19"/>
                </a:cubicBezTo>
                <a:cubicBezTo>
                  <a:pt x="33" y="83"/>
                  <a:pt x="1" y="178"/>
                  <a:pt x="33" y="241"/>
                </a:cubicBezTo>
                <a:cubicBezTo>
                  <a:pt x="64" y="336"/>
                  <a:pt x="128" y="368"/>
                  <a:pt x="191" y="368"/>
                </a:cubicBezTo>
                <a:lnTo>
                  <a:pt x="254" y="368"/>
                </a:lnTo>
                <a:cubicBezTo>
                  <a:pt x="286" y="368"/>
                  <a:pt x="286" y="336"/>
                  <a:pt x="318" y="336"/>
                </a:cubicBezTo>
                <a:cubicBezTo>
                  <a:pt x="381" y="273"/>
                  <a:pt x="413" y="178"/>
                  <a:pt x="349" y="83"/>
                </a:cubicBezTo>
                <a:cubicBezTo>
                  <a:pt x="329" y="22"/>
                  <a:pt x="271" y="0"/>
                  <a:pt x="20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g2a269e6aed1_0_336"/>
          <p:cNvSpPr/>
          <p:nvPr/>
        </p:nvSpPr>
        <p:spPr>
          <a:xfrm>
            <a:off x="7817437" y="3315454"/>
            <a:ext cx="59083" cy="58054"/>
          </a:xfrm>
          <a:custGeom>
            <a:avLst/>
            <a:gdLst/>
            <a:ahLst/>
            <a:cxnLst/>
            <a:rect l="l" t="t" r="r" b="b"/>
            <a:pathLst>
              <a:path w="1838" h="1806" extrusionOk="0">
                <a:moveTo>
                  <a:pt x="919" y="1"/>
                </a:moveTo>
                <a:cubicBezTo>
                  <a:pt x="412" y="1"/>
                  <a:pt x="1" y="412"/>
                  <a:pt x="1" y="919"/>
                </a:cubicBezTo>
                <a:cubicBezTo>
                  <a:pt x="1" y="1394"/>
                  <a:pt x="412" y="1806"/>
                  <a:pt x="919" y="1806"/>
                </a:cubicBezTo>
                <a:cubicBezTo>
                  <a:pt x="1426" y="1806"/>
                  <a:pt x="1837" y="1394"/>
                  <a:pt x="1837" y="919"/>
                </a:cubicBezTo>
                <a:cubicBezTo>
                  <a:pt x="1837" y="412"/>
                  <a:pt x="1426" y="1"/>
                  <a:pt x="9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g2a269e6aed1_0_336"/>
          <p:cNvSpPr/>
          <p:nvPr/>
        </p:nvSpPr>
        <p:spPr>
          <a:xfrm>
            <a:off x="7811329" y="3309347"/>
            <a:ext cx="71298" cy="70269"/>
          </a:xfrm>
          <a:custGeom>
            <a:avLst/>
            <a:gdLst/>
            <a:ahLst/>
            <a:cxnLst/>
            <a:rect l="l" t="t" r="r" b="b"/>
            <a:pathLst>
              <a:path w="2218" h="2186" extrusionOk="0">
                <a:moveTo>
                  <a:pt x="1109" y="381"/>
                </a:moveTo>
                <a:cubicBezTo>
                  <a:pt x="1521" y="381"/>
                  <a:pt x="1869" y="697"/>
                  <a:pt x="1869" y="1109"/>
                </a:cubicBezTo>
                <a:cubicBezTo>
                  <a:pt x="1869" y="1489"/>
                  <a:pt x="1521" y="1806"/>
                  <a:pt x="1109" y="1806"/>
                </a:cubicBezTo>
                <a:cubicBezTo>
                  <a:pt x="697" y="1806"/>
                  <a:pt x="381" y="1489"/>
                  <a:pt x="381" y="1109"/>
                </a:cubicBezTo>
                <a:cubicBezTo>
                  <a:pt x="381" y="697"/>
                  <a:pt x="729" y="381"/>
                  <a:pt x="1109" y="381"/>
                </a:cubicBezTo>
                <a:close/>
                <a:moveTo>
                  <a:pt x="1109" y="1"/>
                </a:moveTo>
                <a:cubicBezTo>
                  <a:pt x="507" y="1"/>
                  <a:pt x="1" y="507"/>
                  <a:pt x="1" y="1109"/>
                </a:cubicBezTo>
                <a:cubicBezTo>
                  <a:pt x="1" y="1711"/>
                  <a:pt x="507" y="2186"/>
                  <a:pt x="1109" y="2186"/>
                </a:cubicBezTo>
                <a:cubicBezTo>
                  <a:pt x="1742" y="2186"/>
                  <a:pt x="2217" y="1711"/>
                  <a:pt x="2217" y="1109"/>
                </a:cubicBezTo>
                <a:cubicBezTo>
                  <a:pt x="2217" y="507"/>
                  <a:pt x="1742" y="1"/>
                  <a:pt x="110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g2a269e6aed1_0_336"/>
          <p:cNvSpPr/>
          <p:nvPr/>
        </p:nvSpPr>
        <p:spPr>
          <a:xfrm>
            <a:off x="7732927" y="3376530"/>
            <a:ext cx="184319" cy="299334"/>
          </a:xfrm>
          <a:custGeom>
            <a:avLst/>
            <a:gdLst/>
            <a:ahLst/>
            <a:cxnLst/>
            <a:rect l="l" t="t" r="r" b="b"/>
            <a:pathLst>
              <a:path w="5734" h="9312" extrusionOk="0">
                <a:moveTo>
                  <a:pt x="3453" y="1"/>
                </a:moveTo>
                <a:cubicBezTo>
                  <a:pt x="3231" y="1"/>
                  <a:pt x="3041" y="64"/>
                  <a:pt x="2851" y="159"/>
                </a:cubicBezTo>
                <a:lnTo>
                  <a:pt x="2851" y="191"/>
                </a:lnTo>
                <a:cubicBezTo>
                  <a:pt x="2661" y="318"/>
                  <a:pt x="2471" y="508"/>
                  <a:pt x="2281" y="729"/>
                </a:cubicBezTo>
                <a:cubicBezTo>
                  <a:pt x="2091" y="919"/>
                  <a:pt x="1933" y="1109"/>
                  <a:pt x="1774" y="1204"/>
                </a:cubicBezTo>
                <a:cubicBezTo>
                  <a:pt x="1730" y="1227"/>
                  <a:pt x="1685" y="1249"/>
                  <a:pt x="1640" y="1249"/>
                </a:cubicBezTo>
                <a:cubicBezTo>
                  <a:pt x="1622" y="1249"/>
                  <a:pt x="1603" y="1245"/>
                  <a:pt x="1584" y="1236"/>
                </a:cubicBezTo>
                <a:lnTo>
                  <a:pt x="793" y="793"/>
                </a:lnTo>
                <a:cubicBezTo>
                  <a:pt x="715" y="754"/>
                  <a:pt x="635" y="736"/>
                  <a:pt x="557" y="736"/>
                </a:cubicBezTo>
                <a:cubicBezTo>
                  <a:pt x="380" y="736"/>
                  <a:pt x="216" y="829"/>
                  <a:pt x="128" y="983"/>
                </a:cubicBezTo>
                <a:cubicBezTo>
                  <a:pt x="1" y="1204"/>
                  <a:pt x="96" y="1489"/>
                  <a:pt x="318" y="1616"/>
                </a:cubicBezTo>
                <a:lnTo>
                  <a:pt x="1141" y="2059"/>
                </a:lnTo>
                <a:cubicBezTo>
                  <a:pt x="1304" y="2141"/>
                  <a:pt x="1484" y="2181"/>
                  <a:pt x="1665" y="2181"/>
                </a:cubicBezTo>
                <a:cubicBezTo>
                  <a:pt x="1905" y="2181"/>
                  <a:pt x="2145" y="2109"/>
                  <a:pt x="2344" y="1964"/>
                </a:cubicBezTo>
                <a:cubicBezTo>
                  <a:pt x="2376" y="1933"/>
                  <a:pt x="2408" y="1901"/>
                  <a:pt x="2440" y="1869"/>
                </a:cubicBezTo>
                <a:lnTo>
                  <a:pt x="2440" y="4118"/>
                </a:lnTo>
                <a:lnTo>
                  <a:pt x="2440" y="4149"/>
                </a:lnTo>
                <a:lnTo>
                  <a:pt x="1901" y="8773"/>
                </a:lnTo>
                <a:cubicBezTo>
                  <a:pt x="1869" y="9026"/>
                  <a:pt x="2059" y="9280"/>
                  <a:pt x="2313" y="9311"/>
                </a:cubicBezTo>
                <a:lnTo>
                  <a:pt x="2376" y="9311"/>
                </a:lnTo>
                <a:cubicBezTo>
                  <a:pt x="2630" y="9311"/>
                  <a:pt x="2851" y="9121"/>
                  <a:pt x="2883" y="8868"/>
                </a:cubicBezTo>
                <a:lnTo>
                  <a:pt x="3326" y="5195"/>
                </a:lnTo>
                <a:cubicBezTo>
                  <a:pt x="3421" y="5226"/>
                  <a:pt x="3485" y="5226"/>
                  <a:pt x="3580" y="5226"/>
                </a:cubicBezTo>
                <a:cubicBezTo>
                  <a:pt x="3643" y="5226"/>
                  <a:pt x="3706" y="5226"/>
                  <a:pt x="3801" y="5195"/>
                </a:cubicBezTo>
                <a:lnTo>
                  <a:pt x="4150" y="8868"/>
                </a:lnTo>
                <a:cubicBezTo>
                  <a:pt x="4181" y="9121"/>
                  <a:pt x="4403" y="9311"/>
                  <a:pt x="4656" y="9311"/>
                </a:cubicBezTo>
                <a:lnTo>
                  <a:pt x="4688" y="9311"/>
                </a:lnTo>
                <a:cubicBezTo>
                  <a:pt x="4973" y="9280"/>
                  <a:pt x="5195" y="9058"/>
                  <a:pt x="5163" y="8773"/>
                </a:cubicBezTo>
                <a:lnTo>
                  <a:pt x="4688" y="3959"/>
                </a:lnTo>
                <a:lnTo>
                  <a:pt x="4688" y="1869"/>
                </a:lnTo>
                <a:lnTo>
                  <a:pt x="4783" y="1996"/>
                </a:lnTo>
                <a:lnTo>
                  <a:pt x="4720" y="3579"/>
                </a:lnTo>
                <a:cubicBezTo>
                  <a:pt x="4720" y="3833"/>
                  <a:pt x="4910" y="4054"/>
                  <a:pt x="5195" y="4054"/>
                </a:cubicBezTo>
                <a:cubicBezTo>
                  <a:pt x="5448" y="4054"/>
                  <a:pt x="5670" y="3833"/>
                  <a:pt x="5670" y="3579"/>
                </a:cubicBezTo>
                <a:lnTo>
                  <a:pt x="5733" y="1869"/>
                </a:lnTo>
                <a:cubicBezTo>
                  <a:pt x="5733" y="1743"/>
                  <a:pt x="5701" y="1648"/>
                  <a:pt x="5638" y="1553"/>
                </a:cubicBezTo>
                <a:lnTo>
                  <a:pt x="4751" y="413"/>
                </a:lnTo>
                <a:lnTo>
                  <a:pt x="4720" y="413"/>
                </a:lnTo>
                <a:cubicBezTo>
                  <a:pt x="4530" y="159"/>
                  <a:pt x="4213" y="1"/>
                  <a:pt x="3896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g2a269e6aed1_0_336"/>
          <p:cNvSpPr/>
          <p:nvPr/>
        </p:nvSpPr>
        <p:spPr>
          <a:xfrm>
            <a:off x="7728877" y="3370422"/>
            <a:ext cx="194477" cy="311646"/>
          </a:xfrm>
          <a:custGeom>
            <a:avLst/>
            <a:gdLst/>
            <a:ahLst/>
            <a:cxnLst/>
            <a:rect l="l" t="t" r="r" b="b"/>
            <a:pathLst>
              <a:path w="6050" h="9695" extrusionOk="0">
                <a:moveTo>
                  <a:pt x="4022" y="381"/>
                </a:moveTo>
                <a:cubicBezTo>
                  <a:pt x="4276" y="381"/>
                  <a:pt x="4529" y="476"/>
                  <a:pt x="4719" y="698"/>
                </a:cubicBezTo>
                <a:lnTo>
                  <a:pt x="5606" y="1869"/>
                </a:lnTo>
                <a:cubicBezTo>
                  <a:pt x="5637" y="1901"/>
                  <a:pt x="5669" y="1964"/>
                  <a:pt x="5669" y="2028"/>
                </a:cubicBezTo>
                <a:lnTo>
                  <a:pt x="5606" y="3769"/>
                </a:lnTo>
                <a:cubicBezTo>
                  <a:pt x="5606" y="3928"/>
                  <a:pt x="5479" y="4054"/>
                  <a:pt x="5321" y="4054"/>
                </a:cubicBezTo>
                <a:cubicBezTo>
                  <a:pt x="5226" y="4054"/>
                  <a:pt x="5162" y="4023"/>
                  <a:pt x="5099" y="3959"/>
                </a:cubicBezTo>
                <a:cubicBezTo>
                  <a:pt x="5067" y="3896"/>
                  <a:pt x="5036" y="3833"/>
                  <a:pt x="5036" y="3738"/>
                </a:cubicBezTo>
                <a:lnTo>
                  <a:pt x="5099" y="2186"/>
                </a:lnTo>
                <a:cubicBezTo>
                  <a:pt x="5099" y="2154"/>
                  <a:pt x="5067" y="2091"/>
                  <a:pt x="5036" y="2059"/>
                </a:cubicBezTo>
                <a:lnTo>
                  <a:pt x="4972" y="1933"/>
                </a:lnTo>
                <a:cubicBezTo>
                  <a:pt x="4909" y="1869"/>
                  <a:pt x="4814" y="1869"/>
                  <a:pt x="4751" y="1869"/>
                </a:cubicBezTo>
                <a:cubicBezTo>
                  <a:pt x="4687" y="1901"/>
                  <a:pt x="4624" y="1996"/>
                  <a:pt x="4624" y="2059"/>
                </a:cubicBezTo>
                <a:lnTo>
                  <a:pt x="4624" y="4149"/>
                </a:lnTo>
                <a:lnTo>
                  <a:pt x="5099" y="8963"/>
                </a:lnTo>
                <a:cubicBezTo>
                  <a:pt x="5099" y="9058"/>
                  <a:pt x="5067" y="9153"/>
                  <a:pt x="5036" y="9216"/>
                </a:cubicBezTo>
                <a:cubicBezTo>
                  <a:pt x="4972" y="9280"/>
                  <a:pt x="4877" y="9311"/>
                  <a:pt x="4814" y="9311"/>
                </a:cubicBezTo>
                <a:cubicBezTo>
                  <a:pt x="4794" y="9315"/>
                  <a:pt x="4775" y="9316"/>
                  <a:pt x="4756" y="9316"/>
                </a:cubicBezTo>
                <a:cubicBezTo>
                  <a:pt x="4593" y="9316"/>
                  <a:pt x="4466" y="9197"/>
                  <a:pt x="4466" y="9026"/>
                </a:cubicBezTo>
                <a:lnTo>
                  <a:pt x="4117" y="5353"/>
                </a:lnTo>
                <a:cubicBezTo>
                  <a:pt x="4086" y="5321"/>
                  <a:pt x="4086" y="5258"/>
                  <a:pt x="4022" y="5226"/>
                </a:cubicBezTo>
                <a:cubicBezTo>
                  <a:pt x="3991" y="5195"/>
                  <a:pt x="3959" y="5195"/>
                  <a:pt x="3927" y="5195"/>
                </a:cubicBezTo>
                <a:lnTo>
                  <a:pt x="3864" y="5195"/>
                </a:lnTo>
                <a:cubicBezTo>
                  <a:pt x="3801" y="5210"/>
                  <a:pt x="3737" y="5218"/>
                  <a:pt x="3674" y="5218"/>
                </a:cubicBezTo>
                <a:cubicBezTo>
                  <a:pt x="3611" y="5218"/>
                  <a:pt x="3547" y="5210"/>
                  <a:pt x="3484" y="5195"/>
                </a:cubicBezTo>
                <a:cubicBezTo>
                  <a:pt x="3465" y="5185"/>
                  <a:pt x="3450" y="5181"/>
                  <a:pt x="3435" y="5181"/>
                </a:cubicBezTo>
                <a:cubicBezTo>
                  <a:pt x="3399" y="5181"/>
                  <a:pt x="3370" y="5204"/>
                  <a:pt x="3326" y="5226"/>
                </a:cubicBezTo>
                <a:cubicBezTo>
                  <a:pt x="3294" y="5258"/>
                  <a:pt x="3262" y="5290"/>
                  <a:pt x="3262" y="5353"/>
                </a:cubicBezTo>
                <a:lnTo>
                  <a:pt x="2819" y="9026"/>
                </a:lnTo>
                <a:cubicBezTo>
                  <a:pt x="2787" y="9185"/>
                  <a:pt x="2661" y="9311"/>
                  <a:pt x="2502" y="9311"/>
                </a:cubicBezTo>
                <a:lnTo>
                  <a:pt x="2470" y="9311"/>
                </a:lnTo>
                <a:cubicBezTo>
                  <a:pt x="2375" y="9280"/>
                  <a:pt x="2280" y="9248"/>
                  <a:pt x="2249" y="9185"/>
                </a:cubicBezTo>
                <a:cubicBezTo>
                  <a:pt x="2185" y="9121"/>
                  <a:pt x="2154" y="9026"/>
                  <a:pt x="2185" y="8963"/>
                </a:cubicBezTo>
                <a:lnTo>
                  <a:pt x="2756" y="4339"/>
                </a:lnTo>
                <a:lnTo>
                  <a:pt x="2756" y="4308"/>
                </a:lnTo>
                <a:lnTo>
                  <a:pt x="2756" y="2028"/>
                </a:lnTo>
                <a:cubicBezTo>
                  <a:pt x="2756" y="1964"/>
                  <a:pt x="2692" y="1901"/>
                  <a:pt x="2629" y="1869"/>
                </a:cubicBezTo>
                <a:cubicBezTo>
                  <a:pt x="2603" y="1856"/>
                  <a:pt x="2576" y="1848"/>
                  <a:pt x="2550" y="1848"/>
                </a:cubicBezTo>
                <a:cubicBezTo>
                  <a:pt x="2513" y="1848"/>
                  <a:pt x="2476" y="1864"/>
                  <a:pt x="2439" y="1901"/>
                </a:cubicBezTo>
                <a:cubicBezTo>
                  <a:pt x="2407" y="1933"/>
                  <a:pt x="2375" y="1964"/>
                  <a:pt x="2344" y="1964"/>
                </a:cubicBezTo>
                <a:cubicBezTo>
                  <a:pt x="2178" y="2094"/>
                  <a:pt x="1968" y="2158"/>
                  <a:pt x="1760" y="2158"/>
                </a:cubicBezTo>
                <a:cubicBezTo>
                  <a:pt x="1611" y="2158"/>
                  <a:pt x="1462" y="2125"/>
                  <a:pt x="1330" y="2059"/>
                </a:cubicBezTo>
                <a:lnTo>
                  <a:pt x="539" y="1616"/>
                </a:lnTo>
                <a:cubicBezTo>
                  <a:pt x="475" y="1584"/>
                  <a:pt x="412" y="1521"/>
                  <a:pt x="380" y="1458"/>
                </a:cubicBezTo>
                <a:cubicBezTo>
                  <a:pt x="380" y="1394"/>
                  <a:pt x="380" y="1299"/>
                  <a:pt x="412" y="1236"/>
                </a:cubicBezTo>
                <a:cubicBezTo>
                  <a:pt x="454" y="1151"/>
                  <a:pt x="553" y="1095"/>
                  <a:pt x="651" y="1095"/>
                </a:cubicBezTo>
                <a:cubicBezTo>
                  <a:pt x="701" y="1095"/>
                  <a:pt x="750" y="1109"/>
                  <a:pt x="792" y="1141"/>
                </a:cubicBezTo>
                <a:lnTo>
                  <a:pt x="1615" y="1553"/>
                </a:lnTo>
                <a:cubicBezTo>
                  <a:pt x="1672" y="1581"/>
                  <a:pt x="1736" y="1597"/>
                  <a:pt x="1797" y="1597"/>
                </a:cubicBezTo>
                <a:cubicBezTo>
                  <a:pt x="1872" y="1597"/>
                  <a:pt x="1943" y="1573"/>
                  <a:pt x="1995" y="1521"/>
                </a:cubicBezTo>
                <a:cubicBezTo>
                  <a:pt x="2154" y="1394"/>
                  <a:pt x="2344" y="1204"/>
                  <a:pt x="2534" y="1014"/>
                </a:cubicBezTo>
                <a:cubicBezTo>
                  <a:pt x="2724" y="824"/>
                  <a:pt x="2914" y="634"/>
                  <a:pt x="3072" y="508"/>
                </a:cubicBezTo>
                <a:cubicBezTo>
                  <a:pt x="3231" y="413"/>
                  <a:pt x="3421" y="381"/>
                  <a:pt x="3579" y="381"/>
                </a:cubicBezTo>
                <a:close/>
                <a:moveTo>
                  <a:pt x="3579" y="1"/>
                </a:moveTo>
                <a:cubicBezTo>
                  <a:pt x="3326" y="1"/>
                  <a:pt x="3104" y="64"/>
                  <a:pt x="2882" y="191"/>
                </a:cubicBezTo>
                <a:cubicBezTo>
                  <a:pt x="2661" y="349"/>
                  <a:pt x="2470" y="539"/>
                  <a:pt x="2249" y="761"/>
                </a:cubicBezTo>
                <a:cubicBezTo>
                  <a:pt x="2090" y="919"/>
                  <a:pt x="1932" y="1109"/>
                  <a:pt x="1774" y="1236"/>
                </a:cubicBezTo>
                <a:lnTo>
                  <a:pt x="982" y="793"/>
                </a:lnTo>
                <a:cubicBezTo>
                  <a:pt x="890" y="746"/>
                  <a:pt x="789" y="724"/>
                  <a:pt x="689" y="724"/>
                </a:cubicBezTo>
                <a:cubicBezTo>
                  <a:pt x="447" y="724"/>
                  <a:pt x="207" y="853"/>
                  <a:pt x="95" y="1078"/>
                </a:cubicBezTo>
                <a:cubicBezTo>
                  <a:pt x="0" y="1236"/>
                  <a:pt x="0" y="1394"/>
                  <a:pt x="32" y="1584"/>
                </a:cubicBezTo>
                <a:cubicBezTo>
                  <a:pt x="95" y="1743"/>
                  <a:pt x="190" y="1869"/>
                  <a:pt x="349" y="1964"/>
                </a:cubicBezTo>
                <a:lnTo>
                  <a:pt x="1172" y="2408"/>
                </a:lnTo>
                <a:cubicBezTo>
                  <a:pt x="1362" y="2503"/>
                  <a:pt x="1568" y="2550"/>
                  <a:pt x="1774" y="2550"/>
                </a:cubicBezTo>
                <a:cubicBezTo>
                  <a:pt x="1980" y="2550"/>
                  <a:pt x="2185" y="2503"/>
                  <a:pt x="2375" y="2408"/>
                </a:cubicBezTo>
                <a:lnTo>
                  <a:pt x="2375" y="4308"/>
                </a:lnTo>
                <a:lnTo>
                  <a:pt x="1805" y="8931"/>
                </a:lnTo>
                <a:cubicBezTo>
                  <a:pt x="1805" y="9090"/>
                  <a:pt x="1837" y="9280"/>
                  <a:pt x="1964" y="9438"/>
                </a:cubicBezTo>
                <a:cubicBezTo>
                  <a:pt x="2090" y="9565"/>
                  <a:pt x="2249" y="9660"/>
                  <a:pt x="2439" y="9692"/>
                </a:cubicBezTo>
                <a:cubicBezTo>
                  <a:pt x="2460" y="9693"/>
                  <a:pt x="2482" y="9694"/>
                  <a:pt x="2503" y="9694"/>
                </a:cubicBezTo>
                <a:cubicBezTo>
                  <a:pt x="2854" y="9694"/>
                  <a:pt x="3139" y="9448"/>
                  <a:pt x="3199" y="9090"/>
                </a:cubicBezTo>
                <a:lnTo>
                  <a:pt x="3611" y="5575"/>
                </a:lnTo>
                <a:lnTo>
                  <a:pt x="3737" y="5575"/>
                </a:lnTo>
                <a:lnTo>
                  <a:pt x="4086" y="9090"/>
                </a:lnTo>
                <a:cubicBezTo>
                  <a:pt x="4117" y="9438"/>
                  <a:pt x="4434" y="9692"/>
                  <a:pt x="4782" y="9692"/>
                </a:cubicBezTo>
                <a:lnTo>
                  <a:pt x="4846" y="9692"/>
                </a:lnTo>
                <a:cubicBezTo>
                  <a:pt x="5036" y="9660"/>
                  <a:pt x="5194" y="9565"/>
                  <a:pt x="5321" y="9438"/>
                </a:cubicBezTo>
                <a:cubicBezTo>
                  <a:pt x="5416" y="9280"/>
                  <a:pt x="5479" y="9121"/>
                  <a:pt x="5479" y="8931"/>
                </a:cubicBezTo>
                <a:lnTo>
                  <a:pt x="5004" y="4339"/>
                </a:lnTo>
                <a:lnTo>
                  <a:pt x="5004" y="4339"/>
                </a:lnTo>
                <a:cubicBezTo>
                  <a:pt x="5099" y="4371"/>
                  <a:pt x="5194" y="4403"/>
                  <a:pt x="5321" y="4403"/>
                </a:cubicBezTo>
                <a:cubicBezTo>
                  <a:pt x="5669" y="4403"/>
                  <a:pt x="5986" y="4149"/>
                  <a:pt x="5986" y="3769"/>
                </a:cubicBezTo>
                <a:lnTo>
                  <a:pt x="6049" y="2059"/>
                </a:lnTo>
                <a:cubicBezTo>
                  <a:pt x="6049" y="1901"/>
                  <a:pt x="5986" y="1743"/>
                  <a:pt x="5891" y="1616"/>
                </a:cubicBezTo>
                <a:lnTo>
                  <a:pt x="5004" y="476"/>
                </a:lnTo>
                <a:cubicBezTo>
                  <a:pt x="4751" y="159"/>
                  <a:pt x="4402" y="1"/>
                  <a:pt x="402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g2a269e6aed1_0_336"/>
          <p:cNvSpPr/>
          <p:nvPr/>
        </p:nvSpPr>
        <p:spPr>
          <a:xfrm>
            <a:off x="7389876" y="2740284"/>
            <a:ext cx="163940" cy="146645"/>
          </a:xfrm>
          <a:custGeom>
            <a:avLst/>
            <a:gdLst/>
            <a:ahLst/>
            <a:cxnLst/>
            <a:rect l="l" t="t" r="r" b="b"/>
            <a:pathLst>
              <a:path w="5100" h="4562" extrusionOk="0">
                <a:moveTo>
                  <a:pt x="1299" y="1"/>
                </a:moveTo>
                <a:cubicBezTo>
                  <a:pt x="571" y="1"/>
                  <a:pt x="1" y="412"/>
                  <a:pt x="1" y="951"/>
                </a:cubicBezTo>
                <a:lnTo>
                  <a:pt x="1" y="2471"/>
                </a:lnTo>
                <a:cubicBezTo>
                  <a:pt x="1" y="3009"/>
                  <a:pt x="571" y="3421"/>
                  <a:pt x="1299" y="3421"/>
                </a:cubicBezTo>
                <a:lnTo>
                  <a:pt x="3864" y="3421"/>
                </a:lnTo>
                <a:lnTo>
                  <a:pt x="5099" y="4561"/>
                </a:lnTo>
                <a:lnTo>
                  <a:pt x="5068" y="2503"/>
                </a:lnTo>
                <a:lnTo>
                  <a:pt x="5068" y="2471"/>
                </a:lnTo>
                <a:lnTo>
                  <a:pt x="5068" y="951"/>
                </a:lnTo>
                <a:cubicBezTo>
                  <a:pt x="5068" y="412"/>
                  <a:pt x="4498" y="1"/>
                  <a:pt x="376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2a269e6aed1_0_336"/>
          <p:cNvSpPr/>
          <p:nvPr/>
        </p:nvSpPr>
        <p:spPr>
          <a:xfrm>
            <a:off x="7601615" y="2817657"/>
            <a:ext cx="68244" cy="68244"/>
          </a:xfrm>
          <a:custGeom>
            <a:avLst/>
            <a:gdLst/>
            <a:ahLst/>
            <a:cxnLst/>
            <a:rect l="l" t="t" r="r" b="b"/>
            <a:pathLst>
              <a:path w="2123" h="2123" extrusionOk="0">
                <a:moveTo>
                  <a:pt x="1077" y="1"/>
                </a:moveTo>
                <a:cubicBezTo>
                  <a:pt x="476" y="1"/>
                  <a:pt x="1" y="476"/>
                  <a:pt x="1" y="1046"/>
                </a:cubicBezTo>
                <a:cubicBezTo>
                  <a:pt x="1" y="1647"/>
                  <a:pt x="476" y="2122"/>
                  <a:pt x="1077" y="2122"/>
                </a:cubicBezTo>
                <a:cubicBezTo>
                  <a:pt x="1647" y="2122"/>
                  <a:pt x="2123" y="1647"/>
                  <a:pt x="2123" y="1046"/>
                </a:cubicBezTo>
                <a:cubicBezTo>
                  <a:pt x="2123" y="476"/>
                  <a:pt x="1647" y="1"/>
                  <a:pt x="107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2a269e6aed1_0_336"/>
          <p:cNvSpPr/>
          <p:nvPr/>
        </p:nvSpPr>
        <p:spPr>
          <a:xfrm>
            <a:off x="7601615" y="3035504"/>
            <a:ext cx="41788" cy="173101"/>
          </a:xfrm>
          <a:custGeom>
            <a:avLst/>
            <a:gdLst/>
            <a:ahLst/>
            <a:cxnLst/>
            <a:rect l="l" t="t" r="r" b="b"/>
            <a:pathLst>
              <a:path w="1300" h="5385" extrusionOk="0">
                <a:moveTo>
                  <a:pt x="1" y="1"/>
                </a:moveTo>
                <a:lnTo>
                  <a:pt x="1" y="4688"/>
                </a:lnTo>
                <a:cubicBezTo>
                  <a:pt x="1" y="5068"/>
                  <a:pt x="286" y="5384"/>
                  <a:pt x="666" y="5384"/>
                </a:cubicBezTo>
                <a:cubicBezTo>
                  <a:pt x="1014" y="5384"/>
                  <a:pt x="1299" y="5068"/>
                  <a:pt x="1299" y="4688"/>
                </a:cubicBezTo>
                <a:lnTo>
                  <a:pt x="1299" y="951"/>
                </a:lnTo>
                <a:lnTo>
                  <a:pt x="1" y="1"/>
                </a:ln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g2a269e6aed1_0_336"/>
          <p:cNvSpPr/>
          <p:nvPr/>
        </p:nvSpPr>
        <p:spPr>
          <a:xfrm>
            <a:off x="7595507" y="3030425"/>
            <a:ext cx="54004" cy="183259"/>
          </a:xfrm>
          <a:custGeom>
            <a:avLst/>
            <a:gdLst/>
            <a:ahLst/>
            <a:cxnLst/>
            <a:rect l="l" t="t" r="r" b="b"/>
            <a:pathLst>
              <a:path w="1680" h="5701" extrusionOk="0">
                <a:moveTo>
                  <a:pt x="191" y="0"/>
                </a:moveTo>
                <a:cubicBezTo>
                  <a:pt x="96" y="0"/>
                  <a:pt x="1" y="64"/>
                  <a:pt x="1" y="159"/>
                </a:cubicBezTo>
                <a:lnTo>
                  <a:pt x="1" y="4846"/>
                </a:lnTo>
                <a:cubicBezTo>
                  <a:pt x="1" y="5321"/>
                  <a:pt x="381" y="5701"/>
                  <a:pt x="824" y="5701"/>
                </a:cubicBezTo>
                <a:cubicBezTo>
                  <a:pt x="1299" y="5701"/>
                  <a:pt x="1679" y="5321"/>
                  <a:pt x="1647" y="4846"/>
                </a:cubicBezTo>
                <a:lnTo>
                  <a:pt x="1647" y="1109"/>
                </a:lnTo>
                <a:cubicBezTo>
                  <a:pt x="1647" y="1014"/>
                  <a:pt x="1584" y="919"/>
                  <a:pt x="1457" y="919"/>
                </a:cubicBezTo>
                <a:cubicBezTo>
                  <a:pt x="1362" y="919"/>
                  <a:pt x="1299" y="1014"/>
                  <a:pt x="1299" y="1109"/>
                </a:cubicBezTo>
                <a:lnTo>
                  <a:pt x="1299" y="4846"/>
                </a:lnTo>
                <a:cubicBezTo>
                  <a:pt x="1299" y="5131"/>
                  <a:pt x="1077" y="5352"/>
                  <a:pt x="824" y="5352"/>
                </a:cubicBezTo>
                <a:cubicBezTo>
                  <a:pt x="571" y="5352"/>
                  <a:pt x="381" y="5099"/>
                  <a:pt x="381" y="4846"/>
                </a:cubicBezTo>
                <a:lnTo>
                  <a:pt x="381" y="159"/>
                </a:lnTo>
                <a:cubicBezTo>
                  <a:pt x="381" y="64"/>
                  <a:pt x="286" y="0"/>
                  <a:pt x="19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2a269e6aed1_0_336"/>
          <p:cNvSpPr/>
          <p:nvPr/>
        </p:nvSpPr>
        <p:spPr>
          <a:xfrm>
            <a:off x="7402091" y="2930647"/>
            <a:ext cx="139509" cy="130348"/>
          </a:xfrm>
          <a:custGeom>
            <a:avLst/>
            <a:gdLst/>
            <a:ahLst/>
            <a:cxnLst/>
            <a:rect l="l" t="t" r="r" b="b"/>
            <a:pathLst>
              <a:path w="4340" h="4055" extrusionOk="0">
                <a:moveTo>
                  <a:pt x="1679" y="1"/>
                </a:moveTo>
                <a:cubicBezTo>
                  <a:pt x="761" y="1"/>
                  <a:pt x="1" y="761"/>
                  <a:pt x="1" y="1711"/>
                </a:cubicBezTo>
                <a:lnTo>
                  <a:pt x="1" y="2471"/>
                </a:lnTo>
                <a:lnTo>
                  <a:pt x="1" y="4054"/>
                </a:lnTo>
                <a:lnTo>
                  <a:pt x="4339" y="4054"/>
                </a:lnTo>
                <a:lnTo>
                  <a:pt x="4339" y="2471"/>
                </a:lnTo>
                <a:lnTo>
                  <a:pt x="4339" y="1711"/>
                </a:lnTo>
                <a:cubicBezTo>
                  <a:pt x="4339" y="761"/>
                  <a:pt x="3579" y="1"/>
                  <a:pt x="26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g2a269e6aed1_0_336"/>
          <p:cNvSpPr/>
          <p:nvPr/>
        </p:nvSpPr>
        <p:spPr>
          <a:xfrm>
            <a:off x="7395983" y="2924539"/>
            <a:ext cx="151724" cy="142563"/>
          </a:xfrm>
          <a:custGeom>
            <a:avLst/>
            <a:gdLst/>
            <a:ahLst/>
            <a:cxnLst/>
            <a:rect l="l" t="t" r="r" b="b"/>
            <a:pathLst>
              <a:path w="4720" h="4435" extrusionOk="0">
                <a:moveTo>
                  <a:pt x="1869" y="1"/>
                </a:moveTo>
                <a:cubicBezTo>
                  <a:pt x="856" y="1"/>
                  <a:pt x="1" y="856"/>
                  <a:pt x="1" y="1901"/>
                </a:cubicBezTo>
                <a:lnTo>
                  <a:pt x="1" y="4244"/>
                </a:lnTo>
                <a:cubicBezTo>
                  <a:pt x="1" y="4339"/>
                  <a:pt x="96" y="4435"/>
                  <a:pt x="191" y="4435"/>
                </a:cubicBezTo>
                <a:cubicBezTo>
                  <a:pt x="286" y="4435"/>
                  <a:pt x="381" y="4339"/>
                  <a:pt x="381" y="4244"/>
                </a:cubicBezTo>
                <a:lnTo>
                  <a:pt x="381" y="1901"/>
                </a:lnTo>
                <a:cubicBezTo>
                  <a:pt x="381" y="1046"/>
                  <a:pt x="1046" y="381"/>
                  <a:pt x="1869" y="381"/>
                </a:cubicBezTo>
                <a:lnTo>
                  <a:pt x="2851" y="381"/>
                </a:lnTo>
                <a:cubicBezTo>
                  <a:pt x="3674" y="381"/>
                  <a:pt x="4339" y="1046"/>
                  <a:pt x="4339" y="1901"/>
                </a:cubicBezTo>
                <a:lnTo>
                  <a:pt x="4339" y="4244"/>
                </a:lnTo>
                <a:cubicBezTo>
                  <a:pt x="4339" y="4339"/>
                  <a:pt x="4434" y="4435"/>
                  <a:pt x="4529" y="4435"/>
                </a:cubicBezTo>
                <a:cubicBezTo>
                  <a:pt x="4624" y="4435"/>
                  <a:pt x="4719" y="4339"/>
                  <a:pt x="4719" y="4244"/>
                </a:cubicBezTo>
                <a:lnTo>
                  <a:pt x="4719" y="1901"/>
                </a:lnTo>
                <a:cubicBezTo>
                  <a:pt x="4719" y="856"/>
                  <a:pt x="3896" y="1"/>
                  <a:pt x="285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g2a269e6aed1_0_336"/>
          <p:cNvSpPr/>
          <p:nvPr/>
        </p:nvSpPr>
        <p:spPr>
          <a:xfrm>
            <a:off x="7415335" y="2961184"/>
            <a:ext cx="124208" cy="141534"/>
          </a:xfrm>
          <a:custGeom>
            <a:avLst/>
            <a:gdLst/>
            <a:ahLst/>
            <a:cxnLst/>
            <a:rect l="l" t="t" r="r" b="b"/>
            <a:pathLst>
              <a:path w="3864" h="4403" extrusionOk="0">
                <a:moveTo>
                  <a:pt x="1457" y="1"/>
                </a:moveTo>
                <a:cubicBezTo>
                  <a:pt x="1109" y="1"/>
                  <a:pt x="792" y="381"/>
                  <a:pt x="602" y="729"/>
                </a:cubicBezTo>
                <a:cubicBezTo>
                  <a:pt x="222" y="1363"/>
                  <a:pt x="32" y="1933"/>
                  <a:pt x="0" y="3009"/>
                </a:cubicBezTo>
                <a:lnTo>
                  <a:pt x="0" y="3073"/>
                </a:lnTo>
                <a:cubicBezTo>
                  <a:pt x="0" y="3801"/>
                  <a:pt x="855" y="4403"/>
                  <a:pt x="1932" y="4403"/>
                </a:cubicBezTo>
                <a:cubicBezTo>
                  <a:pt x="3009" y="4403"/>
                  <a:pt x="3864" y="3801"/>
                  <a:pt x="3864" y="3073"/>
                </a:cubicBezTo>
                <a:lnTo>
                  <a:pt x="3864" y="3009"/>
                </a:lnTo>
                <a:cubicBezTo>
                  <a:pt x="3832" y="1901"/>
                  <a:pt x="3642" y="1331"/>
                  <a:pt x="3230" y="666"/>
                </a:cubicBezTo>
                <a:cubicBezTo>
                  <a:pt x="3040" y="349"/>
                  <a:pt x="2724" y="1"/>
                  <a:pt x="2407" y="1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2a269e6aed1_0_336"/>
          <p:cNvSpPr/>
          <p:nvPr/>
        </p:nvSpPr>
        <p:spPr>
          <a:xfrm>
            <a:off x="7409227" y="2955077"/>
            <a:ext cx="136423" cy="153750"/>
          </a:xfrm>
          <a:custGeom>
            <a:avLst/>
            <a:gdLst/>
            <a:ahLst/>
            <a:cxnLst/>
            <a:rect l="l" t="t" r="r" b="b"/>
            <a:pathLst>
              <a:path w="4244" h="4783" extrusionOk="0">
                <a:moveTo>
                  <a:pt x="2597" y="381"/>
                </a:moveTo>
                <a:cubicBezTo>
                  <a:pt x="2787" y="381"/>
                  <a:pt x="3040" y="603"/>
                  <a:pt x="3262" y="983"/>
                </a:cubicBezTo>
                <a:cubicBezTo>
                  <a:pt x="3674" y="1616"/>
                  <a:pt x="3832" y="2186"/>
                  <a:pt x="3864" y="3231"/>
                </a:cubicBezTo>
                <a:lnTo>
                  <a:pt x="3864" y="3263"/>
                </a:lnTo>
                <a:cubicBezTo>
                  <a:pt x="3864" y="3896"/>
                  <a:pt x="3072" y="4403"/>
                  <a:pt x="2122" y="4403"/>
                </a:cubicBezTo>
                <a:cubicBezTo>
                  <a:pt x="1172" y="4403"/>
                  <a:pt x="380" y="3896"/>
                  <a:pt x="380" y="3263"/>
                </a:cubicBezTo>
                <a:lnTo>
                  <a:pt x="380" y="3231"/>
                </a:lnTo>
                <a:cubicBezTo>
                  <a:pt x="412" y="2218"/>
                  <a:pt x="570" y="1679"/>
                  <a:pt x="950" y="1014"/>
                </a:cubicBezTo>
                <a:cubicBezTo>
                  <a:pt x="1172" y="634"/>
                  <a:pt x="1457" y="381"/>
                  <a:pt x="1647" y="381"/>
                </a:cubicBezTo>
                <a:close/>
                <a:moveTo>
                  <a:pt x="1647" y="1"/>
                </a:moveTo>
                <a:cubicBezTo>
                  <a:pt x="1172" y="1"/>
                  <a:pt x="824" y="508"/>
                  <a:pt x="634" y="824"/>
                </a:cubicBezTo>
                <a:cubicBezTo>
                  <a:pt x="190" y="1521"/>
                  <a:pt x="32" y="2154"/>
                  <a:pt x="0" y="3199"/>
                </a:cubicBezTo>
                <a:lnTo>
                  <a:pt x="0" y="3263"/>
                </a:lnTo>
                <a:cubicBezTo>
                  <a:pt x="0" y="4086"/>
                  <a:pt x="950" y="4783"/>
                  <a:pt x="2122" y="4783"/>
                </a:cubicBezTo>
                <a:cubicBezTo>
                  <a:pt x="3294" y="4783"/>
                  <a:pt x="4244" y="4086"/>
                  <a:pt x="4244" y="3263"/>
                </a:cubicBezTo>
                <a:lnTo>
                  <a:pt x="4244" y="3199"/>
                </a:lnTo>
                <a:cubicBezTo>
                  <a:pt x="4181" y="2123"/>
                  <a:pt x="4022" y="1458"/>
                  <a:pt x="3579" y="761"/>
                </a:cubicBezTo>
                <a:cubicBezTo>
                  <a:pt x="3389" y="476"/>
                  <a:pt x="3040" y="1"/>
                  <a:pt x="2597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g2a269e6aed1_0_336"/>
          <p:cNvSpPr/>
          <p:nvPr/>
        </p:nvSpPr>
        <p:spPr>
          <a:xfrm>
            <a:off x="7444844" y="2903163"/>
            <a:ext cx="67215" cy="70269"/>
          </a:xfrm>
          <a:custGeom>
            <a:avLst/>
            <a:gdLst/>
            <a:ahLst/>
            <a:cxnLst/>
            <a:rect l="l" t="t" r="r" b="b"/>
            <a:pathLst>
              <a:path w="2091" h="2186" extrusionOk="0">
                <a:moveTo>
                  <a:pt x="1046" y="1"/>
                </a:moveTo>
                <a:cubicBezTo>
                  <a:pt x="476" y="1"/>
                  <a:pt x="1" y="508"/>
                  <a:pt x="1" y="1109"/>
                </a:cubicBezTo>
                <a:cubicBezTo>
                  <a:pt x="1" y="1711"/>
                  <a:pt x="476" y="2186"/>
                  <a:pt x="1046" y="2186"/>
                </a:cubicBezTo>
                <a:cubicBezTo>
                  <a:pt x="1616" y="2186"/>
                  <a:pt x="2091" y="1711"/>
                  <a:pt x="2091" y="1109"/>
                </a:cubicBezTo>
                <a:cubicBezTo>
                  <a:pt x="2091" y="508"/>
                  <a:pt x="1616" y="1"/>
                  <a:pt x="1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2a269e6aed1_0_336"/>
          <p:cNvSpPr/>
          <p:nvPr/>
        </p:nvSpPr>
        <p:spPr>
          <a:xfrm>
            <a:off x="7438736" y="2897055"/>
            <a:ext cx="79430" cy="82484"/>
          </a:xfrm>
          <a:custGeom>
            <a:avLst/>
            <a:gdLst/>
            <a:ahLst/>
            <a:cxnLst/>
            <a:rect l="l" t="t" r="r" b="b"/>
            <a:pathLst>
              <a:path w="2471" h="2566" extrusionOk="0">
                <a:moveTo>
                  <a:pt x="1236" y="381"/>
                </a:moveTo>
                <a:cubicBezTo>
                  <a:pt x="1711" y="381"/>
                  <a:pt x="2122" y="793"/>
                  <a:pt x="2122" y="1299"/>
                </a:cubicBezTo>
                <a:cubicBezTo>
                  <a:pt x="2122" y="1806"/>
                  <a:pt x="1711" y="2218"/>
                  <a:pt x="1236" y="2218"/>
                </a:cubicBezTo>
                <a:cubicBezTo>
                  <a:pt x="761" y="2218"/>
                  <a:pt x="381" y="1806"/>
                  <a:pt x="381" y="1299"/>
                </a:cubicBezTo>
                <a:cubicBezTo>
                  <a:pt x="381" y="793"/>
                  <a:pt x="761" y="381"/>
                  <a:pt x="1236" y="381"/>
                </a:cubicBezTo>
                <a:close/>
                <a:moveTo>
                  <a:pt x="1236" y="1"/>
                </a:moveTo>
                <a:cubicBezTo>
                  <a:pt x="539" y="1"/>
                  <a:pt x="1" y="603"/>
                  <a:pt x="1" y="1299"/>
                </a:cubicBezTo>
                <a:cubicBezTo>
                  <a:pt x="1" y="1996"/>
                  <a:pt x="539" y="2566"/>
                  <a:pt x="1236" y="2566"/>
                </a:cubicBezTo>
                <a:cubicBezTo>
                  <a:pt x="1932" y="2566"/>
                  <a:pt x="2471" y="1996"/>
                  <a:pt x="2471" y="1299"/>
                </a:cubicBezTo>
                <a:cubicBezTo>
                  <a:pt x="2471" y="571"/>
                  <a:pt x="1932" y="1"/>
                  <a:pt x="123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g2a269e6aed1_0_336"/>
          <p:cNvSpPr/>
          <p:nvPr/>
        </p:nvSpPr>
        <p:spPr>
          <a:xfrm>
            <a:off x="7537486" y="2983590"/>
            <a:ext cx="21409" cy="71298"/>
          </a:xfrm>
          <a:custGeom>
            <a:avLst/>
            <a:gdLst/>
            <a:ahLst/>
            <a:cxnLst/>
            <a:rect l="l" t="t" r="r" b="b"/>
            <a:pathLst>
              <a:path w="666" h="2218" extrusionOk="0">
                <a:moveTo>
                  <a:pt x="317" y="1"/>
                </a:moveTo>
                <a:cubicBezTo>
                  <a:pt x="159" y="1"/>
                  <a:pt x="1" y="191"/>
                  <a:pt x="1" y="412"/>
                </a:cubicBezTo>
                <a:lnTo>
                  <a:pt x="1" y="2217"/>
                </a:lnTo>
                <a:lnTo>
                  <a:pt x="666" y="2217"/>
                </a:lnTo>
                <a:lnTo>
                  <a:pt x="666" y="412"/>
                </a:lnTo>
                <a:cubicBezTo>
                  <a:pt x="666" y="191"/>
                  <a:pt x="507" y="1"/>
                  <a:pt x="3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g2a269e6aed1_0_336"/>
          <p:cNvSpPr/>
          <p:nvPr/>
        </p:nvSpPr>
        <p:spPr>
          <a:xfrm>
            <a:off x="7531378" y="2977482"/>
            <a:ext cx="33624" cy="83513"/>
          </a:xfrm>
          <a:custGeom>
            <a:avLst/>
            <a:gdLst/>
            <a:ahLst/>
            <a:cxnLst/>
            <a:rect l="l" t="t" r="r" b="b"/>
            <a:pathLst>
              <a:path w="1046" h="2598" extrusionOk="0">
                <a:moveTo>
                  <a:pt x="507" y="1"/>
                </a:moveTo>
                <a:cubicBezTo>
                  <a:pt x="222" y="1"/>
                  <a:pt x="1" y="286"/>
                  <a:pt x="1" y="602"/>
                </a:cubicBezTo>
                <a:lnTo>
                  <a:pt x="1" y="2407"/>
                </a:lnTo>
                <a:cubicBezTo>
                  <a:pt x="1" y="2502"/>
                  <a:pt x="64" y="2597"/>
                  <a:pt x="191" y="2597"/>
                </a:cubicBezTo>
                <a:cubicBezTo>
                  <a:pt x="286" y="2597"/>
                  <a:pt x="381" y="2502"/>
                  <a:pt x="381" y="2407"/>
                </a:cubicBezTo>
                <a:lnTo>
                  <a:pt x="381" y="602"/>
                </a:lnTo>
                <a:cubicBezTo>
                  <a:pt x="381" y="476"/>
                  <a:pt x="444" y="381"/>
                  <a:pt x="507" y="381"/>
                </a:cubicBezTo>
                <a:cubicBezTo>
                  <a:pt x="602" y="381"/>
                  <a:pt x="666" y="476"/>
                  <a:pt x="666" y="602"/>
                </a:cubicBezTo>
                <a:lnTo>
                  <a:pt x="666" y="2407"/>
                </a:lnTo>
                <a:cubicBezTo>
                  <a:pt x="666" y="2502"/>
                  <a:pt x="761" y="2597"/>
                  <a:pt x="856" y="2597"/>
                </a:cubicBezTo>
                <a:cubicBezTo>
                  <a:pt x="951" y="2597"/>
                  <a:pt x="1046" y="2502"/>
                  <a:pt x="1046" y="2407"/>
                </a:cubicBezTo>
                <a:lnTo>
                  <a:pt x="1046" y="602"/>
                </a:lnTo>
                <a:cubicBezTo>
                  <a:pt x="1046" y="286"/>
                  <a:pt x="824" y="1"/>
                  <a:pt x="507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g2a269e6aed1_0_336"/>
          <p:cNvSpPr/>
          <p:nvPr/>
        </p:nvSpPr>
        <p:spPr>
          <a:xfrm>
            <a:off x="7439765" y="3026342"/>
            <a:ext cx="31599" cy="22437"/>
          </a:xfrm>
          <a:custGeom>
            <a:avLst/>
            <a:gdLst/>
            <a:ahLst/>
            <a:cxnLst/>
            <a:rect l="l" t="t" r="r" b="b"/>
            <a:pathLst>
              <a:path w="983" h="698" extrusionOk="0">
                <a:moveTo>
                  <a:pt x="444" y="1"/>
                </a:moveTo>
                <a:cubicBezTo>
                  <a:pt x="190" y="1"/>
                  <a:pt x="0" y="222"/>
                  <a:pt x="0" y="444"/>
                </a:cubicBezTo>
                <a:lnTo>
                  <a:pt x="0" y="476"/>
                </a:lnTo>
                <a:cubicBezTo>
                  <a:pt x="0" y="602"/>
                  <a:pt x="95" y="697"/>
                  <a:pt x="222" y="697"/>
                </a:cubicBezTo>
                <a:lnTo>
                  <a:pt x="760" y="697"/>
                </a:lnTo>
                <a:cubicBezTo>
                  <a:pt x="887" y="697"/>
                  <a:pt x="982" y="602"/>
                  <a:pt x="982" y="476"/>
                </a:cubicBezTo>
                <a:lnTo>
                  <a:pt x="982" y="444"/>
                </a:lnTo>
                <a:cubicBezTo>
                  <a:pt x="982" y="222"/>
                  <a:pt x="760" y="1"/>
                  <a:pt x="5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g2a269e6aed1_0_336"/>
          <p:cNvSpPr/>
          <p:nvPr/>
        </p:nvSpPr>
        <p:spPr>
          <a:xfrm>
            <a:off x="7433657" y="3020235"/>
            <a:ext cx="43814" cy="34652"/>
          </a:xfrm>
          <a:custGeom>
            <a:avLst/>
            <a:gdLst/>
            <a:ahLst/>
            <a:cxnLst/>
            <a:rect l="l" t="t" r="r" b="b"/>
            <a:pathLst>
              <a:path w="1363" h="1078" extrusionOk="0">
                <a:moveTo>
                  <a:pt x="729" y="381"/>
                </a:moveTo>
                <a:cubicBezTo>
                  <a:pt x="855" y="381"/>
                  <a:pt x="982" y="507"/>
                  <a:pt x="982" y="634"/>
                </a:cubicBezTo>
                <a:lnTo>
                  <a:pt x="982" y="666"/>
                </a:lnTo>
                <a:cubicBezTo>
                  <a:pt x="982" y="697"/>
                  <a:pt x="950" y="697"/>
                  <a:pt x="950" y="697"/>
                </a:cubicBezTo>
                <a:lnTo>
                  <a:pt x="412" y="697"/>
                </a:lnTo>
                <a:cubicBezTo>
                  <a:pt x="380" y="697"/>
                  <a:pt x="380" y="697"/>
                  <a:pt x="380" y="666"/>
                </a:cubicBezTo>
                <a:lnTo>
                  <a:pt x="380" y="634"/>
                </a:lnTo>
                <a:cubicBezTo>
                  <a:pt x="380" y="507"/>
                  <a:pt x="475" y="381"/>
                  <a:pt x="634" y="381"/>
                </a:cubicBezTo>
                <a:close/>
                <a:moveTo>
                  <a:pt x="634" y="1"/>
                </a:moveTo>
                <a:cubicBezTo>
                  <a:pt x="285" y="1"/>
                  <a:pt x="0" y="286"/>
                  <a:pt x="0" y="634"/>
                </a:cubicBezTo>
                <a:lnTo>
                  <a:pt x="0" y="666"/>
                </a:lnTo>
                <a:cubicBezTo>
                  <a:pt x="0" y="919"/>
                  <a:pt x="190" y="1077"/>
                  <a:pt x="412" y="1077"/>
                </a:cubicBezTo>
                <a:lnTo>
                  <a:pt x="950" y="1077"/>
                </a:lnTo>
                <a:cubicBezTo>
                  <a:pt x="1172" y="1077"/>
                  <a:pt x="1362" y="919"/>
                  <a:pt x="1362" y="666"/>
                </a:cubicBezTo>
                <a:lnTo>
                  <a:pt x="1362" y="634"/>
                </a:lnTo>
                <a:cubicBezTo>
                  <a:pt x="1362" y="286"/>
                  <a:pt x="1077" y="1"/>
                  <a:pt x="72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g2a269e6aed1_0_336"/>
          <p:cNvSpPr/>
          <p:nvPr/>
        </p:nvSpPr>
        <p:spPr>
          <a:xfrm>
            <a:off x="7374607" y="3172956"/>
            <a:ext cx="278954" cy="12247"/>
          </a:xfrm>
          <a:custGeom>
            <a:avLst/>
            <a:gdLst/>
            <a:ahLst/>
            <a:cxnLst/>
            <a:rect l="l" t="t" r="r" b="b"/>
            <a:pathLst>
              <a:path w="8678" h="381" extrusionOk="0">
                <a:moveTo>
                  <a:pt x="190" y="0"/>
                </a:moveTo>
                <a:cubicBezTo>
                  <a:pt x="64" y="0"/>
                  <a:pt x="0" y="95"/>
                  <a:pt x="0" y="190"/>
                </a:cubicBezTo>
                <a:cubicBezTo>
                  <a:pt x="0" y="285"/>
                  <a:pt x="64" y="380"/>
                  <a:pt x="190" y="380"/>
                </a:cubicBezTo>
                <a:lnTo>
                  <a:pt x="8488" y="380"/>
                </a:lnTo>
                <a:cubicBezTo>
                  <a:pt x="8614" y="380"/>
                  <a:pt x="8678" y="285"/>
                  <a:pt x="8678" y="190"/>
                </a:cubicBezTo>
                <a:cubicBezTo>
                  <a:pt x="8678" y="95"/>
                  <a:pt x="8614" y="0"/>
                  <a:pt x="8488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g2a269e6aed1_0_336"/>
          <p:cNvSpPr/>
          <p:nvPr/>
        </p:nvSpPr>
        <p:spPr>
          <a:xfrm>
            <a:off x="7374607" y="3096579"/>
            <a:ext cx="278954" cy="12247"/>
          </a:xfrm>
          <a:custGeom>
            <a:avLst/>
            <a:gdLst/>
            <a:ahLst/>
            <a:cxnLst/>
            <a:rect l="l" t="t" r="r" b="b"/>
            <a:pathLst>
              <a:path w="8678" h="381" extrusionOk="0">
                <a:moveTo>
                  <a:pt x="190" y="1"/>
                </a:moveTo>
                <a:cubicBezTo>
                  <a:pt x="64" y="1"/>
                  <a:pt x="0" y="96"/>
                  <a:pt x="0" y="191"/>
                </a:cubicBezTo>
                <a:cubicBezTo>
                  <a:pt x="0" y="286"/>
                  <a:pt x="64" y="381"/>
                  <a:pt x="190" y="381"/>
                </a:cubicBezTo>
                <a:lnTo>
                  <a:pt x="8488" y="381"/>
                </a:lnTo>
                <a:cubicBezTo>
                  <a:pt x="8614" y="381"/>
                  <a:pt x="8678" y="286"/>
                  <a:pt x="8678" y="191"/>
                </a:cubicBezTo>
                <a:cubicBezTo>
                  <a:pt x="8678" y="96"/>
                  <a:pt x="8614" y="1"/>
                  <a:pt x="8488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g2a269e6aed1_0_336"/>
          <p:cNvSpPr/>
          <p:nvPr/>
        </p:nvSpPr>
        <p:spPr>
          <a:xfrm>
            <a:off x="7828623" y="2877736"/>
            <a:ext cx="273875" cy="347166"/>
          </a:xfrm>
          <a:custGeom>
            <a:avLst/>
            <a:gdLst/>
            <a:ahLst/>
            <a:cxnLst/>
            <a:rect l="l" t="t" r="r" b="b"/>
            <a:pathLst>
              <a:path w="8520" h="10800" extrusionOk="0">
                <a:moveTo>
                  <a:pt x="761" y="0"/>
                </a:moveTo>
                <a:cubicBezTo>
                  <a:pt x="349" y="0"/>
                  <a:pt x="1" y="348"/>
                  <a:pt x="1" y="728"/>
                </a:cubicBezTo>
                <a:lnTo>
                  <a:pt x="1" y="10039"/>
                </a:lnTo>
                <a:cubicBezTo>
                  <a:pt x="1" y="10451"/>
                  <a:pt x="349" y="10799"/>
                  <a:pt x="761" y="10799"/>
                </a:cubicBezTo>
                <a:lnTo>
                  <a:pt x="7760" y="10799"/>
                </a:lnTo>
                <a:cubicBezTo>
                  <a:pt x="8171" y="10799"/>
                  <a:pt x="8520" y="10451"/>
                  <a:pt x="8520" y="10039"/>
                </a:cubicBezTo>
                <a:lnTo>
                  <a:pt x="8520" y="728"/>
                </a:lnTo>
                <a:cubicBezTo>
                  <a:pt x="8520" y="348"/>
                  <a:pt x="8171" y="0"/>
                  <a:pt x="7760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g2a269e6aed1_0_336"/>
          <p:cNvSpPr/>
          <p:nvPr/>
        </p:nvSpPr>
        <p:spPr>
          <a:xfrm>
            <a:off x="7823544" y="2871628"/>
            <a:ext cx="285062" cy="358352"/>
          </a:xfrm>
          <a:custGeom>
            <a:avLst/>
            <a:gdLst/>
            <a:ahLst/>
            <a:cxnLst/>
            <a:rect l="l" t="t" r="r" b="b"/>
            <a:pathLst>
              <a:path w="8868" h="11148" extrusionOk="0">
                <a:moveTo>
                  <a:pt x="7949" y="380"/>
                </a:moveTo>
                <a:cubicBezTo>
                  <a:pt x="8234" y="380"/>
                  <a:pt x="8488" y="633"/>
                  <a:pt x="8488" y="918"/>
                </a:cubicBezTo>
                <a:lnTo>
                  <a:pt x="8488" y="10229"/>
                </a:lnTo>
                <a:cubicBezTo>
                  <a:pt x="8488" y="10546"/>
                  <a:pt x="8234" y="10799"/>
                  <a:pt x="7949" y="10799"/>
                </a:cubicBezTo>
                <a:lnTo>
                  <a:pt x="919" y="10799"/>
                </a:lnTo>
                <a:cubicBezTo>
                  <a:pt x="602" y="10799"/>
                  <a:pt x="381" y="10546"/>
                  <a:pt x="381" y="10229"/>
                </a:cubicBezTo>
                <a:lnTo>
                  <a:pt x="381" y="918"/>
                </a:lnTo>
                <a:cubicBezTo>
                  <a:pt x="381" y="633"/>
                  <a:pt x="602" y="380"/>
                  <a:pt x="919" y="380"/>
                </a:cubicBezTo>
                <a:close/>
                <a:moveTo>
                  <a:pt x="919" y="0"/>
                </a:moveTo>
                <a:cubicBezTo>
                  <a:pt x="412" y="0"/>
                  <a:pt x="1" y="412"/>
                  <a:pt x="1" y="918"/>
                </a:cubicBezTo>
                <a:lnTo>
                  <a:pt x="1" y="10229"/>
                </a:lnTo>
                <a:cubicBezTo>
                  <a:pt x="1" y="10736"/>
                  <a:pt x="412" y="11148"/>
                  <a:pt x="919" y="11148"/>
                </a:cubicBezTo>
                <a:lnTo>
                  <a:pt x="7918" y="11148"/>
                </a:lnTo>
                <a:cubicBezTo>
                  <a:pt x="8456" y="11148"/>
                  <a:pt x="8868" y="10736"/>
                  <a:pt x="8868" y="10229"/>
                </a:cubicBezTo>
                <a:lnTo>
                  <a:pt x="8868" y="918"/>
                </a:lnTo>
                <a:cubicBezTo>
                  <a:pt x="8868" y="412"/>
                  <a:pt x="8425" y="0"/>
                  <a:pt x="7918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2a269e6aed1_0_336"/>
          <p:cNvSpPr/>
          <p:nvPr/>
        </p:nvSpPr>
        <p:spPr>
          <a:xfrm>
            <a:off x="7900917" y="2832926"/>
            <a:ext cx="131344" cy="80459"/>
          </a:xfrm>
          <a:custGeom>
            <a:avLst/>
            <a:gdLst/>
            <a:ahLst/>
            <a:cxnLst/>
            <a:rect l="l" t="t" r="r" b="b"/>
            <a:pathLst>
              <a:path w="4086" h="2503" extrusionOk="0">
                <a:moveTo>
                  <a:pt x="2059" y="1"/>
                </a:moveTo>
                <a:cubicBezTo>
                  <a:pt x="1647" y="1"/>
                  <a:pt x="1299" y="254"/>
                  <a:pt x="1299" y="729"/>
                </a:cubicBezTo>
                <a:lnTo>
                  <a:pt x="1299" y="792"/>
                </a:lnTo>
                <a:cubicBezTo>
                  <a:pt x="1299" y="951"/>
                  <a:pt x="1140" y="1109"/>
                  <a:pt x="982" y="1109"/>
                </a:cubicBezTo>
                <a:lnTo>
                  <a:pt x="412" y="1109"/>
                </a:lnTo>
                <a:cubicBezTo>
                  <a:pt x="285" y="1109"/>
                  <a:pt x="159" y="1204"/>
                  <a:pt x="159" y="1331"/>
                </a:cubicBezTo>
                <a:lnTo>
                  <a:pt x="0" y="2503"/>
                </a:lnTo>
                <a:lnTo>
                  <a:pt x="4086" y="2503"/>
                </a:lnTo>
                <a:lnTo>
                  <a:pt x="3959" y="1331"/>
                </a:lnTo>
                <a:cubicBezTo>
                  <a:pt x="3959" y="1204"/>
                  <a:pt x="3832" y="1109"/>
                  <a:pt x="3706" y="1109"/>
                </a:cubicBezTo>
                <a:lnTo>
                  <a:pt x="3136" y="1109"/>
                </a:lnTo>
                <a:cubicBezTo>
                  <a:pt x="2946" y="1109"/>
                  <a:pt x="2819" y="951"/>
                  <a:pt x="2819" y="761"/>
                </a:cubicBezTo>
                <a:cubicBezTo>
                  <a:pt x="2787" y="286"/>
                  <a:pt x="2471" y="1"/>
                  <a:pt x="2059" y="1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g2a269e6aed1_0_336"/>
          <p:cNvSpPr/>
          <p:nvPr/>
        </p:nvSpPr>
        <p:spPr>
          <a:xfrm>
            <a:off x="7894810" y="2826818"/>
            <a:ext cx="144588" cy="92674"/>
          </a:xfrm>
          <a:custGeom>
            <a:avLst/>
            <a:gdLst/>
            <a:ahLst/>
            <a:cxnLst/>
            <a:rect l="l" t="t" r="r" b="b"/>
            <a:pathLst>
              <a:path w="4498" h="2883" extrusionOk="0">
                <a:moveTo>
                  <a:pt x="2249" y="381"/>
                </a:moveTo>
                <a:cubicBezTo>
                  <a:pt x="2597" y="381"/>
                  <a:pt x="2819" y="602"/>
                  <a:pt x="2819" y="951"/>
                </a:cubicBezTo>
                <a:cubicBezTo>
                  <a:pt x="2819" y="1109"/>
                  <a:pt x="2882" y="1236"/>
                  <a:pt x="2977" y="1331"/>
                </a:cubicBezTo>
                <a:cubicBezTo>
                  <a:pt x="3072" y="1426"/>
                  <a:pt x="3199" y="1489"/>
                  <a:pt x="3326" y="1489"/>
                </a:cubicBezTo>
                <a:lnTo>
                  <a:pt x="3896" y="1489"/>
                </a:lnTo>
                <a:cubicBezTo>
                  <a:pt x="3927" y="1489"/>
                  <a:pt x="3959" y="1489"/>
                  <a:pt x="3959" y="1521"/>
                </a:cubicBezTo>
                <a:lnTo>
                  <a:pt x="3959" y="1552"/>
                </a:lnTo>
                <a:lnTo>
                  <a:pt x="4086" y="2534"/>
                </a:lnTo>
                <a:lnTo>
                  <a:pt x="412" y="2534"/>
                </a:lnTo>
                <a:lnTo>
                  <a:pt x="539" y="1552"/>
                </a:lnTo>
                <a:lnTo>
                  <a:pt x="539" y="1521"/>
                </a:lnTo>
                <a:cubicBezTo>
                  <a:pt x="539" y="1489"/>
                  <a:pt x="570" y="1457"/>
                  <a:pt x="602" y="1457"/>
                </a:cubicBezTo>
                <a:lnTo>
                  <a:pt x="1172" y="1457"/>
                </a:lnTo>
                <a:cubicBezTo>
                  <a:pt x="1299" y="1457"/>
                  <a:pt x="1425" y="1426"/>
                  <a:pt x="1520" y="1331"/>
                </a:cubicBezTo>
                <a:cubicBezTo>
                  <a:pt x="1615" y="1236"/>
                  <a:pt x="1679" y="1109"/>
                  <a:pt x="1679" y="982"/>
                </a:cubicBezTo>
                <a:lnTo>
                  <a:pt x="1679" y="919"/>
                </a:lnTo>
                <a:cubicBezTo>
                  <a:pt x="1679" y="539"/>
                  <a:pt x="1964" y="381"/>
                  <a:pt x="2249" y="381"/>
                </a:cubicBezTo>
                <a:close/>
                <a:moveTo>
                  <a:pt x="2249" y="1"/>
                </a:moveTo>
                <a:cubicBezTo>
                  <a:pt x="1679" y="32"/>
                  <a:pt x="1330" y="381"/>
                  <a:pt x="1299" y="951"/>
                </a:cubicBezTo>
                <a:lnTo>
                  <a:pt x="1299" y="982"/>
                </a:lnTo>
                <a:cubicBezTo>
                  <a:pt x="1299" y="1014"/>
                  <a:pt x="1299" y="1046"/>
                  <a:pt x="1267" y="1077"/>
                </a:cubicBezTo>
                <a:cubicBezTo>
                  <a:pt x="1235" y="1077"/>
                  <a:pt x="1204" y="1109"/>
                  <a:pt x="1172" y="1109"/>
                </a:cubicBezTo>
                <a:lnTo>
                  <a:pt x="602" y="1109"/>
                </a:lnTo>
                <a:cubicBezTo>
                  <a:pt x="380" y="1109"/>
                  <a:pt x="190" y="1299"/>
                  <a:pt x="190" y="1521"/>
                </a:cubicBezTo>
                <a:lnTo>
                  <a:pt x="32" y="2693"/>
                </a:lnTo>
                <a:cubicBezTo>
                  <a:pt x="0" y="2724"/>
                  <a:pt x="32" y="2788"/>
                  <a:pt x="64" y="2819"/>
                </a:cubicBezTo>
                <a:cubicBezTo>
                  <a:pt x="95" y="2883"/>
                  <a:pt x="159" y="2883"/>
                  <a:pt x="190" y="2883"/>
                </a:cubicBezTo>
                <a:lnTo>
                  <a:pt x="4307" y="2883"/>
                </a:lnTo>
                <a:cubicBezTo>
                  <a:pt x="4339" y="2883"/>
                  <a:pt x="4402" y="2883"/>
                  <a:pt x="4434" y="2819"/>
                </a:cubicBezTo>
                <a:cubicBezTo>
                  <a:pt x="4466" y="2788"/>
                  <a:pt x="4497" y="2724"/>
                  <a:pt x="4497" y="2693"/>
                </a:cubicBezTo>
                <a:lnTo>
                  <a:pt x="4339" y="1521"/>
                </a:lnTo>
                <a:cubicBezTo>
                  <a:pt x="4307" y="1299"/>
                  <a:pt x="4117" y="1109"/>
                  <a:pt x="3896" y="1109"/>
                </a:cubicBezTo>
                <a:lnTo>
                  <a:pt x="3326" y="1109"/>
                </a:lnTo>
                <a:cubicBezTo>
                  <a:pt x="3294" y="1109"/>
                  <a:pt x="3262" y="1077"/>
                  <a:pt x="3231" y="1077"/>
                </a:cubicBezTo>
                <a:cubicBezTo>
                  <a:pt x="3199" y="1046"/>
                  <a:pt x="3199" y="1014"/>
                  <a:pt x="3199" y="951"/>
                </a:cubicBezTo>
                <a:cubicBezTo>
                  <a:pt x="3167" y="381"/>
                  <a:pt x="2787" y="1"/>
                  <a:pt x="224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g2a269e6aed1_0_336"/>
          <p:cNvSpPr/>
          <p:nvPr/>
        </p:nvSpPr>
        <p:spPr>
          <a:xfrm>
            <a:off x="7956914" y="2846170"/>
            <a:ext cx="20380" cy="21409"/>
          </a:xfrm>
          <a:custGeom>
            <a:avLst/>
            <a:gdLst/>
            <a:ahLst/>
            <a:cxnLst/>
            <a:rect l="l" t="t" r="r" b="b"/>
            <a:pathLst>
              <a:path w="634" h="666" extrusionOk="0">
                <a:moveTo>
                  <a:pt x="317" y="0"/>
                </a:moveTo>
                <a:cubicBezTo>
                  <a:pt x="127" y="0"/>
                  <a:pt x="0" y="159"/>
                  <a:pt x="0" y="349"/>
                </a:cubicBezTo>
                <a:cubicBezTo>
                  <a:pt x="0" y="507"/>
                  <a:pt x="127" y="665"/>
                  <a:pt x="317" y="665"/>
                </a:cubicBezTo>
                <a:cubicBezTo>
                  <a:pt x="507" y="665"/>
                  <a:pt x="634" y="507"/>
                  <a:pt x="634" y="349"/>
                </a:cubicBezTo>
                <a:cubicBezTo>
                  <a:pt x="634" y="159"/>
                  <a:pt x="507" y="0"/>
                  <a:pt x="317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2a269e6aed1_0_336"/>
          <p:cNvSpPr/>
          <p:nvPr/>
        </p:nvSpPr>
        <p:spPr>
          <a:xfrm>
            <a:off x="7950806" y="2840062"/>
            <a:ext cx="32595" cy="33624"/>
          </a:xfrm>
          <a:custGeom>
            <a:avLst/>
            <a:gdLst/>
            <a:ahLst/>
            <a:cxnLst/>
            <a:rect l="l" t="t" r="r" b="b"/>
            <a:pathLst>
              <a:path w="1014" h="1046" extrusionOk="0">
                <a:moveTo>
                  <a:pt x="507" y="380"/>
                </a:moveTo>
                <a:cubicBezTo>
                  <a:pt x="570" y="380"/>
                  <a:pt x="634" y="444"/>
                  <a:pt x="634" y="539"/>
                </a:cubicBezTo>
                <a:cubicBezTo>
                  <a:pt x="634" y="602"/>
                  <a:pt x="570" y="665"/>
                  <a:pt x="507" y="665"/>
                </a:cubicBezTo>
                <a:cubicBezTo>
                  <a:pt x="444" y="665"/>
                  <a:pt x="380" y="602"/>
                  <a:pt x="380" y="539"/>
                </a:cubicBezTo>
                <a:cubicBezTo>
                  <a:pt x="380" y="444"/>
                  <a:pt x="444" y="380"/>
                  <a:pt x="507" y="380"/>
                </a:cubicBezTo>
                <a:close/>
                <a:moveTo>
                  <a:pt x="507" y="0"/>
                </a:moveTo>
                <a:cubicBezTo>
                  <a:pt x="222" y="0"/>
                  <a:pt x="0" y="254"/>
                  <a:pt x="0" y="539"/>
                </a:cubicBezTo>
                <a:cubicBezTo>
                  <a:pt x="0" y="792"/>
                  <a:pt x="222" y="1045"/>
                  <a:pt x="507" y="1045"/>
                </a:cubicBezTo>
                <a:cubicBezTo>
                  <a:pt x="792" y="1045"/>
                  <a:pt x="1014" y="792"/>
                  <a:pt x="1014" y="539"/>
                </a:cubicBezTo>
                <a:cubicBezTo>
                  <a:pt x="1014" y="254"/>
                  <a:pt x="792" y="0"/>
                  <a:pt x="50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g2a269e6aed1_0_336"/>
          <p:cNvSpPr/>
          <p:nvPr/>
        </p:nvSpPr>
        <p:spPr>
          <a:xfrm>
            <a:off x="7853053" y="2904191"/>
            <a:ext cx="225015" cy="295252"/>
          </a:xfrm>
          <a:custGeom>
            <a:avLst/>
            <a:gdLst/>
            <a:ahLst/>
            <a:cxnLst/>
            <a:rect l="l" t="t" r="r" b="b"/>
            <a:pathLst>
              <a:path w="7000" h="9185" extrusionOk="0">
                <a:moveTo>
                  <a:pt x="1" y="0"/>
                </a:moveTo>
                <a:lnTo>
                  <a:pt x="1" y="9184"/>
                </a:lnTo>
                <a:lnTo>
                  <a:pt x="7000" y="9184"/>
                </a:lnTo>
                <a:lnTo>
                  <a:pt x="70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g2a269e6aed1_0_336"/>
          <p:cNvSpPr/>
          <p:nvPr/>
        </p:nvSpPr>
        <p:spPr>
          <a:xfrm>
            <a:off x="7846946" y="2898084"/>
            <a:ext cx="237230" cy="306438"/>
          </a:xfrm>
          <a:custGeom>
            <a:avLst/>
            <a:gdLst/>
            <a:ahLst/>
            <a:cxnLst/>
            <a:rect l="l" t="t" r="r" b="b"/>
            <a:pathLst>
              <a:path w="7380" h="9533" extrusionOk="0">
                <a:moveTo>
                  <a:pt x="7000" y="349"/>
                </a:moveTo>
                <a:lnTo>
                  <a:pt x="7000" y="9184"/>
                </a:lnTo>
                <a:lnTo>
                  <a:pt x="381" y="9184"/>
                </a:lnTo>
                <a:lnTo>
                  <a:pt x="381" y="349"/>
                </a:lnTo>
                <a:close/>
                <a:moveTo>
                  <a:pt x="191" y="0"/>
                </a:moveTo>
                <a:cubicBezTo>
                  <a:pt x="96" y="0"/>
                  <a:pt x="1" y="64"/>
                  <a:pt x="1" y="190"/>
                </a:cubicBezTo>
                <a:lnTo>
                  <a:pt x="1" y="9374"/>
                </a:lnTo>
                <a:cubicBezTo>
                  <a:pt x="1" y="9469"/>
                  <a:pt x="96" y="9533"/>
                  <a:pt x="191" y="9533"/>
                </a:cubicBezTo>
                <a:lnTo>
                  <a:pt x="7190" y="9533"/>
                </a:lnTo>
                <a:cubicBezTo>
                  <a:pt x="7316" y="9533"/>
                  <a:pt x="7380" y="9469"/>
                  <a:pt x="7380" y="9374"/>
                </a:cubicBezTo>
                <a:lnTo>
                  <a:pt x="7380" y="190"/>
                </a:lnTo>
                <a:cubicBezTo>
                  <a:pt x="7380" y="64"/>
                  <a:pt x="7316" y="0"/>
                  <a:pt x="7190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g2a269e6aed1_0_336"/>
          <p:cNvSpPr/>
          <p:nvPr/>
        </p:nvSpPr>
        <p:spPr>
          <a:xfrm>
            <a:off x="7894810" y="2967292"/>
            <a:ext cx="27516" cy="12247"/>
          </a:xfrm>
          <a:custGeom>
            <a:avLst/>
            <a:gdLst/>
            <a:ahLst/>
            <a:cxnLst/>
            <a:rect l="l" t="t" r="r" b="b"/>
            <a:pathLst>
              <a:path w="856" h="381" extrusionOk="0">
                <a:moveTo>
                  <a:pt x="190" y="1"/>
                </a:moveTo>
                <a:cubicBezTo>
                  <a:pt x="95" y="1"/>
                  <a:pt x="0" y="96"/>
                  <a:pt x="0" y="191"/>
                </a:cubicBezTo>
                <a:cubicBezTo>
                  <a:pt x="0" y="286"/>
                  <a:pt x="95" y="381"/>
                  <a:pt x="190" y="381"/>
                </a:cubicBezTo>
                <a:lnTo>
                  <a:pt x="665" y="381"/>
                </a:lnTo>
                <a:cubicBezTo>
                  <a:pt x="792" y="381"/>
                  <a:pt x="855" y="286"/>
                  <a:pt x="855" y="191"/>
                </a:cubicBezTo>
                <a:cubicBezTo>
                  <a:pt x="855" y="96"/>
                  <a:pt x="792" y="1"/>
                  <a:pt x="66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g2a269e6aed1_0_336"/>
          <p:cNvSpPr/>
          <p:nvPr/>
        </p:nvSpPr>
        <p:spPr>
          <a:xfrm>
            <a:off x="7932484" y="2967292"/>
            <a:ext cx="106914" cy="12247"/>
          </a:xfrm>
          <a:custGeom>
            <a:avLst/>
            <a:gdLst/>
            <a:ahLst/>
            <a:cxnLst/>
            <a:rect l="l" t="t" r="r" b="b"/>
            <a:pathLst>
              <a:path w="3326" h="381" extrusionOk="0">
                <a:moveTo>
                  <a:pt x="190" y="1"/>
                </a:moveTo>
                <a:cubicBezTo>
                  <a:pt x="95" y="1"/>
                  <a:pt x="0" y="96"/>
                  <a:pt x="0" y="191"/>
                </a:cubicBezTo>
                <a:cubicBezTo>
                  <a:pt x="0" y="286"/>
                  <a:pt x="95" y="381"/>
                  <a:pt x="190" y="381"/>
                </a:cubicBezTo>
                <a:lnTo>
                  <a:pt x="3135" y="381"/>
                </a:lnTo>
                <a:cubicBezTo>
                  <a:pt x="3230" y="381"/>
                  <a:pt x="3325" y="286"/>
                  <a:pt x="3325" y="191"/>
                </a:cubicBezTo>
                <a:cubicBezTo>
                  <a:pt x="3325" y="96"/>
                  <a:pt x="3230" y="1"/>
                  <a:pt x="313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g2a269e6aed1_0_336"/>
          <p:cNvSpPr/>
          <p:nvPr/>
        </p:nvSpPr>
        <p:spPr>
          <a:xfrm>
            <a:off x="7894810" y="3008020"/>
            <a:ext cx="27516" cy="11251"/>
          </a:xfrm>
          <a:custGeom>
            <a:avLst/>
            <a:gdLst/>
            <a:ahLst/>
            <a:cxnLst/>
            <a:rect l="l" t="t" r="r" b="b"/>
            <a:pathLst>
              <a:path w="856" h="350" extrusionOk="0">
                <a:moveTo>
                  <a:pt x="190" y="1"/>
                </a:moveTo>
                <a:cubicBezTo>
                  <a:pt x="95" y="1"/>
                  <a:pt x="0" y="64"/>
                  <a:pt x="0" y="191"/>
                </a:cubicBezTo>
                <a:cubicBezTo>
                  <a:pt x="0" y="286"/>
                  <a:pt x="95" y="349"/>
                  <a:pt x="190" y="349"/>
                </a:cubicBezTo>
                <a:lnTo>
                  <a:pt x="665" y="349"/>
                </a:lnTo>
                <a:cubicBezTo>
                  <a:pt x="792" y="349"/>
                  <a:pt x="855" y="286"/>
                  <a:pt x="855" y="191"/>
                </a:cubicBezTo>
                <a:cubicBezTo>
                  <a:pt x="855" y="64"/>
                  <a:pt x="792" y="1"/>
                  <a:pt x="66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g2a269e6aed1_0_336"/>
          <p:cNvSpPr/>
          <p:nvPr/>
        </p:nvSpPr>
        <p:spPr>
          <a:xfrm>
            <a:off x="7894810" y="3047719"/>
            <a:ext cx="27516" cy="12247"/>
          </a:xfrm>
          <a:custGeom>
            <a:avLst/>
            <a:gdLst/>
            <a:ahLst/>
            <a:cxnLst/>
            <a:rect l="l" t="t" r="r" b="b"/>
            <a:pathLst>
              <a:path w="856" h="381" extrusionOk="0">
                <a:moveTo>
                  <a:pt x="190" y="1"/>
                </a:moveTo>
                <a:cubicBezTo>
                  <a:pt x="95" y="1"/>
                  <a:pt x="0" y="96"/>
                  <a:pt x="0" y="191"/>
                </a:cubicBezTo>
                <a:cubicBezTo>
                  <a:pt x="0" y="286"/>
                  <a:pt x="95" y="381"/>
                  <a:pt x="190" y="381"/>
                </a:cubicBezTo>
                <a:lnTo>
                  <a:pt x="665" y="381"/>
                </a:lnTo>
                <a:cubicBezTo>
                  <a:pt x="792" y="381"/>
                  <a:pt x="855" y="286"/>
                  <a:pt x="855" y="191"/>
                </a:cubicBezTo>
                <a:cubicBezTo>
                  <a:pt x="855" y="96"/>
                  <a:pt x="792" y="1"/>
                  <a:pt x="66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g2a269e6aed1_0_336"/>
          <p:cNvSpPr/>
          <p:nvPr/>
        </p:nvSpPr>
        <p:spPr>
          <a:xfrm>
            <a:off x="7932484" y="3047719"/>
            <a:ext cx="106914" cy="12247"/>
          </a:xfrm>
          <a:custGeom>
            <a:avLst/>
            <a:gdLst/>
            <a:ahLst/>
            <a:cxnLst/>
            <a:rect l="l" t="t" r="r" b="b"/>
            <a:pathLst>
              <a:path w="3326" h="381" extrusionOk="0">
                <a:moveTo>
                  <a:pt x="190" y="1"/>
                </a:moveTo>
                <a:cubicBezTo>
                  <a:pt x="95" y="1"/>
                  <a:pt x="0" y="96"/>
                  <a:pt x="0" y="191"/>
                </a:cubicBezTo>
                <a:cubicBezTo>
                  <a:pt x="0" y="286"/>
                  <a:pt x="95" y="381"/>
                  <a:pt x="190" y="381"/>
                </a:cubicBezTo>
                <a:lnTo>
                  <a:pt x="3135" y="381"/>
                </a:lnTo>
                <a:cubicBezTo>
                  <a:pt x="3230" y="381"/>
                  <a:pt x="3325" y="286"/>
                  <a:pt x="3325" y="191"/>
                </a:cubicBezTo>
                <a:cubicBezTo>
                  <a:pt x="3325" y="96"/>
                  <a:pt x="3230" y="1"/>
                  <a:pt x="313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2a269e6aed1_0_336"/>
          <p:cNvSpPr/>
          <p:nvPr/>
        </p:nvSpPr>
        <p:spPr>
          <a:xfrm>
            <a:off x="7894810" y="3087418"/>
            <a:ext cx="27516" cy="12247"/>
          </a:xfrm>
          <a:custGeom>
            <a:avLst/>
            <a:gdLst/>
            <a:ahLst/>
            <a:cxnLst/>
            <a:rect l="l" t="t" r="r" b="b"/>
            <a:pathLst>
              <a:path w="856" h="381" extrusionOk="0">
                <a:moveTo>
                  <a:pt x="190" y="1"/>
                </a:moveTo>
                <a:cubicBezTo>
                  <a:pt x="95" y="1"/>
                  <a:pt x="0" y="96"/>
                  <a:pt x="0" y="191"/>
                </a:cubicBezTo>
                <a:cubicBezTo>
                  <a:pt x="0" y="286"/>
                  <a:pt x="95" y="381"/>
                  <a:pt x="190" y="381"/>
                </a:cubicBezTo>
                <a:lnTo>
                  <a:pt x="665" y="381"/>
                </a:lnTo>
                <a:cubicBezTo>
                  <a:pt x="792" y="381"/>
                  <a:pt x="855" y="286"/>
                  <a:pt x="855" y="191"/>
                </a:cubicBezTo>
                <a:cubicBezTo>
                  <a:pt x="855" y="96"/>
                  <a:pt x="792" y="1"/>
                  <a:pt x="66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g2a269e6aed1_0_336"/>
          <p:cNvSpPr/>
          <p:nvPr/>
        </p:nvSpPr>
        <p:spPr>
          <a:xfrm>
            <a:off x="7932484" y="3087418"/>
            <a:ext cx="106914" cy="12247"/>
          </a:xfrm>
          <a:custGeom>
            <a:avLst/>
            <a:gdLst/>
            <a:ahLst/>
            <a:cxnLst/>
            <a:rect l="l" t="t" r="r" b="b"/>
            <a:pathLst>
              <a:path w="3326" h="381" extrusionOk="0">
                <a:moveTo>
                  <a:pt x="190" y="1"/>
                </a:moveTo>
                <a:cubicBezTo>
                  <a:pt x="95" y="1"/>
                  <a:pt x="0" y="96"/>
                  <a:pt x="0" y="191"/>
                </a:cubicBezTo>
                <a:cubicBezTo>
                  <a:pt x="0" y="286"/>
                  <a:pt x="95" y="381"/>
                  <a:pt x="190" y="381"/>
                </a:cubicBezTo>
                <a:lnTo>
                  <a:pt x="3135" y="381"/>
                </a:lnTo>
                <a:cubicBezTo>
                  <a:pt x="3230" y="381"/>
                  <a:pt x="3325" y="286"/>
                  <a:pt x="3325" y="191"/>
                </a:cubicBezTo>
                <a:cubicBezTo>
                  <a:pt x="3325" y="96"/>
                  <a:pt x="3230" y="1"/>
                  <a:pt x="313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g2a269e6aed1_0_336"/>
          <p:cNvSpPr/>
          <p:nvPr/>
        </p:nvSpPr>
        <p:spPr>
          <a:xfrm>
            <a:off x="8015932" y="3096579"/>
            <a:ext cx="141534" cy="142563"/>
          </a:xfrm>
          <a:custGeom>
            <a:avLst/>
            <a:gdLst/>
            <a:ahLst/>
            <a:cxnLst/>
            <a:rect l="l" t="t" r="r" b="b"/>
            <a:pathLst>
              <a:path w="4403" h="4435" extrusionOk="0">
                <a:moveTo>
                  <a:pt x="2218" y="1"/>
                </a:moveTo>
                <a:cubicBezTo>
                  <a:pt x="983" y="1"/>
                  <a:pt x="1" y="983"/>
                  <a:pt x="1" y="2218"/>
                </a:cubicBezTo>
                <a:cubicBezTo>
                  <a:pt x="1" y="3421"/>
                  <a:pt x="983" y="4435"/>
                  <a:pt x="2218" y="4435"/>
                </a:cubicBezTo>
                <a:cubicBezTo>
                  <a:pt x="3421" y="4435"/>
                  <a:pt x="4403" y="3421"/>
                  <a:pt x="4403" y="2218"/>
                </a:cubicBezTo>
                <a:cubicBezTo>
                  <a:pt x="4403" y="983"/>
                  <a:pt x="3421" y="1"/>
                  <a:pt x="2218" y="1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g2a269e6aed1_0_336"/>
          <p:cNvSpPr/>
          <p:nvPr/>
        </p:nvSpPr>
        <p:spPr>
          <a:xfrm>
            <a:off x="8009824" y="3090472"/>
            <a:ext cx="153750" cy="153750"/>
          </a:xfrm>
          <a:custGeom>
            <a:avLst/>
            <a:gdLst/>
            <a:ahLst/>
            <a:cxnLst/>
            <a:rect l="l" t="t" r="r" b="b"/>
            <a:pathLst>
              <a:path w="4783" h="4783" extrusionOk="0">
                <a:moveTo>
                  <a:pt x="2408" y="381"/>
                </a:moveTo>
                <a:cubicBezTo>
                  <a:pt x="3516" y="381"/>
                  <a:pt x="4403" y="1299"/>
                  <a:pt x="4403" y="2408"/>
                </a:cubicBezTo>
                <a:cubicBezTo>
                  <a:pt x="4403" y="3516"/>
                  <a:pt x="3516" y="4435"/>
                  <a:pt x="2408" y="4435"/>
                </a:cubicBezTo>
                <a:cubicBezTo>
                  <a:pt x="1268" y="4435"/>
                  <a:pt x="381" y="3516"/>
                  <a:pt x="381" y="2408"/>
                </a:cubicBezTo>
                <a:cubicBezTo>
                  <a:pt x="381" y="1299"/>
                  <a:pt x="1268" y="381"/>
                  <a:pt x="2408" y="381"/>
                </a:cubicBezTo>
                <a:close/>
                <a:moveTo>
                  <a:pt x="2408" y="1"/>
                </a:moveTo>
                <a:cubicBezTo>
                  <a:pt x="1078" y="1"/>
                  <a:pt x="1" y="1078"/>
                  <a:pt x="1" y="2408"/>
                </a:cubicBezTo>
                <a:cubicBezTo>
                  <a:pt x="1" y="3706"/>
                  <a:pt x="1078" y="4783"/>
                  <a:pt x="2408" y="4783"/>
                </a:cubicBezTo>
                <a:cubicBezTo>
                  <a:pt x="3706" y="4783"/>
                  <a:pt x="4783" y="3706"/>
                  <a:pt x="4783" y="2408"/>
                </a:cubicBezTo>
                <a:cubicBezTo>
                  <a:pt x="4783" y="1078"/>
                  <a:pt x="3706" y="1"/>
                  <a:pt x="2408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g2a269e6aed1_0_336"/>
          <p:cNvSpPr/>
          <p:nvPr/>
        </p:nvSpPr>
        <p:spPr>
          <a:xfrm>
            <a:off x="8057688" y="3135282"/>
            <a:ext cx="69240" cy="54743"/>
          </a:xfrm>
          <a:custGeom>
            <a:avLst/>
            <a:gdLst/>
            <a:ahLst/>
            <a:cxnLst/>
            <a:rect l="l" t="t" r="r" b="b"/>
            <a:pathLst>
              <a:path w="2154" h="1703" extrusionOk="0">
                <a:moveTo>
                  <a:pt x="2154" y="0"/>
                </a:moveTo>
                <a:lnTo>
                  <a:pt x="0" y="919"/>
                </a:lnTo>
                <a:lnTo>
                  <a:pt x="697" y="1679"/>
                </a:lnTo>
                <a:cubicBezTo>
                  <a:pt x="713" y="1695"/>
                  <a:pt x="737" y="1703"/>
                  <a:pt x="760" y="1703"/>
                </a:cubicBezTo>
                <a:cubicBezTo>
                  <a:pt x="784" y="1703"/>
                  <a:pt x="808" y="1695"/>
                  <a:pt x="824" y="1679"/>
                </a:cubicBezTo>
                <a:lnTo>
                  <a:pt x="2154" y="0"/>
                </a:ln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g2a269e6aed1_0_336"/>
          <p:cNvSpPr/>
          <p:nvPr/>
        </p:nvSpPr>
        <p:spPr>
          <a:xfrm>
            <a:off x="8050552" y="3128756"/>
            <a:ext cx="83513" cy="67633"/>
          </a:xfrm>
          <a:custGeom>
            <a:avLst/>
            <a:gdLst/>
            <a:ahLst/>
            <a:cxnLst/>
            <a:rect l="l" t="t" r="r" b="b"/>
            <a:pathLst>
              <a:path w="2598" h="2104" extrusionOk="0">
                <a:moveTo>
                  <a:pt x="2390" y="1"/>
                </a:moveTo>
                <a:cubicBezTo>
                  <a:pt x="2338" y="1"/>
                  <a:pt x="2284" y="24"/>
                  <a:pt x="2249" y="77"/>
                </a:cubicBezTo>
                <a:lnTo>
                  <a:pt x="982" y="1660"/>
                </a:lnTo>
                <a:lnTo>
                  <a:pt x="349" y="995"/>
                </a:lnTo>
                <a:cubicBezTo>
                  <a:pt x="317" y="963"/>
                  <a:pt x="270" y="948"/>
                  <a:pt x="222" y="948"/>
                </a:cubicBezTo>
                <a:cubicBezTo>
                  <a:pt x="175" y="948"/>
                  <a:pt x="127" y="963"/>
                  <a:pt x="96" y="995"/>
                </a:cubicBezTo>
                <a:cubicBezTo>
                  <a:pt x="1" y="1058"/>
                  <a:pt x="1" y="1185"/>
                  <a:pt x="64" y="1248"/>
                </a:cubicBezTo>
                <a:lnTo>
                  <a:pt x="761" y="2008"/>
                </a:lnTo>
                <a:cubicBezTo>
                  <a:pt x="824" y="2072"/>
                  <a:pt x="887" y="2103"/>
                  <a:pt x="982" y="2103"/>
                </a:cubicBezTo>
                <a:cubicBezTo>
                  <a:pt x="1046" y="2103"/>
                  <a:pt x="1109" y="2072"/>
                  <a:pt x="1172" y="2008"/>
                </a:cubicBezTo>
                <a:lnTo>
                  <a:pt x="1204" y="2008"/>
                </a:lnTo>
                <a:lnTo>
                  <a:pt x="2534" y="298"/>
                </a:lnTo>
                <a:cubicBezTo>
                  <a:pt x="2598" y="235"/>
                  <a:pt x="2598" y="108"/>
                  <a:pt x="2503" y="45"/>
                </a:cubicBezTo>
                <a:cubicBezTo>
                  <a:pt x="2474" y="17"/>
                  <a:pt x="2433" y="1"/>
                  <a:pt x="239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g2a269e6aed1_0_336"/>
          <p:cNvSpPr/>
          <p:nvPr/>
        </p:nvSpPr>
        <p:spPr>
          <a:xfrm>
            <a:off x="5694902" y="2374828"/>
            <a:ext cx="349191" cy="22437"/>
          </a:xfrm>
          <a:custGeom>
            <a:avLst/>
            <a:gdLst/>
            <a:ahLst/>
            <a:cxnLst/>
            <a:rect l="l" t="t" r="r" b="b"/>
            <a:pathLst>
              <a:path w="10863" h="698" extrusionOk="0">
                <a:moveTo>
                  <a:pt x="349" y="1"/>
                </a:moveTo>
                <a:cubicBezTo>
                  <a:pt x="159" y="1"/>
                  <a:pt x="1" y="159"/>
                  <a:pt x="1" y="349"/>
                </a:cubicBezTo>
                <a:lnTo>
                  <a:pt x="1" y="381"/>
                </a:lnTo>
                <a:cubicBezTo>
                  <a:pt x="1" y="571"/>
                  <a:pt x="159" y="697"/>
                  <a:pt x="349" y="697"/>
                </a:cubicBezTo>
                <a:lnTo>
                  <a:pt x="10483" y="697"/>
                </a:lnTo>
                <a:cubicBezTo>
                  <a:pt x="10705" y="697"/>
                  <a:pt x="10863" y="571"/>
                  <a:pt x="10863" y="381"/>
                </a:cubicBezTo>
                <a:lnTo>
                  <a:pt x="10863" y="349"/>
                </a:lnTo>
                <a:cubicBezTo>
                  <a:pt x="10863" y="159"/>
                  <a:pt x="10705" y="1"/>
                  <a:pt x="1048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g2a269e6aed1_0_336"/>
          <p:cNvSpPr/>
          <p:nvPr/>
        </p:nvSpPr>
        <p:spPr>
          <a:xfrm>
            <a:off x="5688795" y="2369749"/>
            <a:ext cx="361406" cy="33624"/>
          </a:xfrm>
          <a:custGeom>
            <a:avLst/>
            <a:gdLst/>
            <a:ahLst/>
            <a:cxnLst/>
            <a:rect l="l" t="t" r="r" b="b"/>
            <a:pathLst>
              <a:path w="11243" h="1046" extrusionOk="0">
                <a:moveTo>
                  <a:pt x="10673" y="349"/>
                </a:moveTo>
                <a:cubicBezTo>
                  <a:pt x="10800" y="349"/>
                  <a:pt x="10895" y="412"/>
                  <a:pt x="10895" y="507"/>
                </a:cubicBezTo>
                <a:cubicBezTo>
                  <a:pt x="10895" y="602"/>
                  <a:pt x="10800" y="697"/>
                  <a:pt x="10673" y="697"/>
                </a:cubicBezTo>
                <a:lnTo>
                  <a:pt x="539" y="697"/>
                </a:lnTo>
                <a:cubicBezTo>
                  <a:pt x="444" y="697"/>
                  <a:pt x="349" y="602"/>
                  <a:pt x="349" y="507"/>
                </a:cubicBezTo>
                <a:cubicBezTo>
                  <a:pt x="349" y="412"/>
                  <a:pt x="444" y="349"/>
                  <a:pt x="539" y="349"/>
                </a:cubicBezTo>
                <a:close/>
                <a:moveTo>
                  <a:pt x="571" y="0"/>
                </a:moveTo>
                <a:cubicBezTo>
                  <a:pt x="254" y="0"/>
                  <a:pt x="0" y="222"/>
                  <a:pt x="0" y="507"/>
                </a:cubicBezTo>
                <a:cubicBezTo>
                  <a:pt x="0" y="792"/>
                  <a:pt x="254" y="1045"/>
                  <a:pt x="571" y="1045"/>
                </a:cubicBezTo>
                <a:lnTo>
                  <a:pt x="10673" y="1045"/>
                </a:lnTo>
                <a:cubicBezTo>
                  <a:pt x="10990" y="1045"/>
                  <a:pt x="11243" y="792"/>
                  <a:pt x="11243" y="507"/>
                </a:cubicBezTo>
                <a:cubicBezTo>
                  <a:pt x="11243" y="222"/>
                  <a:pt x="10990" y="0"/>
                  <a:pt x="1070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2a269e6aed1_0_336"/>
          <p:cNvSpPr/>
          <p:nvPr/>
        </p:nvSpPr>
        <p:spPr>
          <a:xfrm>
            <a:off x="5702038" y="2392154"/>
            <a:ext cx="338005" cy="258574"/>
          </a:xfrm>
          <a:custGeom>
            <a:avLst/>
            <a:gdLst/>
            <a:ahLst/>
            <a:cxnLst/>
            <a:rect l="l" t="t" r="r" b="b"/>
            <a:pathLst>
              <a:path w="10515" h="8044" extrusionOk="0">
                <a:moveTo>
                  <a:pt x="10166" y="348"/>
                </a:moveTo>
                <a:lnTo>
                  <a:pt x="10166" y="7537"/>
                </a:lnTo>
                <a:cubicBezTo>
                  <a:pt x="10166" y="7632"/>
                  <a:pt x="10103" y="7696"/>
                  <a:pt x="10039" y="7696"/>
                </a:cubicBezTo>
                <a:lnTo>
                  <a:pt x="570" y="7696"/>
                </a:lnTo>
                <a:cubicBezTo>
                  <a:pt x="444" y="7696"/>
                  <a:pt x="349" y="7601"/>
                  <a:pt x="349" y="7506"/>
                </a:cubicBezTo>
                <a:lnTo>
                  <a:pt x="349" y="348"/>
                </a:lnTo>
                <a:close/>
                <a:moveTo>
                  <a:pt x="190" y="0"/>
                </a:moveTo>
                <a:cubicBezTo>
                  <a:pt x="95" y="0"/>
                  <a:pt x="0" y="63"/>
                  <a:pt x="0" y="158"/>
                </a:cubicBezTo>
                <a:lnTo>
                  <a:pt x="0" y="7506"/>
                </a:lnTo>
                <a:cubicBezTo>
                  <a:pt x="0" y="7791"/>
                  <a:pt x="254" y="8044"/>
                  <a:pt x="570" y="8044"/>
                </a:cubicBezTo>
                <a:lnTo>
                  <a:pt x="10039" y="8044"/>
                </a:lnTo>
                <a:cubicBezTo>
                  <a:pt x="10293" y="8044"/>
                  <a:pt x="10514" y="7822"/>
                  <a:pt x="10483" y="7537"/>
                </a:cubicBezTo>
                <a:lnTo>
                  <a:pt x="10483" y="158"/>
                </a:lnTo>
                <a:cubicBezTo>
                  <a:pt x="10483" y="63"/>
                  <a:pt x="10419" y="0"/>
                  <a:pt x="1032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g2a269e6aed1_0_336"/>
          <p:cNvSpPr/>
          <p:nvPr/>
        </p:nvSpPr>
        <p:spPr>
          <a:xfrm>
            <a:off x="5785519" y="2438957"/>
            <a:ext cx="35649" cy="36677"/>
          </a:xfrm>
          <a:custGeom>
            <a:avLst/>
            <a:gdLst/>
            <a:ahLst/>
            <a:cxnLst/>
            <a:rect l="l" t="t" r="r" b="b"/>
            <a:pathLst>
              <a:path w="1109" h="1141" extrusionOk="0">
                <a:moveTo>
                  <a:pt x="538" y="1"/>
                </a:moveTo>
                <a:cubicBezTo>
                  <a:pt x="253" y="1"/>
                  <a:pt x="0" y="254"/>
                  <a:pt x="0" y="571"/>
                </a:cubicBezTo>
                <a:cubicBezTo>
                  <a:pt x="0" y="888"/>
                  <a:pt x="253" y="1141"/>
                  <a:pt x="538" y="1141"/>
                </a:cubicBezTo>
                <a:cubicBezTo>
                  <a:pt x="855" y="1141"/>
                  <a:pt x="1108" y="888"/>
                  <a:pt x="1108" y="571"/>
                </a:cubicBezTo>
                <a:cubicBezTo>
                  <a:pt x="1108" y="254"/>
                  <a:pt x="855" y="1"/>
                  <a:pt x="538" y="1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g2a269e6aed1_0_336"/>
          <p:cNvSpPr/>
          <p:nvPr/>
        </p:nvSpPr>
        <p:spPr>
          <a:xfrm>
            <a:off x="5779411" y="2432849"/>
            <a:ext cx="47864" cy="47896"/>
          </a:xfrm>
          <a:custGeom>
            <a:avLst/>
            <a:gdLst/>
            <a:ahLst/>
            <a:cxnLst/>
            <a:rect l="l" t="t" r="r" b="b"/>
            <a:pathLst>
              <a:path w="1489" h="1490" extrusionOk="0">
                <a:moveTo>
                  <a:pt x="760" y="349"/>
                </a:moveTo>
                <a:cubicBezTo>
                  <a:pt x="950" y="349"/>
                  <a:pt x="1140" y="539"/>
                  <a:pt x="1140" y="761"/>
                </a:cubicBezTo>
                <a:cubicBezTo>
                  <a:pt x="1140" y="983"/>
                  <a:pt x="950" y="1141"/>
                  <a:pt x="760" y="1141"/>
                </a:cubicBezTo>
                <a:cubicBezTo>
                  <a:pt x="538" y="1141"/>
                  <a:pt x="348" y="983"/>
                  <a:pt x="348" y="761"/>
                </a:cubicBezTo>
                <a:cubicBezTo>
                  <a:pt x="348" y="539"/>
                  <a:pt x="538" y="349"/>
                  <a:pt x="760" y="349"/>
                </a:cubicBezTo>
                <a:close/>
                <a:moveTo>
                  <a:pt x="760" y="1"/>
                </a:moveTo>
                <a:cubicBezTo>
                  <a:pt x="348" y="1"/>
                  <a:pt x="0" y="349"/>
                  <a:pt x="0" y="761"/>
                </a:cubicBezTo>
                <a:cubicBezTo>
                  <a:pt x="0" y="1173"/>
                  <a:pt x="348" y="1489"/>
                  <a:pt x="760" y="1489"/>
                </a:cubicBezTo>
                <a:cubicBezTo>
                  <a:pt x="1140" y="1489"/>
                  <a:pt x="1488" y="1173"/>
                  <a:pt x="1488" y="761"/>
                </a:cubicBezTo>
                <a:cubicBezTo>
                  <a:pt x="1488" y="349"/>
                  <a:pt x="1140" y="1"/>
                  <a:pt x="76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2a269e6aed1_0_336"/>
          <p:cNvSpPr/>
          <p:nvPr/>
        </p:nvSpPr>
        <p:spPr>
          <a:xfrm>
            <a:off x="5776358" y="2567247"/>
            <a:ext cx="41756" cy="41756"/>
          </a:xfrm>
          <a:custGeom>
            <a:avLst/>
            <a:gdLst/>
            <a:ahLst/>
            <a:cxnLst/>
            <a:rect l="l" t="t" r="r" b="b"/>
            <a:pathLst>
              <a:path w="1299" h="1299" extrusionOk="0">
                <a:moveTo>
                  <a:pt x="665" y="0"/>
                </a:moveTo>
                <a:cubicBezTo>
                  <a:pt x="285" y="0"/>
                  <a:pt x="0" y="285"/>
                  <a:pt x="0" y="665"/>
                </a:cubicBezTo>
                <a:cubicBezTo>
                  <a:pt x="0" y="1013"/>
                  <a:pt x="285" y="1299"/>
                  <a:pt x="665" y="1299"/>
                </a:cubicBezTo>
                <a:cubicBezTo>
                  <a:pt x="1013" y="1299"/>
                  <a:pt x="1298" y="1013"/>
                  <a:pt x="1298" y="665"/>
                </a:cubicBezTo>
                <a:cubicBezTo>
                  <a:pt x="1298" y="285"/>
                  <a:pt x="1013" y="0"/>
                  <a:pt x="665" y="0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g2a269e6aed1_0_336"/>
          <p:cNvSpPr/>
          <p:nvPr/>
        </p:nvSpPr>
        <p:spPr>
          <a:xfrm>
            <a:off x="5771247" y="2562136"/>
            <a:ext cx="52975" cy="51946"/>
          </a:xfrm>
          <a:custGeom>
            <a:avLst/>
            <a:gdLst/>
            <a:ahLst/>
            <a:cxnLst/>
            <a:rect l="l" t="t" r="r" b="b"/>
            <a:pathLst>
              <a:path w="1648" h="1616" extrusionOk="0">
                <a:moveTo>
                  <a:pt x="824" y="349"/>
                </a:moveTo>
                <a:cubicBezTo>
                  <a:pt x="1077" y="349"/>
                  <a:pt x="1299" y="539"/>
                  <a:pt x="1299" y="792"/>
                </a:cubicBezTo>
                <a:cubicBezTo>
                  <a:pt x="1299" y="1077"/>
                  <a:pt x="1077" y="1267"/>
                  <a:pt x="824" y="1267"/>
                </a:cubicBezTo>
                <a:cubicBezTo>
                  <a:pt x="571" y="1267"/>
                  <a:pt x="349" y="1077"/>
                  <a:pt x="349" y="792"/>
                </a:cubicBezTo>
                <a:cubicBezTo>
                  <a:pt x="349" y="539"/>
                  <a:pt x="571" y="349"/>
                  <a:pt x="824" y="349"/>
                </a:cubicBezTo>
                <a:close/>
                <a:moveTo>
                  <a:pt x="824" y="1"/>
                </a:moveTo>
                <a:cubicBezTo>
                  <a:pt x="381" y="1"/>
                  <a:pt x="1" y="349"/>
                  <a:pt x="1" y="824"/>
                </a:cubicBezTo>
                <a:cubicBezTo>
                  <a:pt x="1" y="1267"/>
                  <a:pt x="381" y="1616"/>
                  <a:pt x="824" y="1616"/>
                </a:cubicBezTo>
                <a:cubicBezTo>
                  <a:pt x="1267" y="1616"/>
                  <a:pt x="1647" y="1267"/>
                  <a:pt x="1647" y="824"/>
                </a:cubicBezTo>
                <a:cubicBezTo>
                  <a:pt x="1647" y="381"/>
                  <a:pt x="1267" y="1"/>
                  <a:pt x="824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g2a269e6aed1_0_336"/>
          <p:cNvSpPr/>
          <p:nvPr/>
        </p:nvSpPr>
        <p:spPr>
          <a:xfrm>
            <a:off x="5895455" y="2438957"/>
            <a:ext cx="35649" cy="36677"/>
          </a:xfrm>
          <a:custGeom>
            <a:avLst/>
            <a:gdLst/>
            <a:ahLst/>
            <a:cxnLst/>
            <a:rect l="l" t="t" r="r" b="b"/>
            <a:pathLst>
              <a:path w="1109" h="1141" extrusionOk="0">
                <a:moveTo>
                  <a:pt x="539" y="1"/>
                </a:moveTo>
                <a:cubicBezTo>
                  <a:pt x="254" y="1"/>
                  <a:pt x="0" y="254"/>
                  <a:pt x="0" y="571"/>
                </a:cubicBezTo>
                <a:cubicBezTo>
                  <a:pt x="0" y="888"/>
                  <a:pt x="254" y="1141"/>
                  <a:pt x="539" y="1141"/>
                </a:cubicBezTo>
                <a:cubicBezTo>
                  <a:pt x="855" y="1141"/>
                  <a:pt x="1109" y="888"/>
                  <a:pt x="1109" y="571"/>
                </a:cubicBezTo>
                <a:cubicBezTo>
                  <a:pt x="1109" y="254"/>
                  <a:pt x="855" y="1"/>
                  <a:pt x="539" y="1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g2a269e6aed1_0_336"/>
          <p:cNvSpPr/>
          <p:nvPr/>
        </p:nvSpPr>
        <p:spPr>
          <a:xfrm>
            <a:off x="5889347" y="2432849"/>
            <a:ext cx="47864" cy="47896"/>
          </a:xfrm>
          <a:custGeom>
            <a:avLst/>
            <a:gdLst/>
            <a:ahLst/>
            <a:cxnLst/>
            <a:rect l="l" t="t" r="r" b="b"/>
            <a:pathLst>
              <a:path w="1489" h="1490" extrusionOk="0">
                <a:moveTo>
                  <a:pt x="760" y="349"/>
                </a:moveTo>
                <a:cubicBezTo>
                  <a:pt x="950" y="349"/>
                  <a:pt x="1140" y="539"/>
                  <a:pt x="1140" y="761"/>
                </a:cubicBezTo>
                <a:cubicBezTo>
                  <a:pt x="1140" y="983"/>
                  <a:pt x="950" y="1141"/>
                  <a:pt x="760" y="1141"/>
                </a:cubicBezTo>
                <a:cubicBezTo>
                  <a:pt x="539" y="1141"/>
                  <a:pt x="349" y="983"/>
                  <a:pt x="349" y="761"/>
                </a:cubicBezTo>
                <a:cubicBezTo>
                  <a:pt x="349" y="539"/>
                  <a:pt x="539" y="349"/>
                  <a:pt x="760" y="349"/>
                </a:cubicBezTo>
                <a:close/>
                <a:moveTo>
                  <a:pt x="760" y="1"/>
                </a:moveTo>
                <a:cubicBezTo>
                  <a:pt x="349" y="1"/>
                  <a:pt x="0" y="349"/>
                  <a:pt x="0" y="761"/>
                </a:cubicBezTo>
                <a:cubicBezTo>
                  <a:pt x="0" y="1173"/>
                  <a:pt x="349" y="1489"/>
                  <a:pt x="760" y="1489"/>
                </a:cubicBezTo>
                <a:cubicBezTo>
                  <a:pt x="1140" y="1489"/>
                  <a:pt x="1489" y="1173"/>
                  <a:pt x="1489" y="761"/>
                </a:cubicBezTo>
                <a:cubicBezTo>
                  <a:pt x="1489" y="349"/>
                  <a:pt x="1140" y="1"/>
                  <a:pt x="76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g2a269e6aed1_0_336"/>
          <p:cNvSpPr/>
          <p:nvPr/>
        </p:nvSpPr>
        <p:spPr>
          <a:xfrm>
            <a:off x="5835376" y="2491900"/>
            <a:ext cx="23466" cy="33624"/>
          </a:xfrm>
          <a:custGeom>
            <a:avLst/>
            <a:gdLst/>
            <a:ahLst/>
            <a:cxnLst/>
            <a:rect l="l" t="t" r="r" b="b"/>
            <a:pathLst>
              <a:path w="730" h="1046" extrusionOk="0">
                <a:moveTo>
                  <a:pt x="1" y="1"/>
                </a:moveTo>
                <a:lnTo>
                  <a:pt x="729" y="10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g2a269e6aed1_0_336"/>
          <p:cNvSpPr/>
          <p:nvPr/>
        </p:nvSpPr>
        <p:spPr>
          <a:xfrm>
            <a:off x="5829268" y="2486403"/>
            <a:ext cx="36677" cy="44199"/>
          </a:xfrm>
          <a:custGeom>
            <a:avLst/>
            <a:gdLst/>
            <a:ahLst/>
            <a:cxnLst/>
            <a:rect l="l" t="t" r="r" b="b"/>
            <a:pathLst>
              <a:path w="1141" h="1375" extrusionOk="0">
                <a:moveTo>
                  <a:pt x="205" y="1"/>
                </a:moveTo>
                <a:cubicBezTo>
                  <a:pt x="166" y="1"/>
                  <a:pt x="124" y="16"/>
                  <a:pt x="96" y="45"/>
                </a:cubicBezTo>
                <a:cubicBezTo>
                  <a:pt x="1" y="108"/>
                  <a:pt x="1" y="203"/>
                  <a:pt x="32" y="267"/>
                </a:cubicBezTo>
                <a:lnTo>
                  <a:pt x="793" y="1312"/>
                </a:lnTo>
                <a:cubicBezTo>
                  <a:pt x="824" y="1343"/>
                  <a:pt x="888" y="1375"/>
                  <a:pt x="919" y="1375"/>
                </a:cubicBezTo>
                <a:cubicBezTo>
                  <a:pt x="983" y="1375"/>
                  <a:pt x="1014" y="1375"/>
                  <a:pt x="1046" y="1343"/>
                </a:cubicBezTo>
                <a:cubicBezTo>
                  <a:pt x="1109" y="1280"/>
                  <a:pt x="1141" y="1185"/>
                  <a:pt x="1078" y="1090"/>
                </a:cubicBezTo>
                <a:lnTo>
                  <a:pt x="318" y="77"/>
                </a:lnTo>
                <a:cubicBezTo>
                  <a:pt x="300" y="24"/>
                  <a:pt x="254" y="1"/>
                  <a:pt x="20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2a269e6aed1_0_336"/>
          <p:cNvSpPr/>
          <p:nvPr/>
        </p:nvSpPr>
        <p:spPr>
          <a:xfrm>
            <a:off x="5835376" y="2491900"/>
            <a:ext cx="23466" cy="33624"/>
          </a:xfrm>
          <a:custGeom>
            <a:avLst/>
            <a:gdLst/>
            <a:ahLst/>
            <a:cxnLst/>
            <a:rect l="l" t="t" r="r" b="b"/>
            <a:pathLst>
              <a:path w="730" h="1046" extrusionOk="0">
                <a:moveTo>
                  <a:pt x="729" y="1"/>
                </a:moveTo>
                <a:lnTo>
                  <a:pt x="1" y="10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g2a269e6aed1_0_336"/>
          <p:cNvSpPr/>
          <p:nvPr/>
        </p:nvSpPr>
        <p:spPr>
          <a:xfrm>
            <a:off x="5829268" y="2486724"/>
            <a:ext cx="36677" cy="43878"/>
          </a:xfrm>
          <a:custGeom>
            <a:avLst/>
            <a:gdLst/>
            <a:ahLst/>
            <a:cxnLst/>
            <a:rect l="l" t="t" r="r" b="b"/>
            <a:pathLst>
              <a:path w="1141" h="1365" extrusionOk="0">
                <a:moveTo>
                  <a:pt x="939" y="0"/>
                </a:moveTo>
                <a:cubicBezTo>
                  <a:pt x="883" y="0"/>
                  <a:pt x="832" y="27"/>
                  <a:pt x="793" y="67"/>
                </a:cubicBezTo>
                <a:lnTo>
                  <a:pt x="32" y="1080"/>
                </a:lnTo>
                <a:cubicBezTo>
                  <a:pt x="1" y="1175"/>
                  <a:pt x="1" y="1270"/>
                  <a:pt x="96" y="1333"/>
                </a:cubicBezTo>
                <a:cubicBezTo>
                  <a:pt x="128" y="1365"/>
                  <a:pt x="159" y="1365"/>
                  <a:pt x="191" y="1365"/>
                </a:cubicBezTo>
                <a:cubicBezTo>
                  <a:pt x="254" y="1365"/>
                  <a:pt x="286" y="1333"/>
                  <a:pt x="318" y="1302"/>
                </a:cubicBezTo>
                <a:lnTo>
                  <a:pt x="1078" y="257"/>
                </a:lnTo>
                <a:cubicBezTo>
                  <a:pt x="1141" y="193"/>
                  <a:pt x="1109" y="67"/>
                  <a:pt x="1046" y="35"/>
                </a:cubicBezTo>
                <a:cubicBezTo>
                  <a:pt x="1010" y="11"/>
                  <a:pt x="973" y="0"/>
                  <a:pt x="93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g2a269e6aed1_0_336"/>
          <p:cNvSpPr/>
          <p:nvPr/>
        </p:nvSpPr>
        <p:spPr>
          <a:xfrm>
            <a:off x="5942290" y="2498007"/>
            <a:ext cx="24462" cy="32595"/>
          </a:xfrm>
          <a:custGeom>
            <a:avLst/>
            <a:gdLst/>
            <a:ahLst/>
            <a:cxnLst/>
            <a:rect l="l" t="t" r="r" b="b"/>
            <a:pathLst>
              <a:path w="761" h="1014" extrusionOk="0">
                <a:moveTo>
                  <a:pt x="0" y="1"/>
                </a:moveTo>
                <a:lnTo>
                  <a:pt x="760" y="10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g2a269e6aed1_0_336"/>
          <p:cNvSpPr/>
          <p:nvPr/>
        </p:nvSpPr>
        <p:spPr>
          <a:xfrm>
            <a:off x="5936183" y="2492317"/>
            <a:ext cx="36677" cy="44424"/>
          </a:xfrm>
          <a:custGeom>
            <a:avLst/>
            <a:gdLst/>
            <a:ahLst/>
            <a:cxnLst/>
            <a:rect l="l" t="t" r="r" b="b"/>
            <a:pathLst>
              <a:path w="1141" h="1382" extrusionOk="0">
                <a:moveTo>
                  <a:pt x="198" y="0"/>
                </a:moveTo>
                <a:cubicBezTo>
                  <a:pt x="165" y="0"/>
                  <a:pt x="130" y="8"/>
                  <a:pt x="95" y="19"/>
                </a:cubicBezTo>
                <a:cubicBezTo>
                  <a:pt x="32" y="83"/>
                  <a:pt x="0" y="209"/>
                  <a:pt x="63" y="273"/>
                </a:cubicBezTo>
                <a:lnTo>
                  <a:pt x="792" y="1318"/>
                </a:lnTo>
                <a:cubicBezTo>
                  <a:pt x="855" y="1349"/>
                  <a:pt x="887" y="1381"/>
                  <a:pt x="950" y="1381"/>
                </a:cubicBezTo>
                <a:cubicBezTo>
                  <a:pt x="982" y="1381"/>
                  <a:pt x="1013" y="1381"/>
                  <a:pt x="1045" y="1349"/>
                </a:cubicBezTo>
                <a:cubicBezTo>
                  <a:pt x="1140" y="1286"/>
                  <a:pt x="1140" y="1159"/>
                  <a:pt x="1077" y="1096"/>
                </a:cubicBezTo>
                <a:lnTo>
                  <a:pt x="348" y="83"/>
                </a:lnTo>
                <a:cubicBezTo>
                  <a:pt x="308" y="22"/>
                  <a:pt x="255" y="0"/>
                  <a:pt x="198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g2a269e6aed1_0_336"/>
          <p:cNvSpPr/>
          <p:nvPr/>
        </p:nvSpPr>
        <p:spPr>
          <a:xfrm>
            <a:off x="5942290" y="2498007"/>
            <a:ext cx="24462" cy="32595"/>
          </a:xfrm>
          <a:custGeom>
            <a:avLst/>
            <a:gdLst/>
            <a:ahLst/>
            <a:cxnLst/>
            <a:rect l="l" t="t" r="r" b="b"/>
            <a:pathLst>
              <a:path w="761" h="1014" extrusionOk="0">
                <a:moveTo>
                  <a:pt x="760" y="1"/>
                </a:moveTo>
                <a:lnTo>
                  <a:pt x="0" y="10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g2a269e6aed1_0_336"/>
          <p:cNvSpPr/>
          <p:nvPr/>
        </p:nvSpPr>
        <p:spPr>
          <a:xfrm>
            <a:off x="5936183" y="2492317"/>
            <a:ext cx="36677" cy="44424"/>
          </a:xfrm>
          <a:custGeom>
            <a:avLst/>
            <a:gdLst/>
            <a:ahLst/>
            <a:cxnLst/>
            <a:rect l="l" t="t" r="r" b="b"/>
            <a:pathLst>
              <a:path w="1141" h="1382" extrusionOk="0">
                <a:moveTo>
                  <a:pt x="956" y="0"/>
                </a:moveTo>
                <a:cubicBezTo>
                  <a:pt x="898" y="0"/>
                  <a:pt x="832" y="22"/>
                  <a:pt x="792" y="83"/>
                </a:cubicBezTo>
                <a:lnTo>
                  <a:pt x="63" y="1096"/>
                </a:lnTo>
                <a:cubicBezTo>
                  <a:pt x="0" y="1191"/>
                  <a:pt x="32" y="1286"/>
                  <a:pt x="95" y="1349"/>
                </a:cubicBezTo>
                <a:cubicBezTo>
                  <a:pt x="127" y="1349"/>
                  <a:pt x="158" y="1381"/>
                  <a:pt x="190" y="1381"/>
                </a:cubicBezTo>
                <a:cubicBezTo>
                  <a:pt x="253" y="1381"/>
                  <a:pt x="317" y="1349"/>
                  <a:pt x="348" y="1318"/>
                </a:cubicBezTo>
                <a:lnTo>
                  <a:pt x="1077" y="273"/>
                </a:lnTo>
                <a:cubicBezTo>
                  <a:pt x="1140" y="209"/>
                  <a:pt x="1108" y="83"/>
                  <a:pt x="1045" y="19"/>
                </a:cubicBezTo>
                <a:cubicBezTo>
                  <a:pt x="1022" y="8"/>
                  <a:pt x="990" y="0"/>
                  <a:pt x="95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g2a269e6aed1_0_336"/>
          <p:cNvSpPr/>
          <p:nvPr/>
        </p:nvSpPr>
        <p:spPr>
          <a:xfrm>
            <a:off x="5836405" y="2529188"/>
            <a:ext cx="74351" cy="62522"/>
          </a:xfrm>
          <a:custGeom>
            <a:avLst/>
            <a:gdLst/>
            <a:ahLst/>
            <a:cxnLst/>
            <a:rect l="l" t="t" r="r" b="b"/>
            <a:pathLst>
              <a:path w="2313" h="1945" extrusionOk="0">
                <a:moveTo>
                  <a:pt x="2115" y="0"/>
                </a:moveTo>
                <a:cubicBezTo>
                  <a:pt x="2045" y="0"/>
                  <a:pt x="1980" y="36"/>
                  <a:pt x="1932" y="107"/>
                </a:cubicBezTo>
                <a:cubicBezTo>
                  <a:pt x="1426" y="1342"/>
                  <a:pt x="159" y="1596"/>
                  <a:pt x="159" y="1596"/>
                </a:cubicBezTo>
                <a:cubicBezTo>
                  <a:pt x="64" y="1627"/>
                  <a:pt x="1" y="1722"/>
                  <a:pt x="32" y="1817"/>
                </a:cubicBezTo>
                <a:cubicBezTo>
                  <a:pt x="32" y="1881"/>
                  <a:pt x="127" y="1944"/>
                  <a:pt x="191" y="1944"/>
                </a:cubicBezTo>
                <a:lnTo>
                  <a:pt x="222" y="1944"/>
                </a:lnTo>
                <a:cubicBezTo>
                  <a:pt x="286" y="1944"/>
                  <a:pt x="1647" y="1627"/>
                  <a:pt x="2249" y="234"/>
                </a:cubicBezTo>
                <a:cubicBezTo>
                  <a:pt x="2312" y="171"/>
                  <a:pt x="2249" y="44"/>
                  <a:pt x="2186" y="12"/>
                </a:cubicBezTo>
                <a:cubicBezTo>
                  <a:pt x="2162" y="4"/>
                  <a:pt x="2138" y="0"/>
                  <a:pt x="211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g2a269e6aed1_0_336"/>
          <p:cNvSpPr/>
          <p:nvPr/>
        </p:nvSpPr>
        <p:spPr>
          <a:xfrm>
            <a:off x="5866942" y="2525491"/>
            <a:ext cx="55000" cy="38735"/>
          </a:xfrm>
          <a:custGeom>
            <a:avLst/>
            <a:gdLst/>
            <a:ahLst/>
            <a:cxnLst/>
            <a:rect l="l" t="t" r="r" b="b"/>
            <a:pathLst>
              <a:path w="1711" h="1205" extrusionOk="0">
                <a:moveTo>
                  <a:pt x="1141" y="1"/>
                </a:moveTo>
                <a:lnTo>
                  <a:pt x="127" y="412"/>
                </a:lnTo>
                <a:cubicBezTo>
                  <a:pt x="32" y="444"/>
                  <a:pt x="1" y="539"/>
                  <a:pt x="32" y="634"/>
                </a:cubicBezTo>
                <a:cubicBezTo>
                  <a:pt x="58" y="686"/>
                  <a:pt x="126" y="737"/>
                  <a:pt x="202" y="737"/>
                </a:cubicBezTo>
                <a:cubicBezTo>
                  <a:pt x="219" y="737"/>
                  <a:pt x="237" y="735"/>
                  <a:pt x="254" y="729"/>
                </a:cubicBezTo>
                <a:lnTo>
                  <a:pt x="1109" y="381"/>
                </a:lnTo>
                <a:lnTo>
                  <a:pt x="1362" y="1077"/>
                </a:lnTo>
                <a:cubicBezTo>
                  <a:pt x="1394" y="1172"/>
                  <a:pt x="1457" y="1204"/>
                  <a:pt x="1521" y="1204"/>
                </a:cubicBezTo>
                <a:lnTo>
                  <a:pt x="1584" y="1204"/>
                </a:lnTo>
                <a:cubicBezTo>
                  <a:pt x="1647" y="1172"/>
                  <a:pt x="1711" y="1077"/>
                  <a:pt x="1679" y="982"/>
                </a:cubicBezTo>
                <a:lnTo>
                  <a:pt x="1362" y="96"/>
                </a:lnTo>
                <a:cubicBezTo>
                  <a:pt x="1362" y="64"/>
                  <a:pt x="1331" y="32"/>
                  <a:pt x="1267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g2a269e6aed1_0_336"/>
          <p:cNvSpPr/>
          <p:nvPr/>
        </p:nvSpPr>
        <p:spPr>
          <a:xfrm>
            <a:off x="5947369" y="2554004"/>
            <a:ext cx="235173" cy="138481"/>
          </a:xfrm>
          <a:custGeom>
            <a:avLst/>
            <a:gdLst/>
            <a:ahLst/>
            <a:cxnLst/>
            <a:rect l="l" t="t" r="r" b="b"/>
            <a:pathLst>
              <a:path w="7316" h="4308" extrusionOk="0">
                <a:moveTo>
                  <a:pt x="1932" y="0"/>
                </a:moveTo>
                <a:cubicBezTo>
                  <a:pt x="792" y="634"/>
                  <a:pt x="0" y="1837"/>
                  <a:pt x="0" y="3231"/>
                </a:cubicBezTo>
                <a:lnTo>
                  <a:pt x="0" y="4307"/>
                </a:lnTo>
                <a:lnTo>
                  <a:pt x="7316" y="4307"/>
                </a:lnTo>
                <a:lnTo>
                  <a:pt x="7316" y="3231"/>
                </a:lnTo>
                <a:cubicBezTo>
                  <a:pt x="7316" y="1837"/>
                  <a:pt x="6524" y="634"/>
                  <a:pt x="538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2a269e6aed1_0_336"/>
          <p:cNvSpPr/>
          <p:nvPr/>
        </p:nvSpPr>
        <p:spPr>
          <a:xfrm>
            <a:off x="5942290" y="2548925"/>
            <a:ext cx="245363" cy="143560"/>
          </a:xfrm>
          <a:custGeom>
            <a:avLst/>
            <a:gdLst/>
            <a:ahLst/>
            <a:cxnLst/>
            <a:rect l="l" t="t" r="r" b="b"/>
            <a:pathLst>
              <a:path w="7633" h="4466" extrusionOk="0">
                <a:moveTo>
                  <a:pt x="2059" y="0"/>
                </a:moveTo>
                <a:cubicBezTo>
                  <a:pt x="2059" y="0"/>
                  <a:pt x="2027" y="0"/>
                  <a:pt x="1995" y="32"/>
                </a:cubicBezTo>
                <a:cubicBezTo>
                  <a:pt x="760" y="697"/>
                  <a:pt x="0" y="1964"/>
                  <a:pt x="0" y="3389"/>
                </a:cubicBezTo>
                <a:lnTo>
                  <a:pt x="0" y="4434"/>
                </a:lnTo>
                <a:lnTo>
                  <a:pt x="348" y="4434"/>
                </a:lnTo>
                <a:lnTo>
                  <a:pt x="348" y="3389"/>
                </a:lnTo>
                <a:cubicBezTo>
                  <a:pt x="348" y="2122"/>
                  <a:pt x="1014" y="950"/>
                  <a:pt x="2122" y="348"/>
                </a:cubicBezTo>
                <a:lnTo>
                  <a:pt x="5511" y="348"/>
                </a:lnTo>
                <a:cubicBezTo>
                  <a:pt x="6619" y="950"/>
                  <a:pt x="7284" y="2122"/>
                  <a:pt x="7284" y="3389"/>
                </a:cubicBezTo>
                <a:lnTo>
                  <a:pt x="7284" y="4465"/>
                </a:lnTo>
                <a:lnTo>
                  <a:pt x="7632" y="4465"/>
                </a:lnTo>
                <a:lnTo>
                  <a:pt x="7632" y="3389"/>
                </a:lnTo>
                <a:cubicBezTo>
                  <a:pt x="7632" y="1964"/>
                  <a:pt x="6872" y="697"/>
                  <a:pt x="5637" y="32"/>
                </a:cubicBezTo>
                <a:cubicBezTo>
                  <a:pt x="5606" y="0"/>
                  <a:pt x="5574" y="0"/>
                  <a:pt x="554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g2a269e6aed1_0_336"/>
          <p:cNvSpPr/>
          <p:nvPr/>
        </p:nvSpPr>
        <p:spPr>
          <a:xfrm>
            <a:off x="5992147" y="2552975"/>
            <a:ext cx="147642" cy="54004"/>
          </a:xfrm>
          <a:custGeom>
            <a:avLst/>
            <a:gdLst/>
            <a:ahLst/>
            <a:cxnLst/>
            <a:rect l="l" t="t" r="r" b="b"/>
            <a:pathLst>
              <a:path w="4593" h="1680" extrusionOk="0">
                <a:moveTo>
                  <a:pt x="444" y="1"/>
                </a:moveTo>
                <a:lnTo>
                  <a:pt x="1" y="1679"/>
                </a:lnTo>
                <a:lnTo>
                  <a:pt x="1553" y="1172"/>
                </a:lnTo>
                <a:lnTo>
                  <a:pt x="3041" y="1172"/>
                </a:lnTo>
                <a:lnTo>
                  <a:pt x="4593" y="1679"/>
                </a:lnTo>
                <a:lnTo>
                  <a:pt x="411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g2a269e6aed1_0_336"/>
          <p:cNvSpPr/>
          <p:nvPr/>
        </p:nvSpPr>
        <p:spPr>
          <a:xfrm>
            <a:off x="5986039" y="2550950"/>
            <a:ext cx="159857" cy="61526"/>
          </a:xfrm>
          <a:custGeom>
            <a:avLst/>
            <a:gdLst/>
            <a:ahLst/>
            <a:cxnLst/>
            <a:rect l="l" t="t" r="r" b="b"/>
            <a:pathLst>
              <a:path w="4973" h="1914" extrusionOk="0">
                <a:moveTo>
                  <a:pt x="444" y="0"/>
                </a:moveTo>
                <a:lnTo>
                  <a:pt x="33" y="1710"/>
                </a:lnTo>
                <a:cubicBezTo>
                  <a:pt x="1" y="1774"/>
                  <a:pt x="33" y="1837"/>
                  <a:pt x="64" y="1869"/>
                </a:cubicBezTo>
                <a:cubicBezTo>
                  <a:pt x="109" y="1891"/>
                  <a:pt x="154" y="1914"/>
                  <a:pt x="199" y="1914"/>
                </a:cubicBezTo>
                <a:cubicBezTo>
                  <a:pt x="217" y="1914"/>
                  <a:pt x="236" y="1910"/>
                  <a:pt x="254" y="1901"/>
                </a:cubicBezTo>
                <a:lnTo>
                  <a:pt x="1774" y="1394"/>
                </a:lnTo>
                <a:lnTo>
                  <a:pt x="3199" y="1394"/>
                </a:lnTo>
                <a:lnTo>
                  <a:pt x="4751" y="1901"/>
                </a:lnTo>
                <a:lnTo>
                  <a:pt x="4783" y="1901"/>
                </a:lnTo>
                <a:cubicBezTo>
                  <a:pt x="4846" y="1901"/>
                  <a:pt x="4878" y="1901"/>
                  <a:pt x="4910" y="1869"/>
                </a:cubicBezTo>
                <a:cubicBezTo>
                  <a:pt x="4941" y="1837"/>
                  <a:pt x="4973" y="1742"/>
                  <a:pt x="4941" y="1710"/>
                </a:cubicBezTo>
                <a:lnTo>
                  <a:pt x="4466" y="0"/>
                </a:lnTo>
                <a:lnTo>
                  <a:pt x="4118" y="95"/>
                </a:lnTo>
                <a:lnTo>
                  <a:pt x="4530" y="1489"/>
                </a:lnTo>
                <a:lnTo>
                  <a:pt x="3294" y="1077"/>
                </a:lnTo>
                <a:lnTo>
                  <a:pt x="1711" y="1077"/>
                </a:lnTo>
                <a:lnTo>
                  <a:pt x="444" y="1489"/>
                </a:lnTo>
                <a:lnTo>
                  <a:pt x="793" y="95"/>
                </a:lnTo>
                <a:lnTo>
                  <a:pt x="444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g2a269e6aed1_0_336"/>
          <p:cNvSpPr/>
          <p:nvPr/>
        </p:nvSpPr>
        <p:spPr>
          <a:xfrm>
            <a:off x="6045090" y="2589620"/>
            <a:ext cx="37706" cy="25491"/>
          </a:xfrm>
          <a:custGeom>
            <a:avLst/>
            <a:gdLst/>
            <a:ahLst/>
            <a:cxnLst/>
            <a:rect l="l" t="t" r="r" b="b"/>
            <a:pathLst>
              <a:path w="1173" h="793" extrusionOk="0">
                <a:moveTo>
                  <a:pt x="1" y="1"/>
                </a:moveTo>
                <a:lnTo>
                  <a:pt x="1" y="507"/>
                </a:lnTo>
                <a:cubicBezTo>
                  <a:pt x="1" y="666"/>
                  <a:pt x="127" y="793"/>
                  <a:pt x="286" y="793"/>
                </a:cubicBezTo>
                <a:lnTo>
                  <a:pt x="887" y="793"/>
                </a:lnTo>
                <a:cubicBezTo>
                  <a:pt x="1046" y="793"/>
                  <a:pt x="1172" y="666"/>
                  <a:pt x="1172" y="507"/>
                </a:cubicBezTo>
                <a:lnTo>
                  <a:pt x="1172" y="1"/>
                </a:ln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g2a269e6aed1_0_336"/>
          <p:cNvSpPr/>
          <p:nvPr/>
        </p:nvSpPr>
        <p:spPr>
          <a:xfrm>
            <a:off x="6038982" y="2589620"/>
            <a:ext cx="49921" cy="30570"/>
          </a:xfrm>
          <a:custGeom>
            <a:avLst/>
            <a:gdLst/>
            <a:ahLst/>
            <a:cxnLst/>
            <a:rect l="l" t="t" r="r" b="b"/>
            <a:pathLst>
              <a:path w="1553" h="951" extrusionOk="0">
                <a:moveTo>
                  <a:pt x="1" y="1"/>
                </a:moveTo>
                <a:lnTo>
                  <a:pt x="1" y="507"/>
                </a:lnTo>
                <a:cubicBezTo>
                  <a:pt x="1" y="761"/>
                  <a:pt x="222" y="951"/>
                  <a:pt x="476" y="951"/>
                </a:cubicBezTo>
                <a:lnTo>
                  <a:pt x="1077" y="951"/>
                </a:lnTo>
                <a:cubicBezTo>
                  <a:pt x="1331" y="951"/>
                  <a:pt x="1552" y="761"/>
                  <a:pt x="1552" y="507"/>
                </a:cubicBezTo>
                <a:lnTo>
                  <a:pt x="1552" y="1"/>
                </a:lnTo>
                <a:lnTo>
                  <a:pt x="1204" y="1"/>
                </a:lnTo>
                <a:lnTo>
                  <a:pt x="1204" y="507"/>
                </a:lnTo>
                <a:cubicBezTo>
                  <a:pt x="1204" y="571"/>
                  <a:pt x="1141" y="634"/>
                  <a:pt x="1077" y="634"/>
                </a:cubicBezTo>
                <a:lnTo>
                  <a:pt x="476" y="634"/>
                </a:lnTo>
                <a:cubicBezTo>
                  <a:pt x="412" y="634"/>
                  <a:pt x="349" y="571"/>
                  <a:pt x="349" y="507"/>
                </a:cubicBezTo>
                <a:lnTo>
                  <a:pt x="349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g2a269e6aed1_0_336"/>
          <p:cNvSpPr/>
          <p:nvPr/>
        </p:nvSpPr>
        <p:spPr>
          <a:xfrm>
            <a:off x="6045090" y="2615079"/>
            <a:ext cx="40760" cy="103089"/>
          </a:xfrm>
          <a:custGeom>
            <a:avLst/>
            <a:gdLst/>
            <a:ahLst/>
            <a:cxnLst/>
            <a:rect l="l" t="t" r="r" b="b"/>
            <a:pathLst>
              <a:path w="1268" h="3207" extrusionOk="0">
                <a:moveTo>
                  <a:pt x="286" y="1"/>
                </a:moveTo>
                <a:lnTo>
                  <a:pt x="1" y="2566"/>
                </a:lnTo>
                <a:cubicBezTo>
                  <a:pt x="1" y="2661"/>
                  <a:pt x="32" y="2756"/>
                  <a:pt x="96" y="2819"/>
                </a:cubicBezTo>
                <a:lnTo>
                  <a:pt x="412" y="3136"/>
                </a:lnTo>
                <a:cubicBezTo>
                  <a:pt x="476" y="3183"/>
                  <a:pt x="539" y="3207"/>
                  <a:pt x="602" y="3207"/>
                </a:cubicBezTo>
                <a:cubicBezTo>
                  <a:pt x="666" y="3207"/>
                  <a:pt x="729" y="3183"/>
                  <a:pt x="792" y="3136"/>
                </a:cubicBezTo>
                <a:lnTo>
                  <a:pt x="1141" y="2819"/>
                </a:lnTo>
                <a:cubicBezTo>
                  <a:pt x="1204" y="2756"/>
                  <a:pt x="1267" y="2661"/>
                  <a:pt x="1236" y="2566"/>
                </a:cubicBezTo>
                <a:lnTo>
                  <a:pt x="951" y="1"/>
                </a:ln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g2a269e6aed1_0_336"/>
          <p:cNvSpPr/>
          <p:nvPr/>
        </p:nvSpPr>
        <p:spPr>
          <a:xfrm>
            <a:off x="6038982" y="2614051"/>
            <a:ext cx="51946" cy="108972"/>
          </a:xfrm>
          <a:custGeom>
            <a:avLst/>
            <a:gdLst/>
            <a:ahLst/>
            <a:cxnLst/>
            <a:rect l="l" t="t" r="r" b="b"/>
            <a:pathLst>
              <a:path w="1616" h="3390" extrusionOk="0">
                <a:moveTo>
                  <a:pt x="317" y="1"/>
                </a:moveTo>
                <a:lnTo>
                  <a:pt x="32" y="2566"/>
                </a:lnTo>
                <a:cubicBezTo>
                  <a:pt x="1" y="2724"/>
                  <a:pt x="64" y="2883"/>
                  <a:pt x="191" y="2978"/>
                </a:cubicBezTo>
                <a:lnTo>
                  <a:pt x="507" y="3294"/>
                </a:lnTo>
                <a:cubicBezTo>
                  <a:pt x="602" y="3358"/>
                  <a:pt x="697" y="3389"/>
                  <a:pt x="792" y="3389"/>
                </a:cubicBezTo>
                <a:cubicBezTo>
                  <a:pt x="887" y="3389"/>
                  <a:pt x="982" y="3358"/>
                  <a:pt x="1077" y="3294"/>
                </a:cubicBezTo>
                <a:lnTo>
                  <a:pt x="1426" y="2978"/>
                </a:lnTo>
                <a:cubicBezTo>
                  <a:pt x="1552" y="2883"/>
                  <a:pt x="1616" y="2724"/>
                  <a:pt x="1584" y="2566"/>
                </a:cubicBezTo>
                <a:lnTo>
                  <a:pt x="1299" y="1"/>
                </a:lnTo>
                <a:lnTo>
                  <a:pt x="951" y="64"/>
                </a:lnTo>
                <a:lnTo>
                  <a:pt x="1267" y="2598"/>
                </a:lnTo>
                <a:cubicBezTo>
                  <a:pt x="1267" y="2629"/>
                  <a:pt x="1236" y="2693"/>
                  <a:pt x="1204" y="2693"/>
                </a:cubicBezTo>
                <a:cubicBezTo>
                  <a:pt x="1204" y="2693"/>
                  <a:pt x="1204" y="2724"/>
                  <a:pt x="1204" y="2724"/>
                </a:cubicBezTo>
                <a:lnTo>
                  <a:pt x="856" y="3041"/>
                </a:lnTo>
                <a:cubicBezTo>
                  <a:pt x="840" y="3057"/>
                  <a:pt x="816" y="3065"/>
                  <a:pt x="792" y="3065"/>
                </a:cubicBezTo>
                <a:cubicBezTo>
                  <a:pt x="769" y="3065"/>
                  <a:pt x="745" y="3057"/>
                  <a:pt x="729" y="3041"/>
                </a:cubicBezTo>
                <a:lnTo>
                  <a:pt x="412" y="2724"/>
                </a:lnTo>
                <a:cubicBezTo>
                  <a:pt x="412" y="2724"/>
                  <a:pt x="412" y="2693"/>
                  <a:pt x="412" y="2693"/>
                </a:cubicBezTo>
                <a:cubicBezTo>
                  <a:pt x="381" y="2693"/>
                  <a:pt x="349" y="2629"/>
                  <a:pt x="349" y="2598"/>
                </a:cubicBezTo>
                <a:lnTo>
                  <a:pt x="666" y="33"/>
                </a:lnTo>
                <a:lnTo>
                  <a:pt x="317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g2a269e6aed1_0_336"/>
          <p:cNvSpPr/>
          <p:nvPr/>
        </p:nvSpPr>
        <p:spPr>
          <a:xfrm>
            <a:off x="5988097" y="2421663"/>
            <a:ext cx="151692" cy="171044"/>
          </a:xfrm>
          <a:custGeom>
            <a:avLst/>
            <a:gdLst/>
            <a:ahLst/>
            <a:cxnLst/>
            <a:rect l="l" t="t" r="r" b="b"/>
            <a:pathLst>
              <a:path w="4719" h="5321" extrusionOk="0">
                <a:moveTo>
                  <a:pt x="2344" y="0"/>
                </a:moveTo>
                <a:cubicBezTo>
                  <a:pt x="1045" y="0"/>
                  <a:pt x="0" y="1046"/>
                  <a:pt x="0" y="2376"/>
                </a:cubicBezTo>
                <a:cubicBezTo>
                  <a:pt x="0" y="3674"/>
                  <a:pt x="1045" y="5321"/>
                  <a:pt x="2344" y="5321"/>
                </a:cubicBezTo>
                <a:cubicBezTo>
                  <a:pt x="3674" y="5321"/>
                  <a:pt x="4719" y="3674"/>
                  <a:pt x="4719" y="2376"/>
                </a:cubicBezTo>
                <a:cubicBezTo>
                  <a:pt x="4719" y="1077"/>
                  <a:pt x="3674" y="0"/>
                  <a:pt x="234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g2a269e6aed1_0_336"/>
          <p:cNvSpPr/>
          <p:nvPr/>
        </p:nvSpPr>
        <p:spPr>
          <a:xfrm>
            <a:off x="5981989" y="2416584"/>
            <a:ext cx="163907" cy="181234"/>
          </a:xfrm>
          <a:custGeom>
            <a:avLst/>
            <a:gdLst/>
            <a:ahLst/>
            <a:cxnLst/>
            <a:rect l="l" t="t" r="r" b="b"/>
            <a:pathLst>
              <a:path w="5099" h="5638" extrusionOk="0">
                <a:moveTo>
                  <a:pt x="2534" y="348"/>
                </a:moveTo>
                <a:cubicBezTo>
                  <a:pt x="3769" y="348"/>
                  <a:pt x="4751" y="1330"/>
                  <a:pt x="4751" y="2534"/>
                </a:cubicBezTo>
                <a:cubicBezTo>
                  <a:pt x="4751" y="3769"/>
                  <a:pt x="3737" y="5320"/>
                  <a:pt x="2534" y="5320"/>
                </a:cubicBezTo>
                <a:cubicBezTo>
                  <a:pt x="1362" y="5320"/>
                  <a:pt x="349" y="3769"/>
                  <a:pt x="349" y="2534"/>
                </a:cubicBezTo>
                <a:cubicBezTo>
                  <a:pt x="349" y="1330"/>
                  <a:pt x="1330" y="348"/>
                  <a:pt x="2534" y="348"/>
                </a:cubicBezTo>
                <a:close/>
                <a:moveTo>
                  <a:pt x="2534" y="0"/>
                </a:moveTo>
                <a:cubicBezTo>
                  <a:pt x="1140" y="0"/>
                  <a:pt x="0" y="1140"/>
                  <a:pt x="0" y="2534"/>
                </a:cubicBezTo>
                <a:cubicBezTo>
                  <a:pt x="0" y="3959"/>
                  <a:pt x="1140" y="5637"/>
                  <a:pt x="2534" y="5637"/>
                </a:cubicBezTo>
                <a:cubicBezTo>
                  <a:pt x="3959" y="5637"/>
                  <a:pt x="5099" y="3927"/>
                  <a:pt x="5099" y="2534"/>
                </a:cubicBezTo>
                <a:cubicBezTo>
                  <a:pt x="5099" y="1140"/>
                  <a:pt x="3959" y="0"/>
                  <a:pt x="253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g2a269e6aed1_0_336"/>
          <p:cNvSpPr/>
          <p:nvPr/>
        </p:nvSpPr>
        <p:spPr>
          <a:xfrm>
            <a:off x="6330152" y="2187969"/>
            <a:ext cx="213796" cy="134977"/>
          </a:xfrm>
          <a:custGeom>
            <a:avLst/>
            <a:gdLst/>
            <a:ahLst/>
            <a:cxnLst/>
            <a:rect l="l" t="t" r="r" b="b"/>
            <a:pathLst>
              <a:path w="6651" h="4199" extrusionOk="0">
                <a:moveTo>
                  <a:pt x="5025" y="1"/>
                </a:moveTo>
                <a:cubicBezTo>
                  <a:pt x="4541" y="1"/>
                  <a:pt x="4006" y="66"/>
                  <a:pt x="3515" y="272"/>
                </a:cubicBezTo>
                <a:cubicBezTo>
                  <a:pt x="3325" y="367"/>
                  <a:pt x="3104" y="462"/>
                  <a:pt x="2945" y="588"/>
                </a:cubicBezTo>
                <a:cubicBezTo>
                  <a:pt x="1298" y="1665"/>
                  <a:pt x="0" y="2203"/>
                  <a:pt x="0" y="2203"/>
                </a:cubicBezTo>
                <a:lnTo>
                  <a:pt x="760" y="3502"/>
                </a:lnTo>
                <a:cubicBezTo>
                  <a:pt x="760" y="3502"/>
                  <a:pt x="1140" y="4072"/>
                  <a:pt x="1678" y="4104"/>
                </a:cubicBezTo>
                <a:cubicBezTo>
                  <a:pt x="1692" y="4104"/>
                  <a:pt x="1705" y="4105"/>
                  <a:pt x="1717" y="4105"/>
                </a:cubicBezTo>
                <a:cubicBezTo>
                  <a:pt x="2250" y="4105"/>
                  <a:pt x="2280" y="3470"/>
                  <a:pt x="2280" y="3470"/>
                </a:cubicBezTo>
                <a:cubicBezTo>
                  <a:pt x="2280" y="3470"/>
                  <a:pt x="2470" y="4167"/>
                  <a:pt x="3199" y="4199"/>
                </a:cubicBezTo>
                <a:lnTo>
                  <a:pt x="3072" y="3502"/>
                </a:lnTo>
                <a:lnTo>
                  <a:pt x="3072" y="3502"/>
                </a:lnTo>
                <a:cubicBezTo>
                  <a:pt x="3072" y="3502"/>
                  <a:pt x="3439" y="3912"/>
                  <a:pt x="3853" y="3912"/>
                </a:cubicBezTo>
                <a:cubicBezTo>
                  <a:pt x="3940" y="3912"/>
                  <a:pt x="4029" y="3894"/>
                  <a:pt x="4117" y="3850"/>
                </a:cubicBezTo>
                <a:lnTo>
                  <a:pt x="3832" y="3122"/>
                </a:lnTo>
                <a:lnTo>
                  <a:pt x="3832" y="3122"/>
                </a:lnTo>
                <a:cubicBezTo>
                  <a:pt x="3832" y="3122"/>
                  <a:pt x="4318" y="3487"/>
                  <a:pt x="4772" y="3487"/>
                </a:cubicBezTo>
                <a:cubicBezTo>
                  <a:pt x="4886" y="3487"/>
                  <a:pt x="4997" y="3464"/>
                  <a:pt x="5099" y="3407"/>
                </a:cubicBezTo>
                <a:lnTo>
                  <a:pt x="4529" y="2710"/>
                </a:lnTo>
                <a:lnTo>
                  <a:pt x="4529" y="2710"/>
                </a:lnTo>
                <a:cubicBezTo>
                  <a:pt x="4529" y="2710"/>
                  <a:pt x="4957" y="2861"/>
                  <a:pt x="5352" y="2861"/>
                </a:cubicBezTo>
                <a:cubicBezTo>
                  <a:pt x="5610" y="2861"/>
                  <a:pt x="5854" y="2796"/>
                  <a:pt x="5954" y="2583"/>
                </a:cubicBezTo>
                <a:lnTo>
                  <a:pt x="4750" y="2013"/>
                </a:lnTo>
                <a:lnTo>
                  <a:pt x="4750" y="2013"/>
                </a:lnTo>
                <a:cubicBezTo>
                  <a:pt x="4750" y="2013"/>
                  <a:pt x="4787" y="2015"/>
                  <a:pt x="4849" y="2015"/>
                </a:cubicBezTo>
                <a:cubicBezTo>
                  <a:pt x="5174" y="2015"/>
                  <a:pt x="6201" y="1970"/>
                  <a:pt x="6334" y="1412"/>
                </a:cubicBezTo>
                <a:lnTo>
                  <a:pt x="4687" y="1190"/>
                </a:lnTo>
                <a:cubicBezTo>
                  <a:pt x="4687" y="1190"/>
                  <a:pt x="6651" y="968"/>
                  <a:pt x="6587" y="208"/>
                </a:cubicBezTo>
                <a:cubicBezTo>
                  <a:pt x="6587" y="208"/>
                  <a:pt x="5887" y="1"/>
                  <a:pt x="502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g2a269e6aed1_0_336"/>
          <p:cNvSpPr/>
          <p:nvPr/>
        </p:nvSpPr>
        <p:spPr>
          <a:xfrm>
            <a:off x="6324012" y="2182890"/>
            <a:ext cx="224019" cy="145135"/>
          </a:xfrm>
          <a:custGeom>
            <a:avLst/>
            <a:gdLst/>
            <a:ahLst/>
            <a:cxnLst/>
            <a:rect l="l" t="t" r="r" b="b"/>
            <a:pathLst>
              <a:path w="6969" h="4515" extrusionOk="0">
                <a:moveTo>
                  <a:pt x="5207" y="334"/>
                </a:moveTo>
                <a:cubicBezTo>
                  <a:pt x="5811" y="334"/>
                  <a:pt x="6337" y="439"/>
                  <a:pt x="6588" y="493"/>
                </a:cubicBezTo>
                <a:cubicBezTo>
                  <a:pt x="6556" y="525"/>
                  <a:pt x="6556" y="556"/>
                  <a:pt x="6525" y="556"/>
                </a:cubicBezTo>
                <a:cubicBezTo>
                  <a:pt x="6240" y="936"/>
                  <a:pt x="5226" y="1126"/>
                  <a:pt x="4846" y="1158"/>
                </a:cubicBezTo>
                <a:cubicBezTo>
                  <a:pt x="4783" y="1158"/>
                  <a:pt x="4688" y="1253"/>
                  <a:pt x="4688" y="1316"/>
                </a:cubicBezTo>
                <a:cubicBezTo>
                  <a:pt x="4688" y="1411"/>
                  <a:pt x="4751" y="1475"/>
                  <a:pt x="4846" y="1506"/>
                </a:cubicBezTo>
                <a:lnTo>
                  <a:pt x="6240" y="1696"/>
                </a:lnTo>
                <a:cubicBezTo>
                  <a:pt x="6010" y="1926"/>
                  <a:pt x="5492" y="1991"/>
                  <a:pt x="5150" y="1991"/>
                </a:cubicBezTo>
                <a:cubicBezTo>
                  <a:pt x="5068" y="1991"/>
                  <a:pt x="4997" y="1988"/>
                  <a:pt x="4941" y="1981"/>
                </a:cubicBezTo>
                <a:cubicBezTo>
                  <a:pt x="4878" y="1981"/>
                  <a:pt x="4783" y="2045"/>
                  <a:pt x="4783" y="2140"/>
                </a:cubicBezTo>
                <a:cubicBezTo>
                  <a:pt x="4751" y="2203"/>
                  <a:pt x="4783" y="2298"/>
                  <a:pt x="4878" y="2330"/>
                </a:cubicBezTo>
                <a:lnTo>
                  <a:pt x="5860" y="2773"/>
                </a:lnTo>
                <a:cubicBezTo>
                  <a:pt x="5774" y="2811"/>
                  <a:pt x="5668" y="2826"/>
                  <a:pt x="5554" y="2826"/>
                </a:cubicBezTo>
                <a:cubicBezTo>
                  <a:pt x="5290" y="2826"/>
                  <a:pt x="4982" y="2745"/>
                  <a:pt x="4783" y="2678"/>
                </a:cubicBezTo>
                <a:cubicBezTo>
                  <a:pt x="4720" y="2678"/>
                  <a:pt x="4625" y="2678"/>
                  <a:pt x="4593" y="2741"/>
                </a:cubicBezTo>
                <a:cubicBezTo>
                  <a:pt x="4530" y="2805"/>
                  <a:pt x="4561" y="2900"/>
                  <a:pt x="4593" y="2963"/>
                </a:cubicBezTo>
                <a:lnTo>
                  <a:pt x="5005" y="3470"/>
                </a:lnTo>
                <a:cubicBezTo>
                  <a:pt x="4986" y="3472"/>
                  <a:pt x="4968" y="3473"/>
                  <a:pt x="4949" y="3473"/>
                </a:cubicBezTo>
                <a:cubicBezTo>
                  <a:pt x="4641" y="3473"/>
                  <a:pt x="4267" y="3243"/>
                  <a:pt x="4118" y="3153"/>
                </a:cubicBezTo>
                <a:cubicBezTo>
                  <a:pt x="4102" y="3121"/>
                  <a:pt x="4070" y="3106"/>
                  <a:pt x="4035" y="3106"/>
                </a:cubicBezTo>
                <a:cubicBezTo>
                  <a:pt x="3999" y="3106"/>
                  <a:pt x="3960" y="3121"/>
                  <a:pt x="3928" y="3153"/>
                </a:cubicBezTo>
                <a:cubicBezTo>
                  <a:pt x="3865" y="3185"/>
                  <a:pt x="3833" y="3280"/>
                  <a:pt x="3865" y="3343"/>
                </a:cubicBezTo>
                <a:lnTo>
                  <a:pt x="4055" y="3913"/>
                </a:lnTo>
                <a:cubicBezTo>
                  <a:pt x="3738" y="3913"/>
                  <a:pt x="3390" y="3565"/>
                  <a:pt x="3390" y="3565"/>
                </a:cubicBezTo>
                <a:cubicBezTo>
                  <a:pt x="3366" y="3518"/>
                  <a:pt x="3309" y="3489"/>
                  <a:pt x="3255" y="3489"/>
                </a:cubicBezTo>
                <a:cubicBezTo>
                  <a:pt x="3236" y="3489"/>
                  <a:pt x="3217" y="3493"/>
                  <a:pt x="3200" y="3501"/>
                </a:cubicBezTo>
                <a:cubicBezTo>
                  <a:pt x="3136" y="3533"/>
                  <a:pt x="3105" y="3628"/>
                  <a:pt x="3105" y="3691"/>
                </a:cubicBezTo>
                <a:lnTo>
                  <a:pt x="3200" y="4135"/>
                </a:lnTo>
                <a:cubicBezTo>
                  <a:pt x="2788" y="4040"/>
                  <a:pt x="2630" y="3596"/>
                  <a:pt x="2630" y="3596"/>
                </a:cubicBezTo>
                <a:cubicBezTo>
                  <a:pt x="2598" y="3501"/>
                  <a:pt x="2535" y="3470"/>
                  <a:pt x="2471" y="3470"/>
                </a:cubicBezTo>
                <a:cubicBezTo>
                  <a:pt x="2471" y="3470"/>
                  <a:pt x="2440" y="3470"/>
                  <a:pt x="2440" y="3438"/>
                </a:cubicBezTo>
                <a:cubicBezTo>
                  <a:pt x="2345" y="3470"/>
                  <a:pt x="2281" y="3533"/>
                  <a:pt x="2281" y="3628"/>
                </a:cubicBezTo>
                <a:cubicBezTo>
                  <a:pt x="2281" y="3628"/>
                  <a:pt x="2249" y="4103"/>
                  <a:pt x="1901" y="4103"/>
                </a:cubicBezTo>
                <a:cubicBezTo>
                  <a:pt x="1426" y="4072"/>
                  <a:pt x="1109" y="3565"/>
                  <a:pt x="1109" y="3565"/>
                </a:cubicBezTo>
                <a:lnTo>
                  <a:pt x="413" y="2425"/>
                </a:lnTo>
                <a:cubicBezTo>
                  <a:pt x="856" y="2235"/>
                  <a:pt x="1933" y="1728"/>
                  <a:pt x="3231" y="873"/>
                </a:cubicBezTo>
                <a:cubicBezTo>
                  <a:pt x="3358" y="778"/>
                  <a:pt x="3580" y="683"/>
                  <a:pt x="3770" y="588"/>
                </a:cubicBezTo>
                <a:cubicBezTo>
                  <a:pt x="4236" y="396"/>
                  <a:pt x="4745" y="334"/>
                  <a:pt x="5207" y="334"/>
                </a:cubicBezTo>
                <a:close/>
                <a:moveTo>
                  <a:pt x="5273" y="0"/>
                </a:moveTo>
                <a:cubicBezTo>
                  <a:pt x="4756" y="0"/>
                  <a:pt x="4176" y="73"/>
                  <a:pt x="3643" y="303"/>
                </a:cubicBezTo>
                <a:cubicBezTo>
                  <a:pt x="3421" y="398"/>
                  <a:pt x="3200" y="493"/>
                  <a:pt x="3041" y="588"/>
                </a:cubicBezTo>
                <a:cubicBezTo>
                  <a:pt x="1426" y="1665"/>
                  <a:pt x="128" y="2203"/>
                  <a:pt x="128" y="2203"/>
                </a:cubicBezTo>
                <a:cubicBezTo>
                  <a:pt x="64" y="2235"/>
                  <a:pt x="33" y="2266"/>
                  <a:pt x="1" y="2298"/>
                </a:cubicBezTo>
                <a:cubicBezTo>
                  <a:pt x="1" y="2361"/>
                  <a:pt x="1" y="2393"/>
                  <a:pt x="33" y="2456"/>
                </a:cubicBezTo>
                <a:lnTo>
                  <a:pt x="824" y="3755"/>
                </a:lnTo>
                <a:cubicBezTo>
                  <a:pt x="824" y="3787"/>
                  <a:pt x="1236" y="4420"/>
                  <a:pt x="1869" y="4452"/>
                </a:cubicBezTo>
                <a:cubicBezTo>
                  <a:pt x="2186" y="4452"/>
                  <a:pt x="2408" y="4293"/>
                  <a:pt x="2503" y="4072"/>
                </a:cubicBezTo>
                <a:cubicBezTo>
                  <a:pt x="2693" y="4293"/>
                  <a:pt x="2978" y="4515"/>
                  <a:pt x="3390" y="4515"/>
                </a:cubicBezTo>
                <a:cubicBezTo>
                  <a:pt x="3453" y="4515"/>
                  <a:pt x="3485" y="4483"/>
                  <a:pt x="3548" y="4452"/>
                </a:cubicBezTo>
                <a:cubicBezTo>
                  <a:pt x="3580" y="4420"/>
                  <a:pt x="3580" y="4388"/>
                  <a:pt x="3580" y="4325"/>
                </a:cubicBezTo>
                <a:lnTo>
                  <a:pt x="3516" y="4103"/>
                </a:lnTo>
                <a:lnTo>
                  <a:pt x="3516" y="4103"/>
                </a:lnTo>
                <a:cubicBezTo>
                  <a:pt x="3685" y="4188"/>
                  <a:pt x="3868" y="4258"/>
                  <a:pt x="4065" y="4258"/>
                </a:cubicBezTo>
                <a:cubicBezTo>
                  <a:pt x="4164" y="4258"/>
                  <a:pt x="4266" y="4240"/>
                  <a:pt x="4371" y="4198"/>
                </a:cubicBezTo>
                <a:cubicBezTo>
                  <a:pt x="4466" y="4167"/>
                  <a:pt x="4498" y="4072"/>
                  <a:pt x="4466" y="3977"/>
                </a:cubicBezTo>
                <a:lnTo>
                  <a:pt x="4340" y="3691"/>
                </a:lnTo>
                <a:lnTo>
                  <a:pt x="4340" y="3691"/>
                </a:lnTo>
                <a:cubicBezTo>
                  <a:pt x="4527" y="3767"/>
                  <a:pt x="4749" y="3831"/>
                  <a:pt x="4964" y="3831"/>
                </a:cubicBezTo>
                <a:cubicBezTo>
                  <a:pt x="5111" y="3831"/>
                  <a:pt x="5256" y="3800"/>
                  <a:pt x="5385" y="3723"/>
                </a:cubicBezTo>
                <a:cubicBezTo>
                  <a:pt x="5448" y="3691"/>
                  <a:pt x="5480" y="3660"/>
                  <a:pt x="5480" y="3596"/>
                </a:cubicBezTo>
                <a:cubicBezTo>
                  <a:pt x="5480" y="3565"/>
                  <a:pt x="5480" y="3501"/>
                  <a:pt x="5448" y="3470"/>
                </a:cubicBezTo>
                <a:lnTo>
                  <a:pt x="5195" y="3153"/>
                </a:lnTo>
                <a:lnTo>
                  <a:pt x="5195" y="3153"/>
                </a:lnTo>
                <a:cubicBezTo>
                  <a:pt x="5314" y="3181"/>
                  <a:pt x="5442" y="3198"/>
                  <a:pt x="5568" y="3198"/>
                </a:cubicBezTo>
                <a:cubicBezTo>
                  <a:pt x="5874" y="3198"/>
                  <a:pt x="6168" y="3097"/>
                  <a:pt x="6303" y="2805"/>
                </a:cubicBezTo>
                <a:cubicBezTo>
                  <a:pt x="6335" y="2741"/>
                  <a:pt x="6303" y="2646"/>
                  <a:pt x="6208" y="2583"/>
                </a:cubicBezTo>
                <a:lnTo>
                  <a:pt x="5638" y="2330"/>
                </a:lnTo>
                <a:cubicBezTo>
                  <a:pt x="6081" y="2235"/>
                  <a:pt x="6588" y="2076"/>
                  <a:pt x="6683" y="1601"/>
                </a:cubicBezTo>
                <a:cubicBezTo>
                  <a:pt x="6683" y="1570"/>
                  <a:pt x="6683" y="1506"/>
                  <a:pt x="6651" y="1475"/>
                </a:cubicBezTo>
                <a:cubicBezTo>
                  <a:pt x="6620" y="1443"/>
                  <a:pt x="6588" y="1411"/>
                  <a:pt x="6556" y="1411"/>
                </a:cubicBezTo>
                <a:lnTo>
                  <a:pt x="5891" y="1316"/>
                </a:lnTo>
                <a:cubicBezTo>
                  <a:pt x="6240" y="1190"/>
                  <a:pt x="6620" y="1031"/>
                  <a:pt x="6810" y="810"/>
                </a:cubicBezTo>
                <a:cubicBezTo>
                  <a:pt x="6905" y="651"/>
                  <a:pt x="6968" y="525"/>
                  <a:pt x="6937" y="366"/>
                </a:cubicBezTo>
                <a:cubicBezTo>
                  <a:pt x="6937" y="303"/>
                  <a:pt x="6873" y="240"/>
                  <a:pt x="6810" y="208"/>
                </a:cubicBezTo>
                <a:cubicBezTo>
                  <a:pt x="6771" y="188"/>
                  <a:pt x="6105" y="0"/>
                  <a:pt x="5273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2a269e6aed1_0_336"/>
          <p:cNvSpPr/>
          <p:nvPr/>
        </p:nvSpPr>
        <p:spPr>
          <a:xfrm>
            <a:off x="6108223" y="2187969"/>
            <a:ext cx="214825" cy="134977"/>
          </a:xfrm>
          <a:custGeom>
            <a:avLst/>
            <a:gdLst/>
            <a:ahLst/>
            <a:cxnLst/>
            <a:rect l="l" t="t" r="r" b="b"/>
            <a:pathLst>
              <a:path w="6683" h="4199" extrusionOk="0">
                <a:moveTo>
                  <a:pt x="1635" y="1"/>
                </a:moveTo>
                <a:cubicBezTo>
                  <a:pt x="783" y="1"/>
                  <a:pt x="95" y="208"/>
                  <a:pt x="95" y="208"/>
                </a:cubicBezTo>
                <a:cubicBezTo>
                  <a:pt x="0" y="968"/>
                  <a:pt x="1964" y="1190"/>
                  <a:pt x="1964" y="1190"/>
                </a:cubicBezTo>
                <a:lnTo>
                  <a:pt x="349" y="1412"/>
                </a:lnTo>
                <a:cubicBezTo>
                  <a:pt x="455" y="1970"/>
                  <a:pt x="1478" y="2015"/>
                  <a:pt x="1802" y="2015"/>
                </a:cubicBezTo>
                <a:cubicBezTo>
                  <a:pt x="1864" y="2015"/>
                  <a:pt x="1900" y="2013"/>
                  <a:pt x="1900" y="2013"/>
                </a:cubicBezTo>
                <a:lnTo>
                  <a:pt x="1900" y="2013"/>
                </a:lnTo>
                <a:lnTo>
                  <a:pt x="729" y="2583"/>
                </a:lnTo>
                <a:cubicBezTo>
                  <a:pt x="816" y="2796"/>
                  <a:pt x="1052" y="2861"/>
                  <a:pt x="1306" y="2861"/>
                </a:cubicBezTo>
                <a:cubicBezTo>
                  <a:pt x="1694" y="2861"/>
                  <a:pt x="2122" y="2710"/>
                  <a:pt x="2122" y="2710"/>
                </a:cubicBezTo>
                <a:lnTo>
                  <a:pt x="2122" y="2710"/>
                </a:lnTo>
                <a:lnTo>
                  <a:pt x="1552" y="3407"/>
                </a:lnTo>
                <a:cubicBezTo>
                  <a:pt x="1653" y="3464"/>
                  <a:pt x="1765" y="3487"/>
                  <a:pt x="1878" y="3487"/>
                </a:cubicBezTo>
                <a:cubicBezTo>
                  <a:pt x="2332" y="3487"/>
                  <a:pt x="2819" y="3122"/>
                  <a:pt x="2819" y="3122"/>
                </a:cubicBezTo>
                <a:lnTo>
                  <a:pt x="2819" y="3122"/>
                </a:lnTo>
                <a:lnTo>
                  <a:pt x="2565" y="3850"/>
                </a:lnTo>
                <a:cubicBezTo>
                  <a:pt x="2653" y="3894"/>
                  <a:pt x="2742" y="3912"/>
                  <a:pt x="2827" y="3912"/>
                </a:cubicBezTo>
                <a:cubicBezTo>
                  <a:pt x="3233" y="3912"/>
                  <a:pt x="3579" y="3502"/>
                  <a:pt x="3579" y="3502"/>
                </a:cubicBezTo>
                <a:lnTo>
                  <a:pt x="3579" y="3502"/>
                </a:lnTo>
                <a:lnTo>
                  <a:pt x="3452" y="4199"/>
                </a:lnTo>
                <a:cubicBezTo>
                  <a:pt x="4180" y="4167"/>
                  <a:pt x="4402" y="3470"/>
                  <a:pt x="4402" y="3470"/>
                </a:cubicBezTo>
                <a:cubicBezTo>
                  <a:pt x="4402" y="3470"/>
                  <a:pt x="4432" y="4105"/>
                  <a:pt x="4935" y="4105"/>
                </a:cubicBezTo>
                <a:cubicBezTo>
                  <a:pt x="4947" y="4105"/>
                  <a:pt x="4960" y="4104"/>
                  <a:pt x="4972" y="4104"/>
                </a:cubicBezTo>
                <a:cubicBezTo>
                  <a:pt x="5542" y="4072"/>
                  <a:pt x="5891" y="3502"/>
                  <a:pt x="5891" y="3502"/>
                </a:cubicBezTo>
                <a:lnTo>
                  <a:pt x="6682" y="2203"/>
                </a:lnTo>
                <a:cubicBezTo>
                  <a:pt x="6682" y="2203"/>
                  <a:pt x="5384" y="1665"/>
                  <a:pt x="3705" y="588"/>
                </a:cubicBezTo>
                <a:cubicBezTo>
                  <a:pt x="3547" y="462"/>
                  <a:pt x="3325" y="367"/>
                  <a:pt x="3135" y="272"/>
                </a:cubicBezTo>
                <a:cubicBezTo>
                  <a:pt x="2645" y="66"/>
                  <a:pt x="2114" y="1"/>
                  <a:pt x="163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g2a269e6aed1_0_336"/>
          <p:cNvSpPr/>
          <p:nvPr/>
        </p:nvSpPr>
        <p:spPr>
          <a:xfrm>
            <a:off x="6105169" y="2182183"/>
            <a:ext cx="223986" cy="145842"/>
          </a:xfrm>
          <a:custGeom>
            <a:avLst/>
            <a:gdLst/>
            <a:ahLst/>
            <a:cxnLst/>
            <a:rect l="l" t="t" r="r" b="b"/>
            <a:pathLst>
              <a:path w="6968" h="4537" extrusionOk="0">
                <a:moveTo>
                  <a:pt x="1684" y="362"/>
                </a:moveTo>
                <a:cubicBezTo>
                  <a:pt x="2156" y="362"/>
                  <a:pt x="2684" y="429"/>
                  <a:pt x="3167" y="642"/>
                </a:cubicBezTo>
                <a:cubicBezTo>
                  <a:pt x="3389" y="705"/>
                  <a:pt x="3579" y="832"/>
                  <a:pt x="3705" y="927"/>
                </a:cubicBezTo>
                <a:cubicBezTo>
                  <a:pt x="5004" y="1750"/>
                  <a:pt x="6112" y="2288"/>
                  <a:pt x="6524" y="2478"/>
                </a:cubicBezTo>
                <a:lnTo>
                  <a:pt x="5827" y="3587"/>
                </a:lnTo>
                <a:cubicBezTo>
                  <a:pt x="5827" y="3587"/>
                  <a:pt x="5511" y="4094"/>
                  <a:pt x="5067" y="4125"/>
                </a:cubicBezTo>
                <a:cubicBezTo>
                  <a:pt x="5054" y="4126"/>
                  <a:pt x="5041" y="4127"/>
                  <a:pt x="5029" y="4127"/>
                </a:cubicBezTo>
                <a:cubicBezTo>
                  <a:pt x="4685" y="4127"/>
                  <a:pt x="4655" y="3711"/>
                  <a:pt x="4655" y="3650"/>
                </a:cubicBezTo>
                <a:cubicBezTo>
                  <a:pt x="4655" y="3555"/>
                  <a:pt x="4592" y="3492"/>
                  <a:pt x="4497" y="3492"/>
                </a:cubicBezTo>
                <a:cubicBezTo>
                  <a:pt x="4434" y="3492"/>
                  <a:pt x="4339" y="3523"/>
                  <a:pt x="4307" y="3618"/>
                </a:cubicBezTo>
                <a:cubicBezTo>
                  <a:pt x="4307" y="3618"/>
                  <a:pt x="4180" y="4062"/>
                  <a:pt x="3769" y="4157"/>
                </a:cubicBezTo>
                <a:lnTo>
                  <a:pt x="3832" y="3713"/>
                </a:lnTo>
                <a:cubicBezTo>
                  <a:pt x="3864" y="3650"/>
                  <a:pt x="3832" y="3587"/>
                  <a:pt x="3769" y="3555"/>
                </a:cubicBezTo>
                <a:cubicBezTo>
                  <a:pt x="3737" y="3523"/>
                  <a:pt x="3705" y="3523"/>
                  <a:pt x="3674" y="3523"/>
                </a:cubicBezTo>
                <a:cubicBezTo>
                  <a:pt x="3642" y="3523"/>
                  <a:pt x="3579" y="3555"/>
                  <a:pt x="3547" y="3587"/>
                </a:cubicBezTo>
                <a:cubicBezTo>
                  <a:pt x="3547" y="3587"/>
                  <a:pt x="3255" y="3937"/>
                  <a:pt x="2924" y="3937"/>
                </a:cubicBezTo>
                <a:cubicBezTo>
                  <a:pt x="2910" y="3937"/>
                  <a:pt x="2896" y="3936"/>
                  <a:pt x="2882" y="3935"/>
                </a:cubicBezTo>
                <a:lnTo>
                  <a:pt x="3072" y="3397"/>
                </a:lnTo>
                <a:cubicBezTo>
                  <a:pt x="3104" y="3302"/>
                  <a:pt x="3072" y="3238"/>
                  <a:pt x="3040" y="3175"/>
                </a:cubicBezTo>
                <a:cubicBezTo>
                  <a:pt x="3009" y="3159"/>
                  <a:pt x="2969" y="3151"/>
                  <a:pt x="2930" y="3151"/>
                </a:cubicBezTo>
                <a:cubicBezTo>
                  <a:pt x="2890" y="3151"/>
                  <a:pt x="2850" y="3159"/>
                  <a:pt x="2819" y="3175"/>
                </a:cubicBezTo>
                <a:cubicBezTo>
                  <a:pt x="2671" y="3294"/>
                  <a:pt x="2329" y="3495"/>
                  <a:pt x="2001" y="3495"/>
                </a:cubicBezTo>
                <a:cubicBezTo>
                  <a:pt x="1978" y="3495"/>
                  <a:pt x="1955" y="3494"/>
                  <a:pt x="1932" y="3492"/>
                </a:cubicBezTo>
                <a:lnTo>
                  <a:pt x="2344" y="2985"/>
                </a:lnTo>
                <a:cubicBezTo>
                  <a:pt x="2407" y="2922"/>
                  <a:pt x="2407" y="2858"/>
                  <a:pt x="2375" y="2795"/>
                </a:cubicBezTo>
                <a:cubicBezTo>
                  <a:pt x="2329" y="2749"/>
                  <a:pt x="2283" y="2719"/>
                  <a:pt x="2224" y="2719"/>
                </a:cubicBezTo>
                <a:cubicBezTo>
                  <a:pt x="2202" y="2719"/>
                  <a:pt x="2179" y="2723"/>
                  <a:pt x="2154" y="2732"/>
                </a:cubicBezTo>
                <a:cubicBezTo>
                  <a:pt x="1977" y="2798"/>
                  <a:pt x="1660" y="2880"/>
                  <a:pt x="1399" y="2880"/>
                </a:cubicBezTo>
                <a:cubicBezTo>
                  <a:pt x="1287" y="2880"/>
                  <a:pt x="1185" y="2865"/>
                  <a:pt x="1109" y="2827"/>
                </a:cubicBezTo>
                <a:lnTo>
                  <a:pt x="2090" y="2352"/>
                </a:lnTo>
                <a:cubicBezTo>
                  <a:pt x="2154" y="2320"/>
                  <a:pt x="2185" y="2225"/>
                  <a:pt x="2185" y="2162"/>
                </a:cubicBezTo>
                <a:cubicBezTo>
                  <a:pt x="2154" y="2067"/>
                  <a:pt x="2090" y="2035"/>
                  <a:pt x="1995" y="2035"/>
                </a:cubicBezTo>
                <a:cubicBezTo>
                  <a:pt x="1710" y="2035"/>
                  <a:pt x="982" y="2003"/>
                  <a:pt x="697" y="1750"/>
                </a:cubicBezTo>
                <a:lnTo>
                  <a:pt x="2090" y="1528"/>
                </a:lnTo>
                <a:cubicBezTo>
                  <a:pt x="2185" y="1528"/>
                  <a:pt x="2249" y="1465"/>
                  <a:pt x="2249" y="1370"/>
                </a:cubicBezTo>
                <a:cubicBezTo>
                  <a:pt x="2249" y="1275"/>
                  <a:pt x="2185" y="1212"/>
                  <a:pt x="2090" y="1180"/>
                </a:cubicBezTo>
                <a:cubicBezTo>
                  <a:pt x="1710" y="1148"/>
                  <a:pt x="697" y="958"/>
                  <a:pt x="412" y="610"/>
                </a:cubicBezTo>
                <a:cubicBezTo>
                  <a:pt x="412" y="578"/>
                  <a:pt x="380" y="547"/>
                  <a:pt x="380" y="515"/>
                </a:cubicBezTo>
                <a:cubicBezTo>
                  <a:pt x="607" y="463"/>
                  <a:pt x="1104" y="362"/>
                  <a:pt x="1684" y="362"/>
                </a:cubicBezTo>
                <a:close/>
                <a:moveTo>
                  <a:pt x="1739" y="0"/>
                </a:moveTo>
                <a:cubicBezTo>
                  <a:pt x="879" y="0"/>
                  <a:pt x="187" y="210"/>
                  <a:pt x="127" y="230"/>
                </a:cubicBezTo>
                <a:cubicBezTo>
                  <a:pt x="63" y="230"/>
                  <a:pt x="32" y="293"/>
                  <a:pt x="32" y="357"/>
                </a:cubicBezTo>
                <a:cubicBezTo>
                  <a:pt x="0" y="515"/>
                  <a:pt x="32" y="673"/>
                  <a:pt x="158" y="800"/>
                </a:cubicBezTo>
                <a:cubicBezTo>
                  <a:pt x="349" y="1053"/>
                  <a:pt x="697" y="1212"/>
                  <a:pt x="1077" y="1307"/>
                </a:cubicBezTo>
                <a:lnTo>
                  <a:pt x="412" y="1402"/>
                </a:lnTo>
                <a:cubicBezTo>
                  <a:pt x="380" y="1433"/>
                  <a:pt x="317" y="1433"/>
                  <a:pt x="317" y="1497"/>
                </a:cubicBezTo>
                <a:cubicBezTo>
                  <a:pt x="285" y="1528"/>
                  <a:pt x="253" y="1560"/>
                  <a:pt x="285" y="1623"/>
                </a:cubicBezTo>
                <a:cubicBezTo>
                  <a:pt x="380" y="2067"/>
                  <a:pt x="887" y="2257"/>
                  <a:pt x="1330" y="2320"/>
                </a:cubicBezTo>
                <a:lnTo>
                  <a:pt x="729" y="2605"/>
                </a:lnTo>
                <a:cubicBezTo>
                  <a:pt x="665" y="2637"/>
                  <a:pt x="602" y="2732"/>
                  <a:pt x="665" y="2827"/>
                </a:cubicBezTo>
                <a:cubicBezTo>
                  <a:pt x="802" y="3122"/>
                  <a:pt x="1102" y="3206"/>
                  <a:pt x="1412" y="3206"/>
                </a:cubicBezTo>
                <a:cubicBezTo>
                  <a:pt x="1534" y="3206"/>
                  <a:pt x="1658" y="3193"/>
                  <a:pt x="1774" y="3175"/>
                </a:cubicBezTo>
                <a:lnTo>
                  <a:pt x="1774" y="3175"/>
                </a:lnTo>
                <a:lnTo>
                  <a:pt x="1520" y="3460"/>
                </a:lnTo>
                <a:cubicBezTo>
                  <a:pt x="1489" y="3523"/>
                  <a:pt x="1489" y="3555"/>
                  <a:pt x="1489" y="3618"/>
                </a:cubicBezTo>
                <a:cubicBezTo>
                  <a:pt x="1489" y="3650"/>
                  <a:pt x="1520" y="3713"/>
                  <a:pt x="1584" y="3713"/>
                </a:cubicBezTo>
                <a:cubicBezTo>
                  <a:pt x="1709" y="3802"/>
                  <a:pt x="1850" y="3835"/>
                  <a:pt x="1992" y="3835"/>
                </a:cubicBezTo>
                <a:cubicBezTo>
                  <a:pt x="2207" y="3835"/>
                  <a:pt x="2425" y="3758"/>
                  <a:pt x="2597" y="3682"/>
                </a:cubicBezTo>
                <a:lnTo>
                  <a:pt x="2597" y="3682"/>
                </a:lnTo>
                <a:lnTo>
                  <a:pt x="2502" y="3967"/>
                </a:lnTo>
                <a:cubicBezTo>
                  <a:pt x="2470" y="4062"/>
                  <a:pt x="2502" y="4157"/>
                  <a:pt x="2597" y="4189"/>
                </a:cubicBezTo>
                <a:cubicBezTo>
                  <a:pt x="2700" y="4246"/>
                  <a:pt x="2807" y="4270"/>
                  <a:pt x="2913" y="4270"/>
                </a:cubicBezTo>
                <a:cubicBezTo>
                  <a:pt x="3099" y="4270"/>
                  <a:pt x="3279" y="4195"/>
                  <a:pt x="3420" y="4094"/>
                </a:cubicBezTo>
                <a:lnTo>
                  <a:pt x="3420" y="4094"/>
                </a:lnTo>
                <a:lnTo>
                  <a:pt x="3389" y="4315"/>
                </a:lnTo>
                <a:cubicBezTo>
                  <a:pt x="3389" y="4379"/>
                  <a:pt x="3389" y="4442"/>
                  <a:pt x="3420" y="4474"/>
                </a:cubicBezTo>
                <a:cubicBezTo>
                  <a:pt x="3452" y="4505"/>
                  <a:pt x="3515" y="4537"/>
                  <a:pt x="3547" y="4537"/>
                </a:cubicBezTo>
                <a:cubicBezTo>
                  <a:pt x="3959" y="4537"/>
                  <a:pt x="4275" y="4315"/>
                  <a:pt x="4434" y="4094"/>
                </a:cubicBezTo>
                <a:cubicBezTo>
                  <a:pt x="4551" y="4269"/>
                  <a:pt x="4723" y="4445"/>
                  <a:pt x="5024" y="4445"/>
                </a:cubicBezTo>
                <a:cubicBezTo>
                  <a:pt x="5048" y="4445"/>
                  <a:pt x="5073" y="4444"/>
                  <a:pt x="5099" y="4442"/>
                </a:cubicBezTo>
                <a:cubicBezTo>
                  <a:pt x="5732" y="4442"/>
                  <a:pt x="6112" y="3777"/>
                  <a:pt x="6144" y="3745"/>
                </a:cubicBezTo>
                <a:lnTo>
                  <a:pt x="6936" y="2447"/>
                </a:lnTo>
                <a:cubicBezTo>
                  <a:pt x="6967" y="2415"/>
                  <a:pt x="6967" y="2352"/>
                  <a:pt x="6936" y="2320"/>
                </a:cubicBezTo>
                <a:cubicBezTo>
                  <a:pt x="6936" y="2257"/>
                  <a:pt x="6904" y="2225"/>
                  <a:pt x="6841" y="2193"/>
                </a:cubicBezTo>
                <a:cubicBezTo>
                  <a:pt x="6841" y="2193"/>
                  <a:pt x="5542" y="1687"/>
                  <a:pt x="3927" y="610"/>
                </a:cubicBezTo>
                <a:cubicBezTo>
                  <a:pt x="3769" y="515"/>
                  <a:pt x="3547" y="388"/>
                  <a:pt x="3325" y="293"/>
                </a:cubicBezTo>
                <a:cubicBezTo>
                  <a:pt x="2800" y="72"/>
                  <a:pt x="2241" y="0"/>
                  <a:pt x="173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2a269e6aed1_0_336"/>
          <p:cNvSpPr/>
          <p:nvPr/>
        </p:nvSpPr>
        <p:spPr>
          <a:xfrm>
            <a:off x="6275152" y="2117282"/>
            <a:ext cx="95728" cy="95728"/>
          </a:xfrm>
          <a:custGeom>
            <a:avLst/>
            <a:gdLst/>
            <a:ahLst/>
            <a:cxnLst/>
            <a:rect l="l" t="t" r="r" b="b"/>
            <a:pathLst>
              <a:path w="2978" h="2978" extrusionOk="0">
                <a:moveTo>
                  <a:pt x="1489" y="317"/>
                </a:moveTo>
                <a:cubicBezTo>
                  <a:pt x="2123" y="317"/>
                  <a:pt x="2629" y="855"/>
                  <a:pt x="2629" y="1489"/>
                </a:cubicBezTo>
                <a:cubicBezTo>
                  <a:pt x="2629" y="2122"/>
                  <a:pt x="2123" y="2629"/>
                  <a:pt x="1489" y="2629"/>
                </a:cubicBezTo>
                <a:cubicBezTo>
                  <a:pt x="856" y="2629"/>
                  <a:pt x="318" y="2122"/>
                  <a:pt x="318" y="1489"/>
                </a:cubicBezTo>
                <a:cubicBezTo>
                  <a:pt x="318" y="855"/>
                  <a:pt x="856" y="317"/>
                  <a:pt x="1489" y="317"/>
                </a:cubicBezTo>
                <a:close/>
                <a:moveTo>
                  <a:pt x="1489" y="0"/>
                </a:moveTo>
                <a:cubicBezTo>
                  <a:pt x="666" y="0"/>
                  <a:pt x="1" y="665"/>
                  <a:pt x="1" y="1489"/>
                </a:cubicBezTo>
                <a:cubicBezTo>
                  <a:pt x="1" y="2312"/>
                  <a:pt x="666" y="2977"/>
                  <a:pt x="1489" y="2977"/>
                </a:cubicBezTo>
                <a:cubicBezTo>
                  <a:pt x="2313" y="2977"/>
                  <a:pt x="2978" y="2312"/>
                  <a:pt x="2978" y="1489"/>
                </a:cubicBezTo>
                <a:cubicBezTo>
                  <a:pt x="2978" y="665"/>
                  <a:pt x="2313" y="0"/>
                  <a:pt x="148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g2a269e6aed1_0_336"/>
          <p:cNvSpPr/>
          <p:nvPr/>
        </p:nvSpPr>
        <p:spPr>
          <a:xfrm>
            <a:off x="6237510" y="2222139"/>
            <a:ext cx="176122" cy="362435"/>
          </a:xfrm>
          <a:custGeom>
            <a:avLst/>
            <a:gdLst/>
            <a:ahLst/>
            <a:cxnLst/>
            <a:rect l="l" t="t" r="r" b="b"/>
            <a:pathLst>
              <a:path w="5479" h="11275" extrusionOk="0">
                <a:moveTo>
                  <a:pt x="1647" y="0"/>
                </a:moveTo>
                <a:cubicBezTo>
                  <a:pt x="697" y="0"/>
                  <a:pt x="0" y="729"/>
                  <a:pt x="0" y="1552"/>
                </a:cubicBezTo>
                <a:lnTo>
                  <a:pt x="32" y="5321"/>
                </a:lnTo>
                <a:cubicBezTo>
                  <a:pt x="32" y="5637"/>
                  <a:pt x="285" y="5891"/>
                  <a:pt x="634" y="5891"/>
                </a:cubicBezTo>
                <a:cubicBezTo>
                  <a:pt x="950" y="5891"/>
                  <a:pt x="1172" y="5796"/>
                  <a:pt x="1267" y="5606"/>
                </a:cubicBezTo>
                <a:lnTo>
                  <a:pt x="1330" y="10514"/>
                </a:lnTo>
                <a:cubicBezTo>
                  <a:pt x="1330" y="10926"/>
                  <a:pt x="1679" y="11274"/>
                  <a:pt x="2090" y="11274"/>
                </a:cubicBezTo>
                <a:cubicBezTo>
                  <a:pt x="2502" y="11274"/>
                  <a:pt x="2819" y="10926"/>
                  <a:pt x="2819" y="10514"/>
                </a:cubicBezTo>
                <a:cubicBezTo>
                  <a:pt x="2819" y="10926"/>
                  <a:pt x="3167" y="11274"/>
                  <a:pt x="3579" y="11274"/>
                </a:cubicBezTo>
                <a:cubicBezTo>
                  <a:pt x="3990" y="11274"/>
                  <a:pt x="4339" y="10926"/>
                  <a:pt x="4339" y="10514"/>
                </a:cubicBezTo>
                <a:lnTo>
                  <a:pt x="4339" y="5732"/>
                </a:lnTo>
                <a:cubicBezTo>
                  <a:pt x="4434" y="5859"/>
                  <a:pt x="4624" y="5922"/>
                  <a:pt x="4814" y="5922"/>
                </a:cubicBezTo>
                <a:cubicBezTo>
                  <a:pt x="5194" y="5922"/>
                  <a:pt x="5479" y="5669"/>
                  <a:pt x="5479" y="5352"/>
                </a:cubicBezTo>
                <a:lnTo>
                  <a:pt x="5447" y="1425"/>
                </a:lnTo>
                <a:cubicBezTo>
                  <a:pt x="5416" y="729"/>
                  <a:pt x="4719" y="0"/>
                  <a:pt x="367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g2a269e6aed1_0_336"/>
          <p:cNvSpPr/>
          <p:nvPr/>
        </p:nvSpPr>
        <p:spPr>
          <a:xfrm>
            <a:off x="6232399" y="2216031"/>
            <a:ext cx="187341" cy="373621"/>
          </a:xfrm>
          <a:custGeom>
            <a:avLst/>
            <a:gdLst/>
            <a:ahLst/>
            <a:cxnLst/>
            <a:rect l="l" t="t" r="r" b="b"/>
            <a:pathLst>
              <a:path w="5828" h="11623" extrusionOk="0">
                <a:moveTo>
                  <a:pt x="3864" y="349"/>
                </a:moveTo>
                <a:cubicBezTo>
                  <a:pt x="4783" y="349"/>
                  <a:pt x="5416" y="1014"/>
                  <a:pt x="5448" y="1615"/>
                </a:cubicBezTo>
                <a:lnTo>
                  <a:pt x="5448" y="5542"/>
                </a:lnTo>
                <a:cubicBezTo>
                  <a:pt x="5448" y="5669"/>
                  <a:pt x="5416" y="5732"/>
                  <a:pt x="5353" y="5796"/>
                </a:cubicBezTo>
                <a:cubicBezTo>
                  <a:pt x="5258" y="5891"/>
                  <a:pt x="5131" y="5954"/>
                  <a:pt x="4973" y="5954"/>
                </a:cubicBezTo>
                <a:cubicBezTo>
                  <a:pt x="4814" y="5954"/>
                  <a:pt x="4688" y="5891"/>
                  <a:pt x="4593" y="5796"/>
                </a:cubicBezTo>
                <a:cubicBezTo>
                  <a:pt x="4570" y="5773"/>
                  <a:pt x="4516" y="5751"/>
                  <a:pt x="4464" y="5751"/>
                </a:cubicBezTo>
                <a:cubicBezTo>
                  <a:pt x="4443" y="5751"/>
                  <a:pt x="4421" y="5755"/>
                  <a:pt x="4403" y="5764"/>
                </a:cubicBezTo>
                <a:cubicBezTo>
                  <a:pt x="4339" y="5796"/>
                  <a:pt x="4308" y="5859"/>
                  <a:pt x="4308" y="5922"/>
                </a:cubicBezTo>
                <a:lnTo>
                  <a:pt x="4308" y="10704"/>
                </a:lnTo>
                <a:cubicBezTo>
                  <a:pt x="4308" y="11021"/>
                  <a:pt x="4054" y="11274"/>
                  <a:pt x="3738" y="11274"/>
                </a:cubicBezTo>
                <a:cubicBezTo>
                  <a:pt x="3421" y="11274"/>
                  <a:pt x="3168" y="11053"/>
                  <a:pt x="3168" y="10736"/>
                </a:cubicBezTo>
                <a:cubicBezTo>
                  <a:pt x="3168" y="10736"/>
                  <a:pt x="3168" y="10704"/>
                  <a:pt x="3136" y="10704"/>
                </a:cubicBezTo>
                <a:cubicBezTo>
                  <a:pt x="3136" y="10609"/>
                  <a:pt x="3073" y="10546"/>
                  <a:pt x="2978" y="10546"/>
                </a:cubicBezTo>
                <a:cubicBezTo>
                  <a:pt x="2883" y="10546"/>
                  <a:pt x="2819" y="10609"/>
                  <a:pt x="2819" y="10704"/>
                </a:cubicBezTo>
                <a:lnTo>
                  <a:pt x="2819" y="10736"/>
                </a:lnTo>
                <a:cubicBezTo>
                  <a:pt x="2788" y="11053"/>
                  <a:pt x="2534" y="11274"/>
                  <a:pt x="2249" y="11274"/>
                </a:cubicBezTo>
                <a:cubicBezTo>
                  <a:pt x="1933" y="11274"/>
                  <a:pt x="1648" y="11021"/>
                  <a:pt x="1648" y="10704"/>
                </a:cubicBezTo>
                <a:lnTo>
                  <a:pt x="1584" y="5796"/>
                </a:lnTo>
                <a:cubicBezTo>
                  <a:pt x="1584" y="5732"/>
                  <a:pt x="1553" y="5669"/>
                  <a:pt x="1489" y="5637"/>
                </a:cubicBezTo>
                <a:cubicBezTo>
                  <a:pt x="1394" y="5637"/>
                  <a:pt x="1331" y="5637"/>
                  <a:pt x="1299" y="5701"/>
                </a:cubicBezTo>
                <a:cubicBezTo>
                  <a:pt x="1204" y="5859"/>
                  <a:pt x="1014" y="5922"/>
                  <a:pt x="793" y="5922"/>
                </a:cubicBezTo>
                <a:cubicBezTo>
                  <a:pt x="539" y="5922"/>
                  <a:pt x="381" y="5764"/>
                  <a:pt x="381" y="5511"/>
                </a:cubicBezTo>
                <a:lnTo>
                  <a:pt x="317" y="1742"/>
                </a:lnTo>
                <a:cubicBezTo>
                  <a:pt x="317" y="982"/>
                  <a:pt x="983" y="380"/>
                  <a:pt x="1806" y="349"/>
                </a:cubicBezTo>
                <a:close/>
                <a:moveTo>
                  <a:pt x="1838" y="0"/>
                </a:moveTo>
                <a:cubicBezTo>
                  <a:pt x="793" y="32"/>
                  <a:pt x="1" y="792"/>
                  <a:pt x="1" y="1774"/>
                </a:cubicBezTo>
                <a:lnTo>
                  <a:pt x="32" y="5511"/>
                </a:lnTo>
                <a:cubicBezTo>
                  <a:pt x="32" y="5954"/>
                  <a:pt x="349" y="6271"/>
                  <a:pt x="793" y="6271"/>
                </a:cubicBezTo>
                <a:cubicBezTo>
                  <a:pt x="983" y="6271"/>
                  <a:pt x="1141" y="6239"/>
                  <a:pt x="1268" y="6176"/>
                </a:cubicBezTo>
                <a:lnTo>
                  <a:pt x="1331" y="10704"/>
                </a:lnTo>
                <a:cubicBezTo>
                  <a:pt x="1331" y="11211"/>
                  <a:pt x="1743" y="11623"/>
                  <a:pt x="2249" y="11623"/>
                </a:cubicBezTo>
                <a:cubicBezTo>
                  <a:pt x="2566" y="11623"/>
                  <a:pt x="2819" y="11464"/>
                  <a:pt x="2978" y="11243"/>
                </a:cubicBezTo>
                <a:cubicBezTo>
                  <a:pt x="3168" y="11464"/>
                  <a:pt x="3421" y="11623"/>
                  <a:pt x="3738" y="11623"/>
                </a:cubicBezTo>
                <a:cubicBezTo>
                  <a:pt x="4244" y="11623"/>
                  <a:pt x="4656" y="11211"/>
                  <a:pt x="4656" y="10704"/>
                </a:cubicBezTo>
                <a:lnTo>
                  <a:pt x="4656" y="6239"/>
                </a:lnTo>
                <a:cubicBezTo>
                  <a:pt x="4751" y="6271"/>
                  <a:pt x="4878" y="6302"/>
                  <a:pt x="5004" y="6302"/>
                </a:cubicBezTo>
                <a:cubicBezTo>
                  <a:pt x="5226" y="6271"/>
                  <a:pt x="5448" y="6207"/>
                  <a:pt x="5606" y="6049"/>
                </a:cubicBezTo>
                <a:cubicBezTo>
                  <a:pt x="5733" y="5891"/>
                  <a:pt x="5828" y="5732"/>
                  <a:pt x="5828" y="5542"/>
                </a:cubicBezTo>
                <a:lnTo>
                  <a:pt x="5796" y="1615"/>
                </a:lnTo>
                <a:cubicBezTo>
                  <a:pt x="5765" y="855"/>
                  <a:pt x="5004" y="32"/>
                  <a:pt x="3864" y="32"/>
                </a:cubicBezTo>
                <a:lnTo>
                  <a:pt x="3833" y="32"/>
                </a:lnTo>
                <a:lnTo>
                  <a:pt x="186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g2a269e6aed1_0_336"/>
          <p:cNvSpPr/>
          <p:nvPr/>
        </p:nvSpPr>
        <p:spPr>
          <a:xfrm>
            <a:off x="6278205" y="2282186"/>
            <a:ext cx="32" cy="121187"/>
          </a:xfrm>
          <a:custGeom>
            <a:avLst/>
            <a:gdLst/>
            <a:ahLst/>
            <a:cxnLst/>
            <a:rect l="l" t="t" r="r" b="b"/>
            <a:pathLst>
              <a:path w="1" h="3770" extrusionOk="0">
                <a:moveTo>
                  <a:pt x="1" y="1"/>
                </a:moveTo>
                <a:lnTo>
                  <a:pt x="1" y="37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g2a269e6aed1_0_336"/>
          <p:cNvSpPr/>
          <p:nvPr/>
        </p:nvSpPr>
        <p:spPr>
          <a:xfrm>
            <a:off x="6273126" y="2276078"/>
            <a:ext cx="11219" cy="132373"/>
          </a:xfrm>
          <a:custGeom>
            <a:avLst/>
            <a:gdLst/>
            <a:ahLst/>
            <a:cxnLst/>
            <a:rect l="l" t="t" r="r" b="b"/>
            <a:pathLst>
              <a:path w="349" h="4118" extrusionOk="0">
                <a:moveTo>
                  <a:pt x="159" y="1"/>
                </a:moveTo>
                <a:cubicBezTo>
                  <a:pt x="64" y="1"/>
                  <a:pt x="1" y="96"/>
                  <a:pt x="1" y="191"/>
                </a:cubicBezTo>
                <a:lnTo>
                  <a:pt x="1" y="3928"/>
                </a:lnTo>
                <a:cubicBezTo>
                  <a:pt x="1" y="4023"/>
                  <a:pt x="64" y="4118"/>
                  <a:pt x="159" y="4118"/>
                </a:cubicBezTo>
                <a:cubicBezTo>
                  <a:pt x="254" y="4118"/>
                  <a:pt x="349" y="4054"/>
                  <a:pt x="349" y="3928"/>
                </a:cubicBezTo>
                <a:lnTo>
                  <a:pt x="349" y="191"/>
                </a:lnTo>
                <a:cubicBezTo>
                  <a:pt x="349" y="96"/>
                  <a:pt x="254" y="1"/>
                  <a:pt x="15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g2a269e6aed1_0_336"/>
          <p:cNvSpPr/>
          <p:nvPr/>
        </p:nvSpPr>
        <p:spPr>
          <a:xfrm>
            <a:off x="6370847" y="2277107"/>
            <a:ext cx="11251" cy="135427"/>
          </a:xfrm>
          <a:custGeom>
            <a:avLst/>
            <a:gdLst/>
            <a:ahLst/>
            <a:cxnLst/>
            <a:rect l="l" t="t" r="r" b="b"/>
            <a:pathLst>
              <a:path w="350" h="4213" extrusionOk="0">
                <a:moveTo>
                  <a:pt x="191" y="0"/>
                </a:moveTo>
                <a:cubicBezTo>
                  <a:pt x="96" y="0"/>
                  <a:pt x="1" y="64"/>
                  <a:pt x="1" y="159"/>
                </a:cubicBezTo>
                <a:lnTo>
                  <a:pt x="1" y="4022"/>
                </a:lnTo>
                <a:cubicBezTo>
                  <a:pt x="1" y="4117"/>
                  <a:pt x="96" y="4212"/>
                  <a:pt x="191" y="4212"/>
                </a:cubicBezTo>
                <a:cubicBezTo>
                  <a:pt x="286" y="4212"/>
                  <a:pt x="349" y="4117"/>
                  <a:pt x="349" y="4022"/>
                </a:cubicBezTo>
                <a:lnTo>
                  <a:pt x="349" y="159"/>
                </a:lnTo>
                <a:cubicBezTo>
                  <a:pt x="349" y="64"/>
                  <a:pt x="286" y="0"/>
                  <a:pt x="19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g2a269e6aed1_0_336"/>
          <p:cNvSpPr/>
          <p:nvPr/>
        </p:nvSpPr>
        <p:spPr>
          <a:xfrm>
            <a:off x="6323016" y="2395207"/>
            <a:ext cx="11219" cy="171044"/>
          </a:xfrm>
          <a:custGeom>
            <a:avLst/>
            <a:gdLst/>
            <a:ahLst/>
            <a:cxnLst/>
            <a:rect l="l" t="t" r="r" b="b"/>
            <a:pathLst>
              <a:path w="349" h="5321" extrusionOk="0">
                <a:moveTo>
                  <a:pt x="159" y="0"/>
                </a:moveTo>
                <a:cubicBezTo>
                  <a:pt x="64" y="0"/>
                  <a:pt x="0" y="95"/>
                  <a:pt x="0" y="190"/>
                </a:cubicBezTo>
                <a:lnTo>
                  <a:pt x="0" y="5162"/>
                </a:lnTo>
                <a:cubicBezTo>
                  <a:pt x="0" y="5257"/>
                  <a:pt x="64" y="5320"/>
                  <a:pt x="159" y="5320"/>
                </a:cubicBezTo>
                <a:cubicBezTo>
                  <a:pt x="254" y="5320"/>
                  <a:pt x="349" y="5257"/>
                  <a:pt x="349" y="5162"/>
                </a:cubicBezTo>
                <a:lnTo>
                  <a:pt x="349" y="190"/>
                </a:lnTo>
                <a:cubicBezTo>
                  <a:pt x="349" y="95"/>
                  <a:pt x="254" y="0"/>
                  <a:pt x="15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g2a269e6aed1_0_336"/>
          <p:cNvSpPr/>
          <p:nvPr/>
        </p:nvSpPr>
        <p:spPr>
          <a:xfrm>
            <a:off x="6346417" y="2410476"/>
            <a:ext cx="99810" cy="76377"/>
          </a:xfrm>
          <a:custGeom>
            <a:avLst/>
            <a:gdLst/>
            <a:ahLst/>
            <a:cxnLst/>
            <a:rect l="l" t="t" r="r" b="b"/>
            <a:pathLst>
              <a:path w="3105" h="2376" extrusionOk="0">
                <a:moveTo>
                  <a:pt x="96" y="0"/>
                </a:moveTo>
                <a:cubicBezTo>
                  <a:pt x="64" y="0"/>
                  <a:pt x="1" y="32"/>
                  <a:pt x="1" y="95"/>
                </a:cubicBezTo>
                <a:lnTo>
                  <a:pt x="1" y="2280"/>
                </a:lnTo>
                <a:cubicBezTo>
                  <a:pt x="1" y="2312"/>
                  <a:pt x="64" y="2375"/>
                  <a:pt x="96" y="2375"/>
                </a:cubicBezTo>
                <a:lnTo>
                  <a:pt x="3009" y="2375"/>
                </a:lnTo>
                <a:cubicBezTo>
                  <a:pt x="3041" y="2375"/>
                  <a:pt x="3073" y="2312"/>
                  <a:pt x="3104" y="2280"/>
                </a:cubicBezTo>
                <a:lnTo>
                  <a:pt x="3104" y="95"/>
                </a:lnTo>
                <a:cubicBezTo>
                  <a:pt x="3104" y="32"/>
                  <a:pt x="3041" y="0"/>
                  <a:pt x="3009" y="0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g2a269e6aed1_0_336"/>
          <p:cNvSpPr/>
          <p:nvPr/>
        </p:nvSpPr>
        <p:spPr>
          <a:xfrm>
            <a:off x="6341338" y="2405365"/>
            <a:ext cx="109968" cy="86566"/>
          </a:xfrm>
          <a:custGeom>
            <a:avLst/>
            <a:gdLst/>
            <a:ahLst/>
            <a:cxnLst/>
            <a:rect l="l" t="t" r="r" b="b"/>
            <a:pathLst>
              <a:path w="3421" h="2693" extrusionOk="0">
                <a:moveTo>
                  <a:pt x="3072" y="317"/>
                </a:moveTo>
                <a:lnTo>
                  <a:pt x="3072" y="2344"/>
                </a:lnTo>
                <a:lnTo>
                  <a:pt x="349" y="2344"/>
                </a:lnTo>
                <a:lnTo>
                  <a:pt x="349" y="317"/>
                </a:lnTo>
                <a:close/>
                <a:moveTo>
                  <a:pt x="254" y="1"/>
                </a:moveTo>
                <a:cubicBezTo>
                  <a:pt x="127" y="1"/>
                  <a:pt x="0" y="96"/>
                  <a:pt x="0" y="254"/>
                </a:cubicBezTo>
                <a:lnTo>
                  <a:pt x="0" y="2439"/>
                </a:lnTo>
                <a:cubicBezTo>
                  <a:pt x="0" y="2566"/>
                  <a:pt x="127" y="2693"/>
                  <a:pt x="254" y="2693"/>
                </a:cubicBezTo>
                <a:lnTo>
                  <a:pt x="3167" y="2693"/>
                </a:lnTo>
                <a:cubicBezTo>
                  <a:pt x="3294" y="2693"/>
                  <a:pt x="3421" y="2566"/>
                  <a:pt x="3421" y="2439"/>
                </a:cubicBezTo>
                <a:lnTo>
                  <a:pt x="3421" y="254"/>
                </a:lnTo>
                <a:cubicBezTo>
                  <a:pt x="3421" y="96"/>
                  <a:pt x="3294" y="1"/>
                  <a:pt x="3167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2a269e6aed1_0_336"/>
          <p:cNvSpPr/>
          <p:nvPr/>
        </p:nvSpPr>
        <p:spPr>
          <a:xfrm>
            <a:off x="6340310" y="2418223"/>
            <a:ext cx="112025" cy="60465"/>
          </a:xfrm>
          <a:custGeom>
            <a:avLst/>
            <a:gdLst/>
            <a:ahLst/>
            <a:cxnLst/>
            <a:rect l="l" t="t" r="r" b="b"/>
            <a:pathLst>
              <a:path w="3485" h="1881" extrusionOk="0">
                <a:moveTo>
                  <a:pt x="229" y="1"/>
                </a:moveTo>
                <a:cubicBezTo>
                  <a:pt x="207" y="1"/>
                  <a:pt x="183" y="5"/>
                  <a:pt x="159" y="12"/>
                </a:cubicBezTo>
                <a:cubicBezTo>
                  <a:pt x="64" y="44"/>
                  <a:pt x="1" y="139"/>
                  <a:pt x="32" y="234"/>
                </a:cubicBezTo>
                <a:lnTo>
                  <a:pt x="349" y="1121"/>
                </a:lnTo>
                <a:lnTo>
                  <a:pt x="412" y="1311"/>
                </a:lnTo>
                <a:cubicBezTo>
                  <a:pt x="539" y="1659"/>
                  <a:pt x="792" y="1881"/>
                  <a:pt x="1109" y="1881"/>
                </a:cubicBezTo>
                <a:lnTo>
                  <a:pt x="2376" y="1881"/>
                </a:lnTo>
                <a:cubicBezTo>
                  <a:pt x="2693" y="1881"/>
                  <a:pt x="2946" y="1659"/>
                  <a:pt x="3073" y="1311"/>
                </a:cubicBezTo>
                <a:lnTo>
                  <a:pt x="3453" y="234"/>
                </a:lnTo>
                <a:cubicBezTo>
                  <a:pt x="3484" y="139"/>
                  <a:pt x="3421" y="44"/>
                  <a:pt x="3326" y="12"/>
                </a:cubicBezTo>
                <a:cubicBezTo>
                  <a:pt x="3310" y="5"/>
                  <a:pt x="3290" y="1"/>
                  <a:pt x="3269" y="1"/>
                </a:cubicBezTo>
                <a:cubicBezTo>
                  <a:pt x="3205" y="1"/>
                  <a:pt x="3128" y="36"/>
                  <a:pt x="3104" y="107"/>
                </a:cubicBezTo>
                <a:lnTo>
                  <a:pt x="2788" y="994"/>
                </a:lnTo>
                <a:lnTo>
                  <a:pt x="2724" y="1184"/>
                </a:lnTo>
                <a:cubicBezTo>
                  <a:pt x="2661" y="1406"/>
                  <a:pt x="2534" y="1533"/>
                  <a:pt x="2376" y="1533"/>
                </a:cubicBezTo>
                <a:lnTo>
                  <a:pt x="1109" y="1533"/>
                </a:lnTo>
                <a:cubicBezTo>
                  <a:pt x="951" y="1533"/>
                  <a:pt x="824" y="1406"/>
                  <a:pt x="761" y="1216"/>
                </a:cubicBezTo>
                <a:lnTo>
                  <a:pt x="381" y="107"/>
                </a:lnTo>
                <a:cubicBezTo>
                  <a:pt x="357" y="36"/>
                  <a:pt x="298" y="1"/>
                  <a:pt x="22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2a269e6aed1_0_336"/>
          <p:cNvSpPr/>
          <p:nvPr/>
        </p:nvSpPr>
        <p:spPr>
          <a:xfrm>
            <a:off x="6377983" y="2390096"/>
            <a:ext cx="35649" cy="19383"/>
          </a:xfrm>
          <a:custGeom>
            <a:avLst/>
            <a:gdLst/>
            <a:ahLst/>
            <a:cxnLst/>
            <a:rect l="l" t="t" r="r" b="b"/>
            <a:pathLst>
              <a:path w="1109" h="603" extrusionOk="0">
                <a:moveTo>
                  <a:pt x="0" y="1"/>
                </a:moveTo>
                <a:lnTo>
                  <a:pt x="0" y="602"/>
                </a:lnTo>
                <a:lnTo>
                  <a:pt x="1109" y="602"/>
                </a:lnTo>
                <a:lnTo>
                  <a:pt x="11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g2a269e6aed1_0_336"/>
          <p:cNvSpPr/>
          <p:nvPr/>
        </p:nvSpPr>
        <p:spPr>
          <a:xfrm>
            <a:off x="6371876" y="2383989"/>
            <a:ext cx="47864" cy="31599"/>
          </a:xfrm>
          <a:custGeom>
            <a:avLst/>
            <a:gdLst/>
            <a:ahLst/>
            <a:cxnLst/>
            <a:rect l="l" t="t" r="r" b="b"/>
            <a:pathLst>
              <a:path w="1489" h="983" extrusionOk="0">
                <a:moveTo>
                  <a:pt x="1141" y="349"/>
                </a:moveTo>
                <a:lnTo>
                  <a:pt x="1141" y="634"/>
                </a:lnTo>
                <a:lnTo>
                  <a:pt x="349" y="634"/>
                </a:lnTo>
                <a:lnTo>
                  <a:pt x="349" y="349"/>
                </a:lnTo>
                <a:close/>
                <a:moveTo>
                  <a:pt x="190" y="1"/>
                </a:moveTo>
                <a:cubicBezTo>
                  <a:pt x="95" y="1"/>
                  <a:pt x="0" y="96"/>
                  <a:pt x="0" y="191"/>
                </a:cubicBezTo>
                <a:lnTo>
                  <a:pt x="0" y="792"/>
                </a:lnTo>
                <a:cubicBezTo>
                  <a:pt x="0" y="919"/>
                  <a:pt x="95" y="982"/>
                  <a:pt x="190" y="982"/>
                </a:cubicBezTo>
                <a:lnTo>
                  <a:pt x="1299" y="982"/>
                </a:lnTo>
                <a:cubicBezTo>
                  <a:pt x="1394" y="982"/>
                  <a:pt x="1489" y="919"/>
                  <a:pt x="1489" y="792"/>
                </a:cubicBezTo>
                <a:lnTo>
                  <a:pt x="1489" y="191"/>
                </a:lnTo>
                <a:cubicBezTo>
                  <a:pt x="1489" y="96"/>
                  <a:pt x="1394" y="1"/>
                  <a:pt x="129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g2a269e6aed1_0_336"/>
          <p:cNvSpPr/>
          <p:nvPr/>
        </p:nvSpPr>
        <p:spPr>
          <a:xfrm>
            <a:off x="5717307" y="2294401"/>
            <a:ext cx="172072" cy="11251"/>
          </a:xfrm>
          <a:custGeom>
            <a:avLst/>
            <a:gdLst/>
            <a:ahLst/>
            <a:cxnLst/>
            <a:rect l="l" t="t" r="r" b="b"/>
            <a:pathLst>
              <a:path w="5353" h="350" extrusionOk="0">
                <a:moveTo>
                  <a:pt x="190" y="1"/>
                </a:moveTo>
                <a:cubicBezTo>
                  <a:pt x="95" y="1"/>
                  <a:pt x="0" y="96"/>
                  <a:pt x="0" y="191"/>
                </a:cubicBezTo>
                <a:cubicBezTo>
                  <a:pt x="0" y="286"/>
                  <a:pt x="95" y="349"/>
                  <a:pt x="190" y="349"/>
                </a:cubicBezTo>
                <a:lnTo>
                  <a:pt x="5194" y="349"/>
                </a:lnTo>
                <a:cubicBezTo>
                  <a:pt x="5289" y="349"/>
                  <a:pt x="5352" y="286"/>
                  <a:pt x="5352" y="191"/>
                </a:cubicBezTo>
                <a:cubicBezTo>
                  <a:pt x="5352" y="96"/>
                  <a:pt x="5289" y="1"/>
                  <a:pt x="5194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g2a269e6aed1_0_336"/>
          <p:cNvSpPr/>
          <p:nvPr/>
        </p:nvSpPr>
        <p:spPr>
          <a:xfrm>
            <a:off x="5879157" y="2173278"/>
            <a:ext cx="172072" cy="132373"/>
          </a:xfrm>
          <a:custGeom>
            <a:avLst/>
            <a:gdLst/>
            <a:ahLst/>
            <a:cxnLst/>
            <a:rect l="l" t="t" r="r" b="b"/>
            <a:pathLst>
              <a:path w="5353" h="4118" extrusionOk="0">
                <a:moveTo>
                  <a:pt x="507" y="0"/>
                </a:moveTo>
                <a:cubicBezTo>
                  <a:pt x="222" y="0"/>
                  <a:pt x="1" y="222"/>
                  <a:pt x="1" y="507"/>
                </a:cubicBezTo>
                <a:lnTo>
                  <a:pt x="1" y="3959"/>
                </a:lnTo>
                <a:cubicBezTo>
                  <a:pt x="1" y="4054"/>
                  <a:pt x="64" y="4117"/>
                  <a:pt x="159" y="4117"/>
                </a:cubicBezTo>
                <a:cubicBezTo>
                  <a:pt x="254" y="4117"/>
                  <a:pt x="317" y="4054"/>
                  <a:pt x="349" y="3959"/>
                </a:cubicBezTo>
                <a:lnTo>
                  <a:pt x="349" y="507"/>
                </a:lnTo>
                <a:cubicBezTo>
                  <a:pt x="349" y="412"/>
                  <a:pt x="412" y="317"/>
                  <a:pt x="507" y="317"/>
                </a:cubicBezTo>
                <a:lnTo>
                  <a:pt x="5194" y="317"/>
                </a:lnTo>
                <a:cubicBezTo>
                  <a:pt x="5289" y="317"/>
                  <a:pt x="5353" y="254"/>
                  <a:pt x="5353" y="159"/>
                </a:cubicBezTo>
                <a:cubicBezTo>
                  <a:pt x="5353" y="64"/>
                  <a:pt x="5289" y="0"/>
                  <a:pt x="519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g2a269e6aed1_0_336"/>
          <p:cNvSpPr/>
          <p:nvPr/>
        </p:nvSpPr>
        <p:spPr>
          <a:xfrm>
            <a:off x="6040011" y="2051095"/>
            <a:ext cx="173101" cy="132373"/>
          </a:xfrm>
          <a:custGeom>
            <a:avLst/>
            <a:gdLst/>
            <a:ahLst/>
            <a:cxnLst/>
            <a:rect l="l" t="t" r="r" b="b"/>
            <a:pathLst>
              <a:path w="5385" h="4118" extrusionOk="0">
                <a:moveTo>
                  <a:pt x="507" y="1"/>
                </a:moveTo>
                <a:cubicBezTo>
                  <a:pt x="222" y="1"/>
                  <a:pt x="0" y="223"/>
                  <a:pt x="0" y="508"/>
                </a:cubicBezTo>
                <a:lnTo>
                  <a:pt x="0" y="3960"/>
                </a:lnTo>
                <a:cubicBezTo>
                  <a:pt x="0" y="4055"/>
                  <a:pt x="95" y="4118"/>
                  <a:pt x="190" y="4118"/>
                </a:cubicBezTo>
                <a:cubicBezTo>
                  <a:pt x="285" y="4118"/>
                  <a:pt x="349" y="4055"/>
                  <a:pt x="349" y="3960"/>
                </a:cubicBezTo>
                <a:lnTo>
                  <a:pt x="349" y="508"/>
                </a:lnTo>
                <a:cubicBezTo>
                  <a:pt x="349" y="413"/>
                  <a:pt x="412" y="349"/>
                  <a:pt x="507" y="349"/>
                </a:cubicBezTo>
                <a:lnTo>
                  <a:pt x="5194" y="349"/>
                </a:lnTo>
                <a:cubicBezTo>
                  <a:pt x="5289" y="349"/>
                  <a:pt x="5384" y="254"/>
                  <a:pt x="5384" y="159"/>
                </a:cubicBezTo>
                <a:cubicBezTo>
                  <a:pt x="5384" y="64"/>
                  <a:pt x="5289" y="1"/>
                  <a:pt x="5194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g2a269e6aed1_0_336"/>
          <p:cNvSpPr/>
          <p:nvPr/>
        </p:nvSpPr>
        <p:spPr>
          <a:xfrm>
            <a:off x="6185596" y="2022518"/>
            <a:ext cx="30570" cy="65286"/>
          </a:xfrm>
          <a:custGeom>
            <a:avLst/>
            <a:gdLst/>
            <a:ahLst/>
            <a:cxnLst/>
            <a:rect l="l" t="t" r="r" b="b"/>
            <a:pathLst>
              <a:path w="951" h="2031" extrusionOk="0">
                <a:moveTo>
                  <a:pt x="186" y="0"/>
                </a:moveTo>
                <a:cubicBezTo>
                  <a:pt x="153" y="0"/>
                  <a:pt x="119" y="11"/>
                  <a:pt x="95" y="35"/>
                </a:cubicBezTo>
                <a:cubicBezTo>
                  <a:pt x="0" y="98"/>
                  <a:pt x="0" y="193"/>
                  <a:pt x="32" y="257"/>
                </a:cubicBezTo>
                <a:lnTo>
                  <a:pt x="570" y="1048"/>
                </a:lnTo>
                <a:lnTo>
                  <a:pt x="95" y="1777"/>
                </a:lnTo>
                <a:cubicBezTo>
                  <a:pt x="32" y="1872"/>
                  <a:pt x="63" y="1967"/>
                  <a:pt x="127" y="2030"/>
                </a:cubicBezTo>
                <a:lnTo>
                  <a:pt x="222" y="2030"/>
                </a:lnTo>
                <a:cubicBezTo>
                  <a:pt x="285" y="2030"/>
                  <a:pt x="348" y="2030"/>
                  <a:pt x="380" y="1967"/>
                </a:cubicBezTo>
                <a:lnTo>
                  <a:pt x="918" y="1143"/>
                </a:lnTo>
                <a:cubicBezTo>
                  <a:pt x="950" y="1080"/>
                  <a:pt x="950" y="1017"/>
                  <a:pt x="918" y="953"/>
                </a:cubicBezTo>
                <a:lnTo>
                  <a:pt x="317" y="67"/>
                </a:lnTo>
                <a:cubicBezTo>
                  <a:pt x="297" y="27"/>
                  <a:pt x="241" y="0"/>
                  <a:pt x="18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g2a269e6aed1_0_336"/>
          <p:cNvSpPr/>
          <p:nvPr/>
        </p:nvSpPr>
        <p:spPr>
          <a:xfrm>
            <a:off x="5927021" y="2002235"/>
            <a:ext cx="58054" cy="60111"/>
          </a:xfrm>
          <a:custGeom>
            <a:avLst/>
            <a:gdLst/>
            <a:ahLst/>
            <a:cxnLst/>
            <a:rect l="l" t="t" r="r" b="b"/>
            <a:pathLst>
              <a:path w="1806" h="1870" extrusionOk="0">
                <a:moveTo>
                  <a:pt x="887" y="1"/>
                </a:moveTo>
                <a:cubicBezTo>
                  <a:pt x="380" y="1"/>
                  <a:pt x="0" y="413"/>
                  <a:pt x="0" y="951"/>
                </a:cubicBezTo>
                <a:cubicBezTo>
                  <a:pt x="0" y="1458"/>
                  <a:pt x="380" y="1869"/>
                  <a:pt x="887" y="1869"/>
                </a:cubicBezTo>
                <a:cubicBezTo>
                  <a:pt x="1393" y="1869"/>
                  <a:pt x="1805" y="1458"/>
                  <a:pt x="1805" y="951"/>
                </a:cubicBezTo>
                <a:cubicBezTo>
                  <a:pt x="1805" y="413"/>
                  <a:pt x="1393" y="1"/>
                  <a:pt x="887" y="1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g2a269e6aed1_0_336"/>
          <p:cNvSpPr/>
          <p:nvPr/>
        </p:nvSpPr>
        <p:spPr>
          <a:xfrm>
            <a:off x="5920914" y="1997156"/>
            <a:ext cx="69240" cy="71298"/>
          </a:xfrm>
          <a:custGeom>
            <a:avLst/>
            <a:gdLst/>
            <a:ahLst/>
            <a:cxnLst/>
            <a:rect l="l" t="t" r="r" b="b"/>
            <a:pathLst>
              <a:path w="2154" h="2218" extrusionOk="0">
                <a:moveTo>
                  <a:pt x="1077" y="317"/>
                </a:moveTo>
                <a:cubicBezTo>
                  <a:pt x="1488" y="317"/>
                  <a:pt x="1805" y="666"/>
                  <a:pt x="1805" y="1109"/>
                </a:cubicBezTo>
                <a:cubicBezTo>
                  <a:pt x="1805" y="1521"/>
                  <a:pt x="1488" y="1869"/>
                  <a:pt x="1077" y="1869"/>
                </a:cubicBezTo>
                <a:cubicBezTo>
                  <a:pt x="665" y="1869"/>
                  <a:pt x="348" y="1521"/>
                  <a:pt x="348" y="1109"/>
                </a:cubicBezTo>
                <a:cubicBezTo>
                  <a:pt x="348" y="666"/>
                  <a:pt x="665" y="317"/>
                  <a:pt x="1077" y="317"/>
                </a:cubicBezTo>
                <a:close/>
                <a:moveTo>
                  <a:pt x="1077" y="1"/>
                </a:moveTo>
                <a:cubicBezTo>
                  <a:pt x="475" y="1"/>
                  <a:pt x="0" y="476"/>
                  <a:pt x="0" y="1109"/>
                </a:cubicBezTo>
                <a:cubicBezTo>
                  <a:pt x="0" y="1711"/>
                  <a:pt x="475" y="2217"/>
                  <a:pt x="1077" y="2217"/>
                </a:cubicBezTo>
                <a:cubicBezTo>
                  <a:pt x="1679" y="2217"/>
                  <a:pt x="2154" y="1711"/>
                  <a:pt x="2154" y="1109"/>
                </a:cubicBezTo>
                <a:cubicBezTo>
                  <a:pt x="2154" y="476"/>
                  <a:pt x="1679" y="1"/>
                  <a:pt x="1077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g2a269e6aed1_0_336"/>
          <p:cNvSpPr/>
          <p:nvPr/>
        </p:nvSpPr>
        <p:spPr>
          <a:xfrm>
            <a:off x="5901562" y="2077583"/>
            <a:ext cx="109968" cy="69240"/>
          </a:xfrm>
          <a:custGeom>
            <a:avLst/>
            <a:gdLst/>
            <a:ahLst/>
            <a:cxnLst/>
            <a:rect l="l" t="t" r="r" b="b"/>
            <a:pathLst>
              <a:path w="3421" h="2154" extrusionOk="0">
                <a:moveTo>
                  <a:pt x="1109" y="0"/>
                </a:moveTo>
                <a:cubicBezTo>
                  <a:pt x="0" y="32"/>
                  <a:pt x="32" y="1869"/>
                  <a:pt x="32" y="1869"/>
                </a:cubicBezTo>
                <a:cubicBezTo>
                  <a:pt x="32" y="2027"/>
                  <a:pt x="792" y="2154"/>
                  <a:pt x="1710" y="2154"/>
                </a:cubicBezTo>
                <a:cubicBezTo>
                  <a:pt x="2661" y="2154"/>
                  <a:pt x="3421" y="2027"/>
                  <a:pt x="3421" y="1869"/>
                </a:cubicBezTo>
                <a:cubicBezTo>
                  <a:pt x="3421" y="1869"/>
                  <a:pt x="3326" y="32"/>
                  <a:pt x="2249" y="0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g2a269e6aed1_0_336"/>
          <p:cNvSpPr/>
          <p:nvPr/>
        </p:nvSpPr>
        <p:spPr>
          <a:xfrm>
            <a:off x="5896451" y="2072022"/>
            <a:ext cx="120158" cy="80909"/>
          </a:xfrm>
          <a:custGeom>
            <a:avLst/>
            <a:gdLst/>
            <a:ahLst/>
            <a:cxnLst/>
            <a:rect l="l" t="t" r="r" b="b"/>
            <a:pathLst>
              <a:path w="3738" h="2517" extrusionOk="0">
                <a:moveTo>
                  <a:pt x="1818" y="340"/>
                </a:moveTo>
                <a:cubicBezTo>
                  <a:pt x="2004" y="340"/>
                  <a:pt x="2202" y="348"/>
                  <a:pt x="2408" y="363"/>
                </a:cubicBezTo>
                <a:cubicBezTo>
                  <a:pt x="3231" y="363"/>
                  <a:pt x="3390" y="1725"/>
                  <a:pt x="3390" y="1978"/>
                </a:cubicBezTo>
                <a:cubicBezTo>
                  <a:pt x="3263" y="2073"/>
                  <a:pt x="2725" y="2168"/>
                  <a:pt x="1869" y="2168"/>
                </a:cubicBezTo>
                <a:cubicBezTo>
                  <a:pt x="1014" y="2168"/>
                  <a:pt x="476" y="2073"/>
                  <a:pt x="349" y="1978"/>
                </a:cubicBezTo>
                <a:cubicBezTo>
                  <a:pt x="349" y="1693"/>
                  <a:pt x="444" y="363"/>
                  <a:pt x="1299" y="363"/>
                </a:cubicBezTo>
                <a:cubicBezTo>
                  <a:pt x="1458" y="348"/>
                  <a:pt x="1632" y="340"/>
                  <a:pt x="1818" y="340"/>
                </a:cubicBezTo>
                <a:close/>
                <a:moveTo>
                  <a:pt x="2007" y="1"/>
                </a:moveTo>
                <a:cubicBezTo>
                  <a:pt x="1746" y="1"/>
                  <a:pt x="1500" y="15"/>
                  <a:pt x="1268" y="15"/>
                </a:cubicBezTo>
                <a:cubicBezTo>
                  <a:pt x="1" y="47"/>
                  <a:pt x="1" y="1947"/>
                  <a:pt x="1" y="2042"/>
                </a:cubicBezTo>
                <a:cubicBezTo>
                  <a:pt x="1" y="2454"/>
                  <a:pt x="1173" y="2517"/>
                  <a:pt x="1869" y="2517"/>
                </a:cubicBezTo>
                <a:cubicBezTo>
                  <a:pt x="2566" y="2517"/>
                  <a:pt x="3738" y="2454"/>
                  <a:pt x="3738" y="2042"/>
                </a:cubicBezTo>
                <a:cubicBezTo>
                  <a:pt x="3738" y="1947"/>
                  <a:pt x="3643" y="47"/>
                  <a:pt x="2408" y="15"/>
                </a:cubicBezTo>
                <a:cubicBezTo>
                  <a:pt x="2271" y="4"/>
                  <a:pt x="2137" y="1"/>
                  <a:pt x="2007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g2a269e6aed1_0_336"/>
          <p:cNvSpPr/>
          <p:nvPr/>
        </p:nvSpPr>
        <p:spPr>
          <a:xfrm>
            <a:off x="5765139" y="2128468"/>
            <a:ext cx="58054" cy="60111"/>
          </a:xfrm>
          <a:custGeom>
            <a:avLst/>
            <a:gdLst/>
            <a:ahLst/>
            <a:cxnLst/>
            <a:rect l="l" t="t" r="r" b="b"/>
            <a:pathLst>
              <a:path w="1806" h="1870" extrusionOk="0">
                <a:moveTo>
                  <a:pt x="919" y="1"/>
                </a:moveTo>
                <a:cubicBezTo>
                  <a:pt x="412" y="1"/>
                  <a:pt x="1" y="444"/>
                  <a:pt x="1" y="951"/>
                </a:cubicBezTo>
                <a:cubicBezTo>
                  <a:pt x="1" y="1458"/>
                  <a:pt x="412" y="1869"/>
                  <a:pt x="919" y="1869"/>
                </a:cubicBezTo>
                <a:cubicBezTo>
                  <a:pt x="1394" y="1869"/>
                  <a:pt x="1806" y="1458"/>
                  <a:pt x="1806" y="951"/>
                </a:cubicBezTo>
                <a:cubicBezTo>
                  <a:pt x="1806" y="444"/>
                  <a:pt x="1394" y="1"/>
                  <a:pt x="919" y="1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g2a269e6aed1_0_336"/>
          <p:cNvSpPr/>
          <p:nvPr/>
        </p:nvSpPr>
        <p:spPr>
          <a:xfrm>
            <a:off x="5760060" y="2123389"/>
            <a:ext cx="69240" cy="71298"/>
          </a:xfrm>
          <a:custGeom>
            <a:avLst/>
            <a:gdLst/>
            <a:ahLst/>
            <a:cxnLst/>
            <a:rect l="l" t="t" r="r" b="b"/>
            <a:pathLst>
              <a:path w="2154" h="2218" extrusionOk="0">
                <a:moveTo>
                  <a:pt x="1077" y="349"/>
                </a:moveTo>
                <a:cubicBezTo>
                  <a:pt x="1457" y="349"/>
                  <a:pt x="1805" y="697"/>
                  <a:pt x="1805" y="1109"/>
                </a:cubicBezTo>
                <a:cubicBezTo>
                  <a:pt x="1805" y="1521"/>
                  <a:pt x="1457" y="1869"/>
                  <a:pt x="1077" y="1869"/>
                </a:cubicBezTo>
                <a:cubicBezTo>
                  <a:pt x="665" y="1869"/>
                  <a:pt x="317" y="1521"/>
                  <a:pt x="317" y="1109"/>
                </a:cubicBezTo>
                <a:cubicBezTo>
                  <a:pt x="317" y="697"/>
                  <a:pt x="665" y="349"/>
                  <a:pt x="1077" y="349"/>
                </a:cubicBezTo>
                <a:close/>
                <a:moveTo>
                  <a:pt x="1077" y="0"/>
                </a:moveTo>
                <a:cubicBezTo>
                  <a:pt x="475" y="0"/>
                  <a:pt x="0" y="475"/>
                  <a:pt x="0" y="1109"/>
                </a:cubicBezTo>
                <a:cubicBezTo>
                  <a:pt x="0" y="1711"/>
                  <a:pt x="475" y="2217"/>
                  <a:pt x="1077" y="2217"/>
                </a:cubicBezTo>
                <a:cubicBezTo>
                  <a:pt x="1647" y="2217"/>
                  <a:pt x="2154" y="1711"/>
                  <a:pt x="2154" y="1109"/>
                </a:cubicBezTo>
                <a:cubicBezTo>
                  <a:pt x="2154" y="475"/>
                  <a:pt x="1647" y="0"/>
                  <a:pt x="107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g2a269e6aed1_0_336"/>
          <p:cNvSpPr/>
          <p:nvPr/>
        </p:nvSpPr>
        <p:spPr>
          <a:xfrm>
            <a:off x="5740709" y="2203816"/>
            <a:ext cx="108972" cy="70269"/>
          </a:xfrm>
          <a:custGeom>
            <a:avLst/>
            <a:gdLst/>
            <a:ahLst/>
            <a:cxnLst/>
            <a:rect l="l" t="t" r="r" b="b"/>
            <a:pathLst>
              <a:path w="3390" h="2186" extrusionOk="0">
                <a:moveTo>
                  <a:pt x="1109" y="0"/>
                </a:moveTo>
                <a:cubicBezTo>
                  <a:pt x="1" y="32"/>
                  <a:pt x="1" y="1869"/>
                  <a:pt x="1" y="1869"/>
                </a:cubicBezTo>
                <a:cubicBezTo>
                  <a:pt x="1" y="2059"/>
                  <a:pt x="761" y="2185"/>
                  <a:pt x="1711" y="2185"/>
                </a:cubicBezTo>
                <a:cubicBezTo>
                  <a:pt x="2629" y="2185"/>
                  <a:pt x="3389" y="2027"/>
                  <a:pt x="3389" y="1869"/>
                </a:cubicBezTo>
                <a:cubicBezTo>
                  <a:pt x="3389" y="1869"/>
                  <a:pt x="3326" y="64"/>
                  <a:pt x="2249" y="32"/>
                </a:cubicBezTo>
                <a:cubicBezTo>
                  <a:pt x="1806" y="0"/>
                  <a:pt x="1426" y="0"/>
                  <a:pt x="1109" y="0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2a269e6aed1_0_336"/>
          <p:cNvSpPr/>
          <p:nvPr/>
        </p:nvSpPr>
        <p:spPr>
          <a:xfrm>
            <a:off x="5734601" y="2198705"/>
            <a:ext cx="121187" cy="80459"/>
          </a:xfrm>
          <a:custGeom>
            <a:avLst/>
            <a:gdLst/>
            <a:ahLst/>
            <a:cxnLst/>
            <a:rect l="l" t="t" r="r" b="b"/>
            <a:pathLst>
              <a:path w="3770" h="2503" extrusionOk="0">
                <a:moveTo>
                  <a:pt x="2439" y="349"/>
                </a:moveTo>
                <a:cubicBezTo>
                  <a:pt x="3231" y="381"/>
                  <a:pt x="3389" y="1711"/>
                  <a:pt x="3421" y="1996"/>
                </a:cubicBezTo>
                <a:cubicBezTo>
                  <a:pt x="3263" y="2059"/>
                  <a:pt x="2756" y="2154"/>
                  <a:pt x="1901" y="2154"/>
                </a:cubicBezTo>
                <a:cubicBezTo>
                  <a:pt x="1014" y="2154"/>
                  <a:pt x="507" y="2059"/>
                  <a:pt x="349" y="1996"/>
                </a:cubicBezTo>
                <a:cubicBezTo>
                  <a:pt x="381" y="1711"/>
                  <a:pt x="444" y="349"/>
                  <a:pt x="1299" y="349"/>
                </a:cubicBezTo>
                <a:close/>
                <a:moveTo>
                  <a:pt x="1299" y="1"/>
                </a:moveTo>
                <a:cubicBezTo>
                  <a:pt x="32" y="33"/>
                  <a:pt x="1" y="1964"/>
                  <a:pt x="1" y="2028"/>
                </a:cubicBezTo>
                <a:cubicBezTo>
                  <a:pt x="1" y="2439"/>
                  <a:pt x="1172" y="2503"/>
                  <a:pt x="1901" y="2503"/>
                </a:cubicBezTo>
                <a:cubicBezTo>
                  <a:pt x="2597" y="2503"/>
                  <a:pt x="3769" y="2439"/>
                  <a:pt x="3769" y="2028"/>
                </a:cubicBezTo>
                <a:cubicBezTo>
                  <a:pt x="3769" y="1933"/>
                  <a:pt x="3643" y="33"/>
                  <a:pt x="243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g2a269e6aed1_0_336"/>
          <p:cNvSpPr/>
          <p:nvPr/>
        </p:nvSpPr>
        <p:spPr>
          <a:xfrm>
            <a:off x="6063412" y="1951349"/>
            <a:ext cx="109968" cy="69240"/>
          </a:xfrm>
          <a:custGeom>
            <a:avLst/>
            <a:gdLst/>
            <a:ahLst/>
            <a:cxnLst/>
            <a:rect l="l" t="t" r="r" b="b"/>
            <a:pathLst>
              <a:path w="3421" h="2154" extrusionOk="0">
                <a:moveTo>
                  <a:pt x="1109" y="0"/>
                </a:moveTo>
                <a:cubicBezTo>
                  <a:pt x="1" y="0"/>
                  <a:pt x="1" y="1869"/>
                  <a:pt x="1" y="1869"/>
                </a:cubicBezTo>
                <a:cubicBezTo>
                  <a:pt x="1" y="2027"/>
                  <a:pt x="761" y="2154"/>
                  <a:pt x="1711" y="2154"/>
                </a:cubicBezTo>
                <a:cubicBezTo>
                  <a:pt x="2629" y="2154"/>
                  <a:pt x="3421" y="2027"/>
                  <a:pt x="3421" y="1869"/>
                </a:cubicBezTo>
                <a:cubicBezTo>
                  <a:pt x="3389" y="1869"/>
                  <a:pt x="3389" y="1869"/>
                  <a:pt x="3389" y="1837"/>
                </a:cubicBezTo>
                <a:cubicBezTo>
                  <a:pt x="3389" y="1837"/>
                  <a:pt x="3326" y="32"/>
                  <a:pt x="2249" y="0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g2a269e6aed1_0_336"/>
          <p:cNvSpPr/>
          <p:nvPr/>
        </p:nvSpPr>
        <p:spPr>
          <a:xfrm>
            <a:off x="6058334" y="1945242"/>
            <a:ext cx="120158" cy="81455"/>
          </a:xfrm>
          <a:custGeom>
            <a:avLst/>
            <a:gdLst/>
            <a:ahLst/>
            <a:cxnLst/>
            <a:rect l="l" t="t" r="r" b="b"/>
            <a:pathLst>
              <a:path w="3738" h="2534" extrusionOk="0">
                <a:moveTo>
                  <a:pt x="2407" y="349"/>
                </a:moveTo>
                <a:cubicBezTo>
                  <a:pt x="3199" y="380"/>
                  <a:pt x="3357" y="1711"/>
                  <a:pt x="3389" y="1996"/>
                </a:cubicBezTo>
                <a:cubicBezTo>
                  <a:pt x="3231" y="2059"/>
                  <a:pt x="2724" y="2186"/>
                  <a:pt x="1869" y="2186"/>
                </a:cubicBezTo>
                <a:cubicBezTo>
                  <a:pt x="982" y="2186"/>
                  <a:pt x="475" y="2059"/>
                  <a:pt x="317" y="1996"/>
                </a:cubicBezTo>
                <a:cubicBezTo>
                  <a:pt x="349" y="1711"/>
                  <a:pt x="444" y="380"/>
                  <a:pt x="1267" y="349"/>
                </a:cubicBezTo>
                <a:close/>
                <a:moveTo>
                  <a:pt x="1267" y="0"/>
                </a:moveTo>
                <a:cubicBezTo>
                  <a:pt x="0" y="32"/>
                  <a:pt x="0" y="1964"/>
                  <a:pt x="0" y="2059"/>
                </a:cubicBezTo>
                <a:cubicBezTo>
                  <a:pt x="0" y="2471"/>
                  <a:pt x="1172" y="2534"/>
                  <a:pt x="1869" y="2534"/>
                </a:cubicBezTo>
                <a:cubicBezTo>
                  <a:pt x="2566" y="2534"/>
                  <a:pt x="3737" y="2471"/>
                  <a:pt x="3737" y="2059"/>
                </a:cubicBezTo>
                <a:lnTo>
                  <a:pt x="3737" y="2027"/>
                </a:lnTo>
                <a:cubicBezTo>
                  <a:pt x="3737" y="1964"/>
                  <a:pt x="3642" y="64"/>
                  <a:pt x="2407" y="32"/>
                </a:cubicBezTo>
                <a:cubicBezTo>
                  <a:pt x="1996" y="0"/>
                  <a:pt x="1615" y="0"/>
                  <a:pt x="126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g2a269e6aed1_0_336"/>
          <p:cNvSpPr/>
          <p:nvPr/>
        </p:nvSpPr>
        <p:spPr>
          <a:xfrm>
            <a:off x="2961581" y="3010688"/>
            <a:ext cx="311517" cy="297695"/>
          </a:xfrm>
          <a:custGeom>
            <a:avLst/>
            <a:gdLst/>
            <a:ahLst/>
            <a:cxnLst/>
            <a:rect l="l" t="t" r="r" b="b"/>
            <a:pathLst>
              <a:path w="9691" h="9261" extrusionOk="0">
                <a:moveTo>
                  <a:pt x="9462" y="1"/>
                </a:moveTo>
                <a:cubicBezTo>
                  <a:pt x="9394" y="1"/>
                  <a:pt x="9335" y="36"/>
                  <a:pt x="9311" y="108"/>
                </a:cubicBezTo>
                <a:cubicBezTo>
                  <a:pt x="9089" y="709"/>
                  <a:pt x="8836" y="1279"/>
                  <a:pt x="8551" y="1850"/>
                </a:cubicBezTo>
                <a:cubicBezTo>
                  <a:pt x="8487" y="1945"/>
                  <a:pt x="8519" y="2040"/>
                  <a:pt x="8614" y="2103"/>
                </a:cubicBezTo>
                <a:lnTo>
                  <a:pt x="8709" y="2103"/>
                </a:lnTo>
                <a:cubicBezTo>
                  <a:pt x="8772" y="2103"/>
                  <a:pt x="8836" y="2071"/>
                  <a:pt x="8899" y="2008"/>
                </a:cubicBezTo>
                <a:cubicBezTo>
                  <a:pt x="9184" y="1438"/>
                  <a:pt x="9437" y="836"/>
                  <a:pt x="9659" y="266"/>
                </a:cubicBezTo>
                <a:cubicBezTo>
                  <a:pt x="9691" y="139"/>
                  <a:pt x="9659" y="44"/>
                  <a:pt x="9532" y="13"/>
                </a:cubicBezTo>
                <a:cubicBezTo>
                  <a:pt x="9509" y="5"/>
                  <a:pt x="9485" y="1"/>
                  <a:pt x="9462" y="1"/>
                </a:cubicBezTo>
                <a:close/>
                <a:moveTo>
                  <a:pt x="7710" y="3357"/>
                </a:moveTo>
                <a:cubicBezTo>
                  <a:pt x="7658" y="3357"/>
                  <a:pt x="7604" y="3381"/>
                  <a:pt x="7569" y="3433"/>
                </a:cubicBezTo>
                <a:cubicBezTo>
                  <a:pt x="7221" y="3940"/>
                  <a:pt x="6809" y="4446"/>
                  <a:pt x="6397" y="4890"/>
                </a:cubicBezTo>
                <a:cubicBezTo>
                  <a:pt x="6334" y="4985"/>
                  <a:pt x="6334" y="5080"/>
                  <a:pt x="6397" y="5175"/>
                </a:cubicBezTo>
                <a:cubicBezTo>
                  <a:pt x="6461" y="5206"/>
                  <a:pt x="6492" y="5206"/>
                  <a:pt x="6524" y="5206"/>
                </a:cubicBezTo>
                <a:cubicBezTo>
                  <a:pt x="6587" y="5206"/>
                  <a:pt x="6651" y="5206"/>
                  <a:pt x="6682" y="5143"/>
                </a:cubicBezTo>
                <a:cubicBezTo>
                  <a:pt x="7126" y="4668"/>
                  <a:pt x="7506" y="4161"/>
                  <a:pt x="7886" y="3655"/>
                </a:cubicBezTo>
                <a:cubicBezTo>
                  <a:pt x="7949" y="3560"/>
                  <a:pt x="7917" y="3433"/>
                  <a:pt x="7822" y="3401"/>
                </a:cubicBezTo>
                <a:cubicBezTo>
                  <a:pt x="7794" y="3373"/>
                  <a:pt x="7753" y="3357"/>
                  <a:pt x="7710" y="3357"/>
                </a:cubicBezTo>
                <a:close/>
                <a:moveTo>
                  <a:pt x="5174" y="6144"/>
                </a:moveTo>
                <a:cubicBezTo>
                  <a:pt x="5127" y="6144"/>
                  <a:pt x="5078" y="6160"/>
                  <a:pt x="5035" y="6188"/>
                </a:cubicBezTo>
                <a:cubicBezTo>
                  <a:pt x="4560" y="6600"/>
                  <a:pt x="4054" y="6980"/>
                  <a:pt x="3547" y="7297"/>
                </a:cubicBezTo>
                <a:cubicBezTo>
                  <a:pt x="3452" y="7360"/>
                  <a:pt x="3420" y="7487"/>
                  <a:pt x="3484" y="7582"/>
                </a:cubicBezTo>
                <a:cubicBezTo>
                  <a:pt x="3515" y="7613"/>
                  <a:pt x="3579" y="7645"/>
                  <a:pt x="3642" y="7645"/>
                </a:cubicBezTo>
                <a:lnTo>
                  <a:pt x="3737" y="7645"/>
                </a:lnTo>
                <a:cubicBezTo>
                  <a:pt x="4275" y="7297"/>
                  <a:pt x="4814" y="6917"/>
                  <a:pt x="5289" y="6505"/>
                </a:cubicBezTo>
                <a:cubicBezTo>
                  <a:pt x="5384" y="6410"/>
                  <a:pt x="5384" y="6315"/>
                  <a:pt x="5320" y="6220"/>
                </a:cubicBezTo>
                <a:cubicBezTo>
                  <a:pt x="5286" y="6168"/>
                  <a:pt x="5232" y="6144"/>
                  <a:pt x="5174" y="6144"/>
                </a:cubicBezTo>
                <a:close/>
                <a:moveTo>
                  <a:pt x="1975" y="8203"/>
                </a:moveTo>
                <a:cubicBezTo>
                  <a:pt x="1950" y="8203"/>
                  <a:pt x="1924" y="8207"/>
                  <a:pt x="1900" y="8215"/>
                </a:cubicBezTo>
                <a:cubicBezTo>
                  <a:pt x="1330" y="8500"/>
                  <a:pt x="760" y="8722"/>
                  <a:pt x="158" y="8912"/>
                </a:cubicBezTo>
                <a:cubicBezTo>
                  <a:pt x="63" y="8943"/>
                  <a:pt x="0" y="9038"/>
                  <a:pt x="32" y="9133"/>
                </a:cubicBezTo>
                <a:cubicBezTo>
                  <a:pt x="63" y="9228"/>
                  <a:pt x="127" y="9260"/>
                  <a:pt x="222" y="9260"/>
                </a:cubicBezTo>
                <a:lnTo>
                  <a:pt x="285" y="9260"/>
                </a:lnTo>
                <a:cubicBezTo>
                  <a:pt x="887" y="9070"/>
                  <a:pt x="1489" y="8848"/>
                  <a:pt x="2059" y="8563"/>
                </a:cubicBezTo>
                <a:cubicBezTo>
                  <a:pt x="2154" y="8532"/>
                  <a:pt x="2185" y="8405"/>
                  <a:pt x="2154" y="8310"/>
                </a:cubicBezTo>
                <a:cubicBezTo>
                  <a:pt x="2130" y="8239"/>
                  <a:pt x="2053" y="8203"/>
                  <a:pt x="1975" y="8203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2a269e6aed1_0_336"/>
          <p:cNvSpPr/>
          <p:nvPr/>
        </p:nvSpPr>
        <p:spPr>
          <a:xfrm>
            <a:off x="2978875" y="2410669"/>
            <a:ext cx="169018" cy="106721"/>
          </a:xfrm>
          <a:custGeom>
            <a:avLst/>
            <a:gdLst/>
            <a:ahLst/>
            <a:cxnLst/>
            <a:rect l="l" t="t" r="r" b="b"/>
            <a:pathLst>
              <a:path w="5258" h="3320" extrusionOk="0">
                <a:moveTo>
                  <a:pt x="201" y="0"/>
                </a:moveTo>
                <a:cubicBezTo>
                  <a:pt x="127" y="0"/>
                  <a:pt x="55" y="52"/>
                  <a:pt x="32" y="121"/>
                </a:cubicBezTo>
                <a:cubicBezTo>
                  <a:pt x="0" y="216"/>
                  <a:pt x="64" y="342"/>
                  <a:pt x="159" y="374"/>
                </a:cubicBezTo>
                <a:cubicBezTo>
                  <a:pt x="729" y="596"/>
                  <a:pt x="1299" y="849"/>
                  <a:pt x="1869" y="1134"/>
                </a:cubicBezTo>
                <a:lnTo>
                  <a:pt x="1964" y="1134"/>
                </a:lnTo>
                <a:cubicBezTo>
                  <a:pt x="2027" y="1134"/>
                  <a:pt x="2091" y="1102"/>
                  <a:pt x="2122" y="1039"/>
                </a:cubicBezTo>
                <a:cubicBezTo>
                  <a:pt x="2186" y="944"/>
                  <a:pt x="2122" y="817"/>
                  <a:pt x="2027" y="786"/>
                </a:cubicBezTo>
                <a:cubicBezTo>
                  <a:pt x="1457" y="501"/>
                  <a:pt x="887" y="247"/>
                  <a:pt x="285" y="26"/>
                </a:cubicBezTo>
                <a:cubicBezTo>
                  <a:pt x="259" y="8"/>
                  <a:pt x="230" y="0"/>
                  <a:pt x="201" y="0"/>
                </a:cubicBezTo>
                <a:close/>
                <a:moveTo>
                  <a:pt x="3589" y="1735"/>
                </a:moveTo>
                <a:cubicBezTo>
                  <a:pt x="3529" y="1735"/>
                  <a:pt x="3462" y="1770"/>
                  <a:pt x="3421" y="1831"/>
                </a:cubicBezTo>
                <a:cubicBezTo>
                  <a:pt x="3357" y="1926"/>
                  <a:pt x="3389" y="2021"/>
                  <a:pt x="3484" y="2084"/>
                </a:cubicBezTo>
                <a:cubicBezTo>
                  <a:pt x="3991" y="2433"/>
                  <a:pt x="4466" y="2844"/>
                  <a:pt x="4941" y="3256"/>
                </a:cubicBezTo>
                <a:cubicBezTo>
                  <a:pt x="4972" y="3288"/>
                  <a:pt x="5004" y="3319"/>
                  <a:pt x="5067" y="3319"/>
                </a:cubicBezTo>
                <a:cubicBezTo>
                  <a:pt x="5099" y="3319"/>
                  <a:pt x="5162" y="3288"/>
                  <a:pt x="5194" y="3256"/>
                </a:cubicBezTo>
                <a:cubicBezTo>
                  <a:pt x="5257" y="3161"/>
                  <a:pt x="5257" y="3034"/>
                  <a:pt x="5194" y="2971"/>
                </a:cubicBezTo>
                <a:cubicBezTo>
                  <a:pt x="4719" y="2559"/>
                  <a:pt x="4212" y="2148"/>
                  <a:pt x="3674" y="1768"/>
                </a:cubicBezTo>
                <a:cubicBezTo>
                  <a:pt x="3652" y="1745"/>
                  <a:pt x="3621" y="1735"/>
                  <a:pt x="3589" y="1735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g2a269e6aed1_0_336"/>
          <p:cNvSpPr/>
          <p:nvPr/>
        </p:nvSpPr>
        <p:spPr>
          <a:xfrm>
            <a:off x="2455618" y="2696920"/>
            <a:ext cx="80459" cy="126876"/>
          </a:xfrm>
          <a:custGeom>
            <a:avLst/>
            <a:gdLst/>
            <a:ahLst/>
            <a:cxnLst/>
            <a:rect l="l" t="t" r="r" b="b"/>
            <a:pathLst>
              <a:path w="2503" h="3947" extrusionOk="0">
                <a:moveTo>
                  <a:pt x="2016" y="0"/>
                </a:moveTo>
                <a:cubicBezTo>
                  <a:pt x="1835" y="0"/>
                  <a:pt x="1660" y="97"/>
                  <a:pt x="1584" y="273"/>
                </a:cubicBezTo>
                <a:lnTo>
                  <a:pt x="824" y="2205"/>
                </a:lnTo>
                <a:cubicBezTo>
                  <a:pt x="539" y="2648"/>
                  <a:pt x="222" y="3155"/>
                  <a:pt x="159" y="3250"/>
                </a:cubicBezTo>
                <a:cubicBezTo>
                  <a:pt x="127" y="3250"/>
                  <a:pt x="127" y="3282"/>
                  <a:pt x="127" y="3313"/>
                </a:cubicBezTo>
                <a:cubicBezTo>
                  <a:pt x="1" y="3503"/>
                  <a:pt x="64" y="3757"/>
                  <a:pt x="254" y="3883"/>
                </a:cubicBezTo>
                <a:cubicBezTo>
                  <a:pt x="286" y="3883"/>
                  <a:pt x="349" y="3947"/>
                  <a:pt x="444" y="3947"/>
                </a:cubicBezTo>
                <a:cubicBezTo>
                  <a:pt x="571" y="3947"/>
                  <a:pt x="761" y="3915"/>
                  <a:pt x="887" y="3725"/>
                </a:cubicBezTo>
                <a:cubicBezTo>
                  <a:pt x="919" y="3693"/>
                  <a:pt x="951" y="3630"/>
                  <a:pt x="982" y="3567"/>
                </a:cubicBezTo>
                <a:cubicBezTo>
                  <a:pt x="1046" y="3472"/>
                  <a:pt x="1141" y="3345"/>
                  <a:pt x="1236" y="3187"/>
                </a:cubicBezTo>
                <a:lnTo>
                  <a:pt x="1584" y="2617"/>
                </a:lnTo>
                <a:lnTo>
                  <a:pt x="1616" y="2585"/>
                </a:lnTo>
                <a:lnTo>
                  <a:pt x="2407" y="590"/>
                </a:lnTo>
                <a:cubicBezTo>
                  <a:pt x="2502" y="368"/>
                  <a:pt x="2376" y="115"/>
                  <a:pt x="2154" y="20"/>
                </a:cubicBezTo>
                <a:cubicBezTo>
                  <a:pt x="2109" y="7"/>
                  <a:pt x="2062" y="0"/>
                  <a:pt x="2016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g2a269e6aed1_0_336"/>
          <p:cNvSpPr/>
          <p:nvPr/>
        </p:nvSpPr>
        <p:spPr>
          <a:xfrm>
            <a:off x="2450540" y="2691038"/>
            <a:ext cx="90617" cy="138866"/>
          </a:xfrm>
          <a:custGeom>
            <a:avLst/>
            <a:gdLst/>
            <a:ahLst/>
            <a:cxnLst/>
            <a:rect l="l" t="t" r="r" b="b"/>
            <a:pathLst>
              <a:path w="2819" h="4320" extrusionOk="0">
                <a:moveTo>
                  <a:pt x="2154" y="361"/>
                </a:moveTo>
                <a:cubicBezTo>
                  <a:pt x="2185" y="361"/>
                  <a:pt x="2217" y="393"/>
                  <a:pt x="2249" y="393"/>
                </a:cubicBezTo>
                <a:cubicBezTo>
                  <a:pt x="2312" y="424"/>
                  <a:pt x="2375" y="456"/>
                  <a:pt x="2407" y="519"/>
                </a:cubicBezTo>
                <a:cubicBezTo>
                  <a:pt x="2407" y="583"/>
                  <a:pt x="2439" y="646"/>
                  <a:pt x="2407" y="678"/>
                </a:cubicBezTo>
                <a:lnTo>
                  <a:pt x="1615" y="2673"/>
                </a:lnTo>
                <a:lnTo>
                  <a:pt x="1615" y="2705"/>
                </a:lnTo>
                <a:lnTo>
                  <a:pt x="1235" y="3275"/>
                </a:lnTo>
                <a:cubicBezTo>
                  <a:pt x="1140" y="3401"/>
                  <a:pt x="1045" y="3560"/>
                  <a:pt x="982" y="3655"/>
                </a:cubicBezTo>
                <a:cubicBezTo>
                  <a:pt x="950" y="3718"/>
                  <a:pt x="919" y="3750"/>
                  <a:pt x="887" y="3781"/>
                </a:cubicBezTo>
                <a:cubicBezTo>
                  <a:pt x="824" y="3908"/>
                  <a:pt x="729" y="3940"/>
                  <a:pt x="634" y="3940"/>
                </a:cubicBezTo>
                <a:cubicBezTo>
                  <a:pt x="570" y="3940"/>
                  <a:pt x="507" y="3908"/>
                  <a:pt x="507" y="3908"/>
                </a:cubicBezTo>
                <a:cubicBezTo>
                  <a:pt x="475" y="3876"/>
                  <a:pt x="412" y="3813"/>
                  <a:pt x="412" y="3750"/>
                </a:cubicBezTo>
                <a:cubicBezTo>
                  <a:pt x="380" y="3686"/>
                  <a:pt x="412" y="3623"/>
                  <a:pt x="444" y="3591"/>
                </a:cubicBezTo>
                <a:cubicBezTo>
                  <a:pt x="444" y="3560"/>
                  <a:pt x="444" y="3560"/>
                  <a:pt x="475" y="3560"/>
                </a:cubicBezTo>
                <a:cubicBezTo>
                  <a:pt x="475" y="3528"/>
                  <a:pt x="475" y="3528"/>
                  <a:pt x="475" y="3528"/>
                </a:cubicBezTo>
                <a:cubicBezTo>
                  <a:pt x="539" y="3433"/>
                  <a:pt x="855" y="2926"/>
                  <a:pt x="1140" y="2483"/>
                </a:cubicBezTo>
                <a:cubicBezTo>
                  <a:pt x="1140" y="2483"/>
                  <a:pt x="1172" y="2483"/>
                  <a:pt x="1172" y="2451"/>
                </a:cubicBezTo>
                <a:lnTo>
                  <a:pt x="1932" y="519"/>
                </a:lnTo>
                <a:cubicBezTo>
                  <a:pt x="1964" y="424"/>
                  <a:pt x="2059" y="361"/>
                  <a:pt x="2154" y="361"/>
                </a:cubicBezTo>
                <a:close/>
                <a:moveTo>
                  <a:pt x="2151" y="1"/>
                </a:moveTo>
                <a:cubicBezTo>
                  <a:pt x="1908" y="1"/>
                  <a:pt x="1681" y="150"/>
                  <a:pt x="1584" y="393"/>
                </a:cubicBezTo>
                <a:lnTo>
                  <a:pt x="824" y="2293"/>
                </a:lnTo>
                <a:cubicBezTo>
                  <a:pt x="507" y="2768"/>
                  <a:pt x="222" y="3211"/>
                  <a:pt x="159" y="3306"/>
                </a:cubicBezTo>
                <a:cubicBezTo>
                  <a:pt x="127" y="3338"/>
                  <a:pt x="127" y="3370"/>
                  <a:pt x="95" y="3370"/>
                </a:cubicBezTo>
                <a:cubicBezTo>
                  <a:pt x="32" y="3528"/>
                  <a:pt x="0" y="3686"/>
                  <a:pt x="32" y="3845"/>
                </a:cubicBezTo>
                <a:cubicBezTo>
                  <a:pt x="64" y="4003"/>
                  <a:pt x="190" y="4130"/>
                  <a:pt x="317" y="4225"/>
                </a:cubicBezTo>
                <a:cubicBezTo>
                  <a:pt x="349" y="4256"/>
                  <a:pt x="444" y="4288"/>
                  <a:pt x="602" y="4320"/>
                </a:cubicBezTo>
                <a:lnTo>
                  <a:pt x="665" y="4320"/>
                </a:lnTo>
                <a:cubicBezTo>
                  <a:pt x="855" y="4320"/>
                  <a:pt x="1077" y="4193"/>
                  <a:pt x="1204" y="4003"/>
                </a:cubicBezTo>
                <a:cubicBezTo>
                  <a:pt x="1204" y="3971"/>
                  <a:pt x="1235" y="3908"/>
                  <a:pt x="1299" y="3876"/>
                </a:cubicBezTo>
                <a:cubicBezTo>
                  <a:pt x="1362" y="3750"/>
                  <a:pt x="1457" y="3623"/>
                  <a:pt x="1552" y="3465"/>
                </a:cubicBezTo>
                <a:cubicBezTo>
                  <a:pt x="1742" y="3180"/>
                  <a:pt x="1900" y="2895"/>
                  <a:pt x="1900" y="2895"/>
                </a:cubicBezTo>
                <a:lnTo>
                  <a:pt x="1932" y="2863"/>
                </a:lnTo>
                <a:cubicBezTo>
                  <a:pt x="1932" y="2863"/>
                  <a:pt x="1932" y="2863"/>
                  <a:pt x="1964" y="2831"/>
                </a:cubicBezTo>
                <a:lnTo>
                  <a:pt x="2755" y="836"/>
                </a:lnTo>
                <a:cubicBezTo>
                  <a:pt x="2819" y="678"/>
                  <a:pt x="2819" y="519"/>
                  <a:pt x="2724" y="361"/>
                </a:cubicBezTo>
                <a:cubicBezTo>
                  <a:pt x="2660" y="203"/>
                  <a:pt x="2534" y="108"/>
                  <a:pt x="2375" y="44"/>
                </a:cubicBezTo>
                <a:cubicBezTo>
                  <a:pt x="2301" y="15"/>
                  <a:pt x="2225" y="1"/>
                  <a:pt x="215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g2a269e6aed1_0_336"/>
          <p:cNvSpPr/>
          <p:nvPr/>
        </p:nvSpPr>
        <p:spPr>
          <a:xfrm>
            <a:off x="2493292" y="2590906"/>
            <a:ext cx="169018" cy="206435"/>
          </a:xfrm>
          <a:custGeom>
            <a:avLst/>
            <a:gdLst/>
            <a:ahLst/>
            <a:cxnLst/>
            <a:rect l="l" t="t" r="r" b="b"/>
            <a:pathLst>
              <a:path w="5258" h="6422" extrusionOk="0">
                <a:moveTo>
                  <a:pt x="4810" y="0"/>
                </a:moveTo>
                <a:cubicBezTo>
                  <a:pt x="4703" y="0"/>
                  <a:pt x="4592" y="40"/>
                  <a:pt x="4497" y="119"/>
                </a:cubicBezTo>
                <a:lnTo>
                  <a:pt x="3452" y="1069"/>
                </a:lnTo>
                <a:lnTo>
                  <a:pt x="3041" y="1038"/>
                </a:lnTo>
                <a:cubicBezTo>
                  <a:pt x="2977" y="753"/>
                  <a:pt x="2787" y="531"/>
                  <a:pt x="2534" y="404"/>
                </a:cubicBezTo>
                <a:cubicBezTo>
                  <a:pt x="2400" y="345"/>
                  <a:pt x="2261" y="318"/>
                  <a:pt x="2125" y="318"/>
                </a:cubicBezTo>
                <a:cubicBezTo>
                  <a:pt x="1749" y="318"/>
                  <a:pt x="1398" y="530"/>
                  <a:pt x="1235" y="879"/>
                </a:cubicBezTo>
                <a:lnTo>
                  <a:pt x="919" y="1544"/>
                </a:lnTo>
                <a:lnTo>
                  <a:pt x="222" y="3033"/>
                </a:lnTo>
                <a:cubicBezTo>
                  <a:pt x="0" y="3508"/>
                  <a:pt x="222" y="4078"/>
                  <a:pt x="729" y="4268"/>
                </a:cubicBezTo>
                <a:cubicBezTo>
                  <a:pt x="855" y="4331"/>
                  <a:pt x="982" y="4363"/>
                  <a:pt x="1109" y="4363"/>
                </a:cubicBezTo>
                <a:lnTo>
                  <a:pt x="2312" y="4553"/>
                </a:lnTo>
                <a:lnTo>
                  <a:pt x="1995" y="5883"/>
                </a:lnTo>
                <a:cubicBezTo>
                  <a:pt x="1932" y="6105"/>
                  <a:pt x="2090" y="6358"/>
                  <a:pt x="2312" y="6390"/>
                </a:cubicBezTo>
                <a:cubicBezTo>
                  <a:pt x="2344" y="6421"/>
                  <a:pt x="2375" y="6421"/>
                  <a:pt x="2407" y="6421"/>
                </a:cubicBezTo>
                <a:cubicBezTo>
                  <a:pt x="2629" y="6421"/>
                  <a:pt x="2787" y="6263"/>
                  <a:pt x="2851" y="6073"/>
                </a:cubicBezTo>
                <a:lnTo>
                  <a:pt x="3199" y="4521"/>
                </a:lnTo>
                <a:cubicBezTo>
                  <a:pt x="3294" y="4236"/>
                  <a:pt x="3136" y="3919"/>
                  <a:pt x="2851" y="3824"/>
                </a:cubicBezTo>
                <a:lnTo>
                  <a:pt x="2787" y="3793"/>
                </a:lnTo>
                <a:lnTo>
                  <a:pt x="2090" y="3666"/>
                </a:lnTo>
                <a:lnTo>
                  <a:pt x="2692" y="2336"/>
                </a:lnTo>
                <a:lnTo>
                  <a:pt x="2946" y="1829"/>
                </a:lnTo>
                <a:lnTo>
                  <a:pt x="3579" y="1893"/>
                </a:lnTo>
                <a:lnTo>
                  <a:pt x="3611" y="1893"/>
                </a:lnTo>
                <a:cubicBezTo>
                  <a:pt x="3706" y="1893"/>
                  <a:pt x="3832" y="1861"/>
                  <a:pt x="3896" y="1766"/>
                </a:cubicBezTo>
                <a:lnTo>
                  <a:pt x="5099" y="689"/>
                </a:lnTo>
                <a:cubicBezTo>
                  <a:pt x="5257" y="531"/>
                  <a:pt x="5257" y="277"/>
                  <a:pt x="5099" y="119"/>
                </a:cubicBezTo>
                <a:cubicBezTo>
                  <a:pt x="5020" y="40"/>
                  <a:pt x="4917" y="0"/>
                  <a:pt x="4810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g2a269e6aed1_0_336"/>
          <p:cNvSpPr/>
          <p:nvPr/>
        </p:nvSpPr>
        <p:spPr>
          <a:xfrm>
            <a:off x="2490239" y="2584766"/>
            <a:ext cx="177151" cy="218682"/>
          </a:xfrm>
          <a:custGeom>
            <a:avLst/>
            <a:gdLst/>
            <a:ahLst/>
            <a:cxnLst/>
            <a:rect l="l" t="t" r="r" b="b"/>
            <a:pathLst>
              <a:path w="5511" h="6803" extrusionOk="0">
                <a:moveTo>
                  <a:pt x="4872" y="377"/>
                </a:moveTo>
                <a:cubicBezTo>
                  <a:pt x="4938" y="377"/>
                  <a:pt x="5001" y="402"/>
                  <a:pt x="5036" y="437"/>
                </a:cubicBezTo>
                <a:cubicBezTo>
                  <a:pt x="5099" y="500"/>
                  <a:pt x="5099" y="532"/>
                  <a:pt x="5099" y="595"/>
                </a:cubicBezTo>
                <a:cubicBezTo>
                  <a:pt x="5099" y="658"/>
                  <a:pt x="5099" y="690"/>
                  <a:pt x="5036" y="754"/>
                </a:cubicBezTo>
                <a:lnTo>
                  <a:pt x="3864" y="1830"/>
                </a:lnTo>
                <a:cubicBezTo>
                  <a:pt x="3801" y="1862"/>
                  <a:pt x="3769" y="1894"/>
                  <a:pt x="3706" y="1894"/>
                </a:cubicBezTo>
                <a:lnTo>
                  <a:pt x="3674" y="1894"/>
                </a:lnTo>
                <a:lnTo>
                  <a:pt x="3041" y="1830"/>
                </a:lnTo>
                <a:cubicBezTo>
                  <a:pt x="3023" y="1824"/>
                  <a:pt x="3007" y="1822"/>
                  <a:pt x="2991" y="1822"/>
                </a:cubicBezTo>
                <a:cubicBezTo>
                  <a:pt x="2923" y="1822"/>
                  <a:pt x="2876" y="1874"/>
                  <a:pt x="2850" y="1925"/>
                </a:cubicBezTo>
                <a:lnTo>
                  <a:pt x="2597" y="2432"/>
                </a:lnTo>
                <a:lnTo>
                  <a:pt x="1995" y="3762"/>
                </a:lnTo>
                <a:cubicBezTo>
                  <a:pt x="1964" y="3825"/>
                  <a:pt x="1964" y="3889"/>
                  <a:pt x="1995" y="3952"/>
                </a:cubicBezTo>
                <a:cubicBezTo>
                  <a:pt x="2027" y="3984"/>
                  <a:pt x="2059" y="4015"/>
                  <a:pt x="2122" y="4047"/>
                </a:cubicBezTo>
                <a:lnTo>
                  <a:pt x="2819" y="4174"/>
                </a:lnTo>
                <a:lnTo>
                  <a:pt x="2850" y="4174"/>
                </a:lnTo>
                <a:cubicBezTo>
                  <a:pt x="3041" y="4269"/>
                  <a:pt x="3167" y="4459"/>
                  <a:pt x="3104" y="4680"/>
                </a:cubicBezTo>
                <a:lnTo>
                  <a:pt x="2755" y="6232"/>
                </a:lnTo>
                <a:cubicBezTo>
                  <a:pt x="2724" y="6327"/>
                  <a:pt x="2629" y="6422"/>
                  <a:pt x="2502" y="6422"/>
                </a:cubicBezTo>
                <a:cubicBezTo>
                  <a:pt x="2502" y="6422"/>
                  <a:pt x="2470" y="6391"/>
                  <a:pt x="2439" y="6391"/>
                </a:cubicBezTo>
                <a:cubicBezTo>
                  <a:pt x="2375" y="6391"/>
                  <a:pt x="2344" y="6327"/>
                  <a:pt x="2280" y="6296"/>
                </a:cubicBezTo>
                <a:cubicBezTo>
                  <a:pt x="2249" y="6232"/>
                  <a:pt x="2249" y="6169"/>
                  <a:pt x="2280" y="6106"/>
                </a:cubicBezTo>
                <a:lnTo>
                  <a:pt x="2565" y="4807"/>
                </a:lnTo>
                <a:cubicBezTo>
                  <a:pt x="2597" y="4744"/>
                  <a:pt x="2565" y="4680"/>
                  <a:pt x="2534" y="4649"/>
                </a:cubicBezTo>
                <a:cubicBezTo>
                  <a:pt x="2534" y="4617"/>
                  <a:pt x="2470" y="4585"/>
                  <a:pt x="2407" y="4554"/>
                </a:cubicBezTo>
                <a:lnTo>
                  <a:pt x="1235" y="4364"/>
                </a:lnTo>
                <a:lnTo>
                  <a:pt x="1204" y="4364"/>
                </a:lnTo>
                <a:cubicBezTo>
                  <a:pt x="1077" y="4364"/>
                  <a:pt x="982" y="4332"/>
                  <a:pt x="887" y="4300"/>
                </a:cubicBezTo>
                <a:cubicBezTo>
                  <a:pt x="697" y="4205"/>
                  <a:pt x="539" y="4047"/>
                  <a:pt x="475" y="3857"/>
                </a:cubicBezTo>
                <a:cubicBezTo>
                  <a:pt x="380" y="3667"/>
                  <a:pt x="412" y="3477"/>
                  <a:pt x="475" y="3287"/>
                </a:cubicBezTo>
                <a:lnTo>
                  <a:pt x="1172" y="1799"/>
                </a:lnTo>
                <a:lnTo>
                  <a:pt x="1489" y="1165"/>
                </a:lnTo>
                <a:cubicBezTo>
                  <a:pt x="1615" y="880"/>
                  <a:pt x="1900" y="722"/>
                  <a:pt x="2217" y="722"/>
                </a:cubicBezTo>
                <a:cubicBezTo>
                  <a:pt x="2312" y="722"/>
                  <a:pt x="2439" y="722"/>
                  <a:pt x="2534" y="785"/>
                </a:cubicBezTo>
                <a:cubicBezTo>
                  <a:pt x="2724" y="880"/>
                  <a:pt x="2882" y="1039"/>
                  <a:pt x="2946" y="1260"/>
                </a:cubicBezTo>
                <a:cubicBezTo>
                  <a:pt x="2977" y="1324"/>
                  <a:pt x="3041" y="1387"/>
                  <a:pt x="3104" y="1387"/>
                </a:cubicBezTo>
                <a:lnTo>
                  <a:pt x="3516" y="1450"/>
                </a:lnTo>
                <a:cubicBezTo>
                  <a:pt x="3579" y="1450"/>
                  <a:pt x="3642" y="1419"/>
                  <a:pt x="3674" y="1387"/>
                </a:cubicBezTo>
                <a:lnTo>
                  <a:pt x="4719" y="437"/>
                </a:lnTo>
                <a:cubicBezTo>
                  <a:pt x="4762" y="394"/>
                  <a:pt x="4818" y="377"/>
                  <a:pt x="4872" y="377"/>
                </a:cubicBezTo>
                <a:close/>
                <a:moveTo>
                  <a:pt x="4877" y="1"/>
                </a:moveTo>
                <a:cubicBezTo>
                  <a:pt x="4737" y="1"/>
                  <a:pt x="4600" y="49"/>
                  <a:pt x="4497" y="152"/>
                </a:cubicBezTo>
                <a:lnTo>
                  <a:pt x="3484" y="1070"/>
                </a:lnTo>
                <a:lnTo>
                  <a:pt x="3294" y="1039"/>
                </a:lnTo>
                <a:cubicBezTo>
                  <a:pt x="3167" y="785"/>
                  <a:pt x="2977" y="563"/>
                  <a:pt x="2692" y="437"/>
                </a:cubicBezTo>
                <a:cubicBezTo>
                  <a:pt x="2534" y="367"/>
                  <a:pt x="2367" y="333"/>
                  <a:pt x="2201" y="333"/>
                </a:cubicBezTo>
                <a:cubicBezTo>
                  <a:pt x="1768" y="333"/>
                  <a:pt x="1346" y="563"/>
                  <a:pt x="1140" y="975"/>
                </a:cubicBezTo>
                <a:lnTo>
                  <a:pt x="824" y="1640"/>
                </a:lnTo>
                <a:lnTo>
                  <a:pt x="159" y="3129"/>
                </a:lnTo>
                <a:cubicBezTo>
                  <a:pt x="32" y="3414"/>
                  <a:pt x="0" y="3730"/>
                  <a:pt x="127" y="4015"/>
                </a:cubicBezTo>
                <a:cubicBezTo>
                  <a:pt x="222" y="4300"/>
                  <a:pt x="444" y="4522"/>
                  <a:pt x="729" y="4649"/>
                </a:cubicBezTo>
                <a:cubicBezTo>
                  <a:pt x="887" y="4712"/>
                  <a:pt x="1045" y="4744"/>
                  <a:pt x="1204" y="4744"/>
                </a:cubicBezTo>
                <a:lnTo>
                  <a:pt x="2154" y="4902"/>
                </a:lnTo>
                <a:lnTo>
                  <a:pt x="1900" y="6042"/>
                </a:lnTo>
                <a:cubicBezTo>
                  <a:pt x="1869" y="6201"/>
                  <a:pt x="1900" y="6359"/>
                  <a:pt x="1964" y="6486"/>
                </a:cubicBezTo>
                <a:cubicBezTo>
                  <a:pt x="2059" y="6644"/>
                  <a:pt x="2217" y="6739"/>
                  <a:pt x="2375" y="6771"/>
                </a:cubicBezTo>
                <a:cubicBezTo>
                  <a:pt x="2407" y="6771"/>
                  <a:pt x="2470" y="6802"/>
                  <a:pt x="2502" y="6802"/>
                </a:cubicBezTo>
                <a:cubicBezTo>
                  <a:pt x="2819" y="6802"/>
                  <a:pt x="3072" y="6581"/>
                  <a:pt x="3136" y="6296"/>
                </a:cubicBezTo>
                <a:lnTo>
                  <a:pt x="3484" y="4775"/>
                </a:lnTo>
                <a:cubicBezTo>
                  <a:pt x="3579" y="4364"/>
                  <a:pt x="3389" y="3984"/>
                  <a:pt x="3009" y="3825"/>
                </a:cubicBezTo>
                <a:lnTo>
                  <a:pt x="2946" y="3794"/>
                </a:lnTo>
                <a:lnTo>
                  <a:pt x="2914" y="3794"/>
                </a:lnTo>
                <a:lnTo>
                  <a:pt x="2439" y="3699"/>
                </a:lnTo>
                <a:lnTo>
                  <a:pt x="2946" y="2622"/>
                </a:lnTo>
                <a:lnTo>
                  <a:pt x="3136" y="2210"/>
                </a:lnTo>
                <a:lnTo>
                  <a:pt x="3642" y="2274"/>
                </a:lnTo>
                <a:lnTo>
                  <a:pt x="3706" y="2274"/>
                </a:lnTo>
                <a:cubicBezTo>
                  <a:pt x="3864" y="2274"/>
                  <a:pt x="4022" y="2210"/>
                  <a:pt x="4117" y="2115"/>
                </a:cubicBezTo>
                <a:lnTo>
                  <a:pt x="5321" y="1039"/>
                </a:lnTo>
                <a:cubicBezTo>
                  <a:pt x="5416" y="912"/>
                  <a:pt x="5511" y="785"/>
                  <a:pt x="5511" y="627"/>
                </a:cubicBezTo>
                <a:cubicBezTo>
                  <a:pt x="5511" y="437"/>
                  <a:pt x="5447" y="310"/>
                  <a:pt x="5321" y="183"/>
                </a:cubicBezTo>
                <a:cubicBezTo>
                  <a:pt x="5202" y="65"/>
                  <a:pt x="5038" y="1"/>
                  <a:pt x="4877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g2a269e6aed1_0_336"/>
          <p:cNvSpPr/>
          <p:nvPr/>
        </p:nvSpPr>
        <p:spPr>
          <a:xfrm>
            <a:off x="2642927" y="2479684"/>
            <a:ext cx="174129" cy="230094"/>
          </a:xfrm>
          <a:custGeom>
            <a:avLst/>
            <a:gdLst/>
            <a:ahLst/>
            <a:cxnLst/>
            <a:rect l="l" t="t" r="r" b="b"/>
            <a:pathLst>
              <a:path w="5417" h="7158" extrusionOk="0">
                <a:moveTo>
                  <a:pt x="4023" y="1"/>
                </a:moveTo>
                <a:cubicBezTo>
                  <a:pt x="3421" y="32"/>
                  <a:pt x="2534" y="64"/>
                  <a:pt x="2186" y="64"/>
                </a:cubicBezTo>
                <a:cubicBezTo>
                  <a:pt x="2152" y="58"/>
                  <a:pt x="2118" y="56"/>
                  <a:pt x="2085" y="56"/>
                </a:cubicBezTo>
                <a:cubicBezTo>
                  <a:pt x="1928" y="56"/>
                  <a:pt x="1772" y="112"/>
                  <a:pt x="1616" y="191"/>
                </a:cubicBezTo>
                <a:cubicBezTo>
                  <a:pt x="1394" y="317"/>
                  <a:pt x="1299" y="476"/>
                  <a:pt x="1204" y="666"/>
                </a:cubicBezTo>
                <a:cubicBezTo>
                  <a:pt x="1109" y="887"/>
                  <a:pt x="1046" y="1141"/>
                  <a:pt x="1014" y="1394"/>
                </a:cubicBezTo>
                <a:lnTo>
                  <a:pt x="824" y="2566"/>
                </a:lnTo>
                <a:lnTo>
                  <a:pt x="127" y="3452"/>
                </a:lnTo>
                <a:cubicBezTo>
                  <a:pt x="1" y="3611"/>
                  <a:pt x="1" y="3832"/>
                  <a:pt x="159" y="3991"/>
                </a:cubicBezTo>
                <a:cubicBezTo>
                  <a:pt x="222" y="4086"/>
                  <a:pt x="349" y="4118"/>
                  <a:pt x="444" y="4118"/>
                </a:cubicBezTo>
                <a:cubicBezTo>
                  <a:pt x="571" y="4118"/>
                  <a:pt x="697" y="4054"/>
                  <a:pt x="761" y="3959"/>
                </a:cubicBezTo>
                <a:lnTo>
                  <a:pt x="1552" y="2977"/>
                </a:lnTo>
                <a:cubicBezTo>
                  <a:pt x="1584" y="2946"/>
                  <a:pt x="1616" y="2882"/>
                  <a:pt x="1647" y="2819"/>
                </a:cubicBezTo>
                <a:lnTo>
                  <a:pt x="1742" y="2312"/>
                </a:lnTo>
                <a:lnTo>
                  <a:pt x="2344" y="3389"/>
                </a:lnTo>
                <a:cubicBezTo>
                  <a:pt x="2376" y="3421"/>
                  <a:pt x="2407" y="3484"/>
                  <a:pt x="2439" y="3516"/>
                </a:cubicBezTo>
                <a:lnTo>
                  <a:pt x="1711" y="4973"/>
                </a:lnTo>
                <a:lnTo>
                  <a:pt x="2534" y="6904"/>
                </a:lnTo>
                <a:cubicBezTo>
                  <a:pt x="2598" y="7063"/>
                  <a:pt x="2756" y="7158"/>
                  <a:pt x="2946" y="7158"/>
                </a:cubicBezTo>
                <a:cubicBezTo>
                  <a:pt x="3009" y="7158"/>
                  <a:pt x="3104" y="7126"/>
                  <a:pt x="3199" y="7094"/>
                </a:cubicBezTo>
                <a:cubicBezTo>
                  <a:pt x="3358" y="6968"/>
                  <a:pt x="3421" y="6746"/>
                  <a:pt x="3326" y="6556"/>
                </a:cubicBezTo>
                <a:lnTo>
                  <a:pt x="2693" y="5004"/>
                </a:lnTo>
                <a:lnTo>
                  <a:pt x="3231" y="3864"/>
                </a:lnTo>
                <a:cubicBezTo>
                  <a:pt x="3326" y="3864"/>
                  <a:pt x="3421" y="3864"/>
                  <a:pt x="3516" y="3832"/>
                </a:cubicBezTo>
                <a:lnTo>
                  <a:pt x="3864" y="5131"/>
                </a:lnTo>
                <a:lnTo>
                  <a:pt x="4561" y="6461"/>
                </a:lnTo>
                <a:cubicBezTo>
                  <a:pt x="4624" y="6619"/>
                  <a:pt x="4783" y="6714"/>
                  <a:pt x="4941" y="6714"/>
                </a:cubicBezTo>
                <a:cubicBezTo>
                  <a:pt x="5036" y="6714"/>
                  <a:pt x="5131" y="6683"/>
                  <a:pt x="5194" y="6619"/>
                </a:cubicBezTo>
                <a:cubicBezTo>
                  <a:pt x="5384" y="6493"/>
                  <a:pt x="5416" y="6271"/>
                  <a:pt x="5321" y="6081"/>
                </a:cubicBezTo>
                <a:lnTo>
                  <a:pt x="4719" y="4814"/>
                </a:lnTo>
                <a:cubicBezTo>
                  <a:pt x="4719" y="4814"/>
                  <a:pt x="4149" y="2597"/>
                  <a:pt x="4054" y="2471"/>
                </a:cubicBezTo>
                <a:lnTo>
                  <a:pt x="3136" y="856"/>
                </a:lnTo>
                <a:cubicBezTo>
                  <a:pt x="3294" y="824"/>
                  <a:pt x="3484" y="824"/>
                  <a:pt x="3674" y="824"/>
                </a:cubicBezTo>
                <a:lnTo>
                  <a:pt x="3833" y="1837"/>
                </a:lnTo>
                <a:cubicBezTo>
                  <a:pt x="3862" y="2040"/>
                  <a:pt x="4049" y="2190"/>
                  <a:pt x="4251" y="2190"/>
                </a:cubicBezTo>
                <a:cubicBezTo>
                  <a:pt x="4270" y="2190"/>
                  <a:pt x="4289" y="2188"/>
                  <a:pt x="4308" y="2186"/>
                </a:cubicBezTo>
                <a:cubicBezTo>
                  <a:pt x="4529" y="2154"/>
                  <a:pt x="4688" y="1932"/>
                  <a:pt x="4656" y="1742"/>
                </a:cubicBezTo>
                <a:lnTo>
                  <a:pt x="4434" y="349"/>
                </a:lnTo>
                <a:cubicBezTo>
                  <a:pt x="4403" y="159"/>
                  <a:pt x="4244" y="1"/>
                  <a:pt x="4023" y="1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g2a269e6aed1_0_336"/>
          <p:cNvSpPr/>
          <p:nvPr/>
        </p:nvSpPr>
        <p:spPr>
          <a:xfrm>
            <a:off x="2635791" y="2473577"/>
            <a:ext cx="188370" cy="242309"/>
          </a:xfrm>
          <a:custGeom>
            <a:avLst/>
            <a:gdLst/>
            <a:ahLst/>
            <a:cxnLst/>
            <a:rect l="l" t="t" r="r" b="b"/>
            <a:pathLst>
              <a:path w="5860" h="7538" extrusionOk="0">
                <a:moveTo>
                  <a:pt x="3738" y="1204"/>
                </a:moveTo>
                <a:lnTo>
                  <a:pt x="3770" y="1362"/>
                </a:lnTo>
                <a:lnTo>
                  <a:pt x="3675" y="1204"/>
                </a:lnTo>
                <a:close/>
                <a:moveTo>
                  <a:pt x="4245" y="381"/>
                </a:moveTo>
                <a:cubicBezTo>
                  <a:pt x="4340" y="381"/>
                  <a:pt x="4466" y="476"/>
                  <a:pt x="4466" y="571"/>
                </a:cubicBezTo>
                <a:lnTo>
                  <a:pt x="4688" y="1964"/>
                </a:lnTo>
                <a:cubicBezTo>
                  <a:pt x="4688" y="1996"/>
                  <a:pt x="4656" y="2059"/>
                  <a:pt x="4625" y="2091"/>
                </a:cubicBezTo>
                <a:cubicBezTo>
                  <a:pt x="4593" y="2154"/>
                  <a:pt x="4561" y="2186"/>
                  <a:pt x="4498" y="2186"/>
                </a:cubicBezTo>
                <a:cubicBezTo>
                  <a:pt x="4481" y="2190"/>
                  <a:pt x="4465" y="2192"/>
                  <a:pt x="4448" y="2192"/>
                </a:cubicBezTo>
                <a:cubicBezTo>
                  <a:pt x="4340" y="2192"/>
                  <a:pt x="4245" y="2106"/>
                  <a:pt x="4245" y="1996"/>
                </a:cubicBezTo>
                <a:lnTo>
                  <a:pt x="4086" y="982"/>
                </a:lnTo>
                <a:cubicBezTo>
                  <a:pt x="4055" y="887"/>
                  <a:pt x="3991" y="824"/>
                  <a:pt x="3896" y="824"/>
                </a:cubicBezTo>
                <a:lnTo>
                  <a:pt x="3326" y="856"/>
                </a:lnTo>
                <a:cubicBezTo>
                  <a:pt x="3263" y="856"/>
                  <a:pt x="3200" y="887"/>
                  <a:pt x="3168" y="951"/>
                </a:cubicBezTo>
                <a:cubicBezTo>
                  <a:pt x="3136" y="982"/>
                  <a:pt x="3136" y="1077"/>
                  <a:pt x="3168" y="1141"/>
                </a:cubicBezTo>
                <a:lnTo>
                  <a:pt x="4118" y="2724"/>
                </a:lnTo>
                <a:cubicBezTo>
                  <a:pt x="4150" y="2851"/>
                  <a:pt x="4466" y="4022"/>
                  <a:pt x="4751" y="5068"/>
                </a:cubicBezTo>
                <a:cubicBezTo>
                  <a:pt x="4751" y="5068"/>
                  <a:pt x="4751" y="5068"/>
                  <a:pt x="4751" y="5099"/>
                </a:cubicBezTo>
                <a:lnTo>
                  <a:pt x="5385" y="6334"/>
                </a:lnTo>
                <a:cubicBezTo>
                  <a:pt x="5448" y="6461"/>
                  <a:pt x="5416" y="6588"/>
                  <a:pt x="5321" y="6651"/>
                </a:cubicBezTo>
                <a:cubicBezTo>
                  <a:pt x="5279" y="6683"/>
                  <a:pt x="5230" y="6697"/>
                  <a:pt x="5181" y="6697"/>
                </a:cubicBezTo>
                <a:cubicBezTo>
                  <a:pt x="5082" y="6697"/>
                  <a:pt x="4984" y="6640"/>
                  <a:pt x="4941" y="6556"/>
                </a:cubicBezTo>
                <a:lnTo>
                  <a:pt x="4276" y="5226"/>
                </a:lnTo>
                <a:lnTo>
                  <a:pt x="3928" y="3959"/>
                </a:lnTo>
                <a:cubicBezTo>
                  <a:pt x="3896" y="3896"/>
                  <a:pt x="3865" y="3864"/>
                  <a:pt x="3833" y="3832"/>
                </a:cubicBezTo>
                <a:cubicBezTo>
                  <a:pt x="3801" y="3817"/>
                  <a:pt x="3777" y="3809"/>
                  <a:pt x="3754" y="3809"/>
                </a:cubicBezTo>
                <a:cubicBezTo>
                  <a:pt x="3730" y="3809"/>
                  <a:pt x="3706" y="3817"/>
                  <a:pt x="3675" y="3832"/>
                </a:cubicBezTo>
                <a:cubicBezTo>
                  <a:pt x="3611" y="3864"/>
                  <a:pt x="3516" y="3864"/>
                  <a:pt x="3453" y="3864"/>
                </a:cubicBezTo>
                <a:cubicBezTo>
                  <a:pt x="3390" y="3864"/>
                  <a:pt x="3326" y="3896"/>
                  <a:pt x="3295" y="3959"/>
                </a:cubicBezTo>
                <a:lnTo>
                  <a:pt x="2724" y="5099"/>
                </a:lnTo>
                <a:cubicBezTo>
                  <a:pt x="2693" y="5163"/>
                  <a:pt x="2693" y="5226"/>
                  <a:pt x="2724" y="5258"/>
                </a:cubicBezTo>
                <a:lnTo>
                  <a:pt x="3390" y="6809"/>
                </a:lnTo>
                <a:cubicBezTo>
                  <a:pt x="3421" y="6936"/>
                  <a:pt x="3390" y="7063"/>
                  <a:pt x="3295" y="7126"/>
                </a:cubicBezTo>
                <a:cubicBezTo>
                  <a:pt x="3261" y="7143"/>
                  <a:pt x="3222" y="7151"/>
                  <a:pt x="3183" y="7151"/>
                </a:cubicBezTo>
                <a:cubicBezTo>
                  <a:pt x="3075" y="7151"/>
                  <a:pt x="2961" y="7092"/>
                  <a:pt x="2915" y="6999"/>
                </a:cubicBezTo>
                <a:lnTo>
                  <a:pt x="2154" y="5163"/>
                </a:lnTo>
                <a:lnTo>
                  <a:pt x="2820" y="3801"/>
                </a:lnTo>
                <a:cubicBezTo>
                  <a:pt x="2851" y="3737"/>
                  <a:pt x="2851" y="3642"/>
                  <a:pt x="2788" y="3611"/>
                </a:cubicBezTo>
                <a:cubicBezTo>
                  <a:pt x="2756" y="3547"/>
                  <a:pt x="2756" y="3516"/>
                  <a:pt x="2724" y="3484"/>
                </a:cubicBezTo>
                <a:lnTo>
                  <a:pt x="2091" y="2407"/>
                </a:lnTo>
                <a:cubicBezTo>
                  <a:pt x="2059" y="2344"/>
                  <a:pt x="1996" y="2312"/>
                  <a:pt x="1901" y="2312"/>
                </a:cubicBezTo>
                <a:cubicBezTo>
                  <a:pt x="1838" y="2344"/>
                  <a:pt x="1774" y="2376"/>
                  <a:pt x="1743" y="2471"/>
                </a:cubicBezTo>
                <a:lnTo>
                  <a:pt x="1648" y="2977"/>
                </a:lnTo>
                <a:cubicBezTo>
                  <a:pt x="1648" y="3009"/>
                  <a:pt x="1648" y="3041"/>
                  <a:pt x="1616" y="3072"/>
                </a:cubicBezTo>
                <a:lnTo>
                  <a:pt x="824" y="4054"/>
                </a:lnTo>
                <a:cubicBezTo>
                  <a:pt x="793" y="4102"/>
                  <a:pt x="729" y="4125"/>
                  <a:pt x="662" y="4125"/>
                </a:cubicBezTo>
                <a:cubicBezTo>
                  <a:pt x="595" y="4125"/>
                  <a:pt x="523" y="4102"/>
                  <a:pt x="476" y="4054"/>
                </a:cubicBezTo>
                <a:cubicBezTo>
                  <a:pt x="413" y="3991"/>
                  <a:pt x="413" y="3864"/>
                  <a:pt x="476" y="3769"/>
                </a:cubicBezTo>
                <a:lnTo>
                  <a:pt x="1204" y="2882"/>
                </a:lnTo>
                <a:cubicBezTo>
                  <a:pt x="1204" y="2851"/>
                  <a:pt x="1236" y="2819"/>
                  <a:pt x="1236" y="2787"/>
                </a:cubicBezTo>
                <a:lnTo>
                  <a:pt x="1394" y="1616"/>
                </a:lnTo>
                <a:cubicBezTo>
                  <a:pt x="1426" y="1394"/>
                  <a:pt x="1489" y="1141"/>
                  <a:pt x="1584" y="951"/>
                </a:cubicBezTo>
                <a:cubicBezTo>
                  <a:pt x="1679" y="761"/>
                  <a:pt x="1743" y="634"/>
                  <a:pt x="1933" y="539"/>
                </a:cubicBezTo>
                <a:cubicBezTo>
                  <a:pt x="2059" y="476"/>
                  <a:pt x="2218" y="444"/>
                  <a:pt x="2376" y="444"/>
                </a:cubicBezTo>
                <a:lnTo>
                  <a:pt x="2408" y="444"/>
                </a:lnTo>
                <a:cubicBezTo>
                  <a:pt x="2756" y="444"/>
                  <a:pt x="3643" y="412"/>
                  <a:pt x="4245" y="381"/>
                </a:cubicBezTo>
                <a:close/>
                <a:moveTo>
                  <a:pt x="4245" y="1"/>
                </a:moveTo>
                <a:cubicBezTo>
                  <a:pt x="3643" y="1"/>
                  <a:pt x="2756" y="32"/>
                  <a:pt x="2408" y="64"/>
                </a:cubicBezTo>
                <a:cubicBezTo>
                  <a:pt x="2355" y="56"/>
                  <a:pt x="2303" y="52"/>
                  <a:pt x="2251" y="52"/>
                </a:cubicBezTo>
                <a:cubicBezTo>
                  <a:pt x="2081" y="52"/>
                  <a:pt x="1912" y="94"/>
                  <a:pt x="1743" y="191"/>
                </a:cubicBezTo>
                <a:cubicBezTo>
                  <a:pt x="1489" y="349"/>
                  <a:pt x="1331" y="539"/>
                  <a:pt x="1236" y="792"/>
                </a:cubicBezTo>
                <a:cubicBezTo>
                  <a:pt x="1141" y="1014"/>
                  <a:pt x="1078" y="1267"/>
                  <a:pt x="1014" y="1552"/>
                </a:cubicBezTo>
                <a:lnTo>
                  <a:pt x="856" y="2661"/>
                </a:lnTo>
                <a:lnTo>
                  <a:pt x="191" y="3516"/>
                </a:lnTo>
                <a:cubicBezTo>
                  <a:pt x="1" y="3769"/>
                  <a:pt x="1" y="4086"/>
                  <a:pt x="223" y="4308"/>
                </a:cubicBezTo>
                <a:cubicBezTo>
                  <a:pt x="349" y="4403"/>
                  <a:pt x="508" y="4466"/>
                  <a:pt x="666" y="4466"/>
                </a:cubicBezTo>
                <a:cubicBezTo>
                  <a:pt x="856" y="4466"/>
                  <a:pt x="1014" y="4403"/>
                  <a:pt x="1141" y="4244"/>
                </a:cubicBezTo>
                <a:lnTo>
                  <a:pt x="1933" y="3262"/>
                </a:lnTo>
                <a:cubicBezTo>
                  <a:pt x="1964" y="3199"/>
                  <a:pt x="2028" y="3104"/>
                  <a:pt x="2028" y="3041"/>
                </a:cubicBezTo>
                <a:lnTo>
                  <a:pt x="2028" y="3009"/>
                </a:lnTo>
                <a:lnTo>
                  <a:pt x="2408" y="3674"/>
                </a:lnTo>
                <a:cubicBezTo>
                  <a:pt x="2408" y="3674"/>
                  <a:pt x="2439" y="3706"/>
                  <a:pt x="2439" y="3706"/>
                </a:cubicBezTo>
                <a:lnTo>
                  <a:pt x="1774" y="5068"/>
                </a:lnTo>
                <a:cubicBezTo>
                  <a:pt x="1743" y="5131"/>
                  <a:pt x="1743" y="5194"/>
                  <a:pt x="1774" y="5226"/>
                </a:cubicBezTo>
                <a:lnTo>
                  <a:pt x="2566" y="7158"/>
                </a:lnTo>
                <a:cubicBezTo>
                  <a:pt x="2661" y="7379"/>
                  <a:pt x="2915" y="7538"/>
                  <a:pt x="3168" y="7538"/>
                </a:cubicBezTo>
                <a:cubicBezTo>
                  <a:pt x="3295" y="7538"/>
                  <a:pt x="3390" y="7506"/>
                  <a:pt x="3516" y="7443"/>
                </a:cubicBezTo>
                <a:cubicBezTo>
                  <a:pt x="3770" y="7253"/>
                  <a:pt x="3865" y="6936"/>
                  <a:pt x="3738" y="6651"/>
                </a:cubicBezTo>
                <a:lnTo>
                  <a:pt x="3105" y="5194"/>
                </a:lnTo>
                <a:lnTo>
                  <a:pt x="3580" y="4244"/>
                </a:lnTo>
                <a:lnTo>
                  <a:pt x="3611" y="4244"/>
                </a:lnTo>
                <a:lnTo>
                  <a:pt x="3928" y="5353"/>
                </a:lnTo>
                <a:cubicBezTo>
                  <a:pt x="3928" y="5353"/>
                  <a:pt x="3928" y="5384"/>
                  <a:pt x="3928" y="5384"/>
                </a:cubicBezTo>
                <a:lnTo>
                  <a:pt x="4593" y="6714"/>
                </a:lnTo>
                <a:cubicBezTo>
                  <a:pt x="4688" y="6936"/>
                  <a:pt x="4910" y="7063"/>
                  <a:pt x="5163" y="7063"/>
                </a:cubicBezTo>
                <a:cubicBezTo>
                  <a:pt x="5290" y="7063"/>
                  <a:pt x="5416" y="7031"/>
                  <a:pt x="5511" y="6968"/>
                </a:cubicBezTo>
                <a:cubicBezTo>
                  <a:pt x="5765" y="6778"/>
                  <a:pt x="5860" y="6429"/>
                  <a:pt x="5733" y="6176"/>
                </a:cubicBezTo>
                <a:lnTo>
                  <a:pt x="5100" y="4941"/>
                </a:lnTo>
                <a:cubicBezTo>
                  <a:pt x="4878" y="4117"/>
                  <a:pt x="4530" y="2756"/>
                  <a:pt x="4435" y="2566"/>
                </a:cubicBezTo>
                <a:cubicBezTo>
                  <a:pt x="4466" y="2566"/>
                  <a:pt x="4498" y="2566"/>
                  <a:pt x="4530" y="2534"/>
                </a:cubicBezTo>
                <a:cubicBezTo>
                  <a:pt x="4688" y="2534"/>
                  <a:pt x="4846" y="2439"/>
                  <a:pt x="4941" y="2312"/>
                </a:cubicBezTo>
                <a:cubicBezTo>
                  <a:pt x="5036" y="2186"/>
                  <a:pt x="5068" y="2027"/>
                  <a:pt x="5068" y="1869"/>
                </a:cubicBezTo>
                <a:lnTo>
                  <a:pt x="4846" y="507"/>
                </a:lnTo>
                <a:cubicBezTo>
                  <a:pt x="4815" y="191"/>
                  <a:pt x="4530" y="1"/>
                  <a:pt x="424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2a269e6aed1_0_336"/>
          <p:cNvSpPr/>
          <p:nvPr/>
        </p:nvSpPr>
        <p:spPr>
          <a:xfrm>
            <a:off x="2640902" y="2427481"/>
            <a:ext cx="71298" cy="64451"/>
          </a:xfrm>
          <a:custGeom>
            <a:avLst/>
            <a:gdLst/>
            <a:ahLst/>
            <a:cxnLst/>
            <a:rect l="l" t="t" r="r" b="b"/>
            <a:pathLst>
              <a:path w="2218" h="2005" extrusionOk="0">
                <a:moveTo>
                  <a:pt x="1109" y="389"/>
                </a:moveTo>
                <a:cubicBezTo>
                  <a:pt x="1235" y="389"/>
                  <a:pt x="1394" y="421"/>
                  <a:pt x="1520" y="516"/>
                </a:cubicBezTo>
                <a:cubicBezTo>
                  <a:pt x="1520" y="548"/>
                  <a:pt x="1552" y="548"/>
                  <a:pt x="1552" y="579"/>
                </a:cubicBezTo>
                <a:cubicBezTo>
                  <a:pt x="1774" y="801"/>
                  <a:pt x="1805" y="1086"/>
                  <a:pt x="1647" y="1308"/>
                </a:cubicBezTo>
                <a:cubicBezTo>
                  <a:pt x="1615" y="1371"/>
                  <a:pt x="1552" y="1435"/>
                  <a:pt x="1489" y="1498"/>
                </a:cubicBezTo>
                <a:cubicBezTo>
                  <a:pt x="1378" y="1577"/>
                  <a:pt x="1243" y="1617"/>
                  <a:pt x="1109" y="1617"/>
                </a:cubicBezTo>
                <a:cubicBezTo>
                  <a:pt x="974" y="1617"/>
                  <a:pt x="840" y="1577"/>
                  <a:pt x="729" y="1498"/>
                </a:cubicBezTo>
                <a:cubicBezTo>
                  <a:pt x="665" y="1466"/>
                  <a:pt x="634" y="1435"/>
                  <a:pt x="602" y="1403"/>
                </a:cubicBezTo>
                <a:cubicBezTo>
                  <a:pt x="412" y="1181"/>
                  <a:pt x="412" y="896"/>
                  <a:pt x="570" y="643"/>
                </a:cubicBezTo>
                <a:cubicBezTo>
                  <a:pt x="602" y="611"/>
                  <a:pt x="634" y="548"/>
                  <a:pt x="697" y="516"/>
                </a:cubicBezTo>
                <a:cubicBezTo>
                  <a:pt x="824" y="421"/>
                  <a:pt x="950" y="389"/>
                  <a:pt x="1109" y="389"/>
                </a:cubicBezTo>
                <a:close/>
                <a:moveTo>
                  <a:pt x="1119" y="1"/>
                </a:moveTo>
                <a:cubicBezTo>
                  <a:pt x="880" y="1"/>
                  <a:pt x="644" y="81"/>
                  <a:pt x="444" y="231"/>
                </a:cubicBezTo>
                <a:cubicBezTo>
                  <a:pt x="380" y="294"/>
                  <a:pt x="317" y="358"/>
                  <a:pt x="254" y="421"/>
                </a:cubicBezTo>
                <a:cubicBezTo>
                  <a:pt x="0" y="801"/>
                  <a:pt x="32" y="1276"/>
                  <a:pt x="317" y="1625"/>
                </a:cubicBezTo>
                <a:cubicBezTo>
                  <a:pt x="380" y="1688"/>
                  <a:pt x="444" y="1751"/>
                  <a:pt x="507" y="1815"/>
                </a:cubicBezTo>
                <a:cubicBezTo>
                  <a:pt x="697" y="1941"/>
                  <a:pt x="887" y="2005"/>
                  <a:pt x="1109" y="2005"/>
                </a:cubicBezTo>
                <a:cubicBezTo>
                  <a:pt x="1330" y="2005"/>
                  <a:pt x="1520" y="1910"/>
                  <a:pt x="1710" y="1783"/>
                </a:cubicBezTo>
                <a:cubicBezTo>
                  <a:pt x="1805" y="1720"/>
                  <a:pt x="1900" y="1625"/>
                  <a:pt x="1964" y="1498"/>
                </a:cubicBezTo>
                <a:cubicBezTo>
                  <a:pt x="2217" y="1118"/>
                  <a:pt x="2154" y="643"/>
                  <a:pt x="1837" y="326"/>
                </a:cubicBezTo>
                <a:cubicBezTo>
                  <a:pt x="1805" y="263"/>
                  <a:pt x="1774" y="231"/>
                  <a:pt x="1742" y="199"/>
                </a:cubicBezTo>
                <a:cubicBezTo>
                  <a:pt x="1548" y="65"/>
                  <a:pt x="1332" y="1"/>
                  <a:pt x="111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g2a269e6aed1_0_336"/>
          <p:cNvSpPr/>
          <p:nvPr/>
        </p:nvSpPr>
        <p:spPr>
          <a:xfrm>
            <a:off x="2822104" y="2390868"/>
            <a:ext cx="104889" cy="75734"/>
          </a:xfrm>
          <a:custGeom>
            <a:avLst/>
            <a:gdLst/>
            <a:ahLst/>
            <a:cxnLst/>
            <a:rect l="l" t="t" r="r" b="b"/>
            <a:pathLst>
              <a:path w="3263" h="2356" extrusionOk="0">
                <a:moveTo>
                  <a:pt x="682" y="0"/>
                </a:moveTo>
                <a:cubicBezTo>
                  <a:pt x="432" y="0"/>
                  <a:pt x="263" y="57"/>
                  <a:pt x="159" y="135"/>
                </a:cubicBezTo>
                <a:cubicBezTo>
                  <a:pt x="64" y="198"/>
                  <a:pt x="0" y="293"/>
                  <a:pt x="0" y="388"/>
                </a:cubicBezTo>
                <a:lnTo>
                  <a:pt x="0" y="2099"/>
                </a:lnTo>
                <a:cubicBezTo>
                  <a:pt x="0" y="2099"/>
                  <a:pt x="232" y="1867"/>
                  <a:pt x="591" y="1867"/>
                </a:cubicBezTo>
                <a:cubicBezTo>
                  <a:pt x="673" y="1867"/>
                  <a:pt x="762" y="1879"/>
                  <a:pt x="855" y="1908"/>
                </a:cubicBezTo>
                <a:cubicBezTo>
                  <a:pt x="1225" y="2007"/>
                  <a:pt x="1902" y="2355"/>
                  <a:pt x="2632" y="2355"/>
                </a:cubicBezTo>
                <a:cubicBezTo>
                  <a:pt x="2840" y="2355"/>
                  <a:pt x="3052" y="2327"/>
                  <a:pt x="3262" y="2257"/>
                </a:cubicBezTo>
                <a:lnTo>
                  <a:pt x="3262" y="452"/>
                </a:lnTo>
                <a:cubicBezTo>
                  <a:pt x="3141" y="479"/>
                  <a:pt x="3017" y="490"/>
                  <a:pt x="2893" y="490"/>
                </a:cubicBezTo>
                <a:cubicBezTo>
                  <a:pt x="2137" y="490"/>
                  <a:pt x="1345" y="63"/>
                  <a:pt x="855" y="8"/>
                </a:cubicBezTo>
                <a:cubicBezTo>
                  <a:pt x="794" y="3"/>
                  <a:pt x="736" y="0"/>
                  <a:pt x="682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g2a269e6aed1_0_336"/>
          <p:cNvSpPr/>
          <p:nvPr/>
        </p:nvSpPr>
        <p:spPr>
          <a:xfrm>
            <a:off x="2815996" y="2384825"/>
            <a:ext cx="117104" cy="355492"/>
          </a:xfrm>
          <a:custGeom>
            <a:avLst/>
            <a:gdLst/>
            <a:ahLst/>
            <a:cxnLst/>
            <a:rect l="l" t="t" r="r" b="b"/>
            <a:pathLst>
              <a:path w="3643" h="11059" extrusionOk="0">
                <a:moveTo>
                  <a:pt x="866" y="378"/>
                </a:moveTo>
                <a:cubicBezTo>
                  <a:pt x="912" y="378"/>
                  <a:pt x="961" y="381"/>
                  <a:pt x="1014" y="386"/>
                </a:cubicBezTo>
                <a:cubicBezTo>
                  <a:pt x="1204" y="418"/>
                  <a:pt x="1425" y="481"/>
                  <a:pt x="1679" y="576"/>
                </a:cubicBezTo>
                <a:cubicBezTo>
                  <a:pt x="2112" y="721"/>
                  <a:pt x="2599" y="865"/>
                  <a:pt x="3114" y="865"/>
                </a:cubicBezTo>
                <a:cubicBezTo>
                  <a:pt x="3163" y="865"/>
                  <a:pt x="3213" y="864"/>
                  <a:pt x="3262" y="861"/>
                </a:cubicBezTo>
                <a:lnTo>
                  <a:pt x="3262" y="2287"/>
                </a:lnTo>
                <a:cubicBezTo>
                  <a:pt x="3114" y="2322"/>
                  <a:pt x="2966" y="2337"/>
                  <a:pt x="2820" y="2337"/>
                </a:cubicBezTo>
                <a:cubicBezTo>
                  <a:pt x="2310" y="2337"/>
                  <a:pt x="1826" y="2156"/>
                  <a:pt x="1457" y="2033"/>
                </a:cubicBezTo>
                <a:cubicBezTo>
                  <a:pt x="1330" y="1970"/>
                  <a:pt x="1204" y="1938"/>
                  <a:pt x="1109" y="1906"/>
                </a:cubicBezTo>
                <a:cubicBezTo>
                  <a:pt x="982" y="1875"/>
                  <a:pt x="887" y="1875"/>
                  <a:pt x="792" y="1875"/>
                </a:cubicBezTo>
                <a:cubicBezTo>
                  <a:pt x="634" y="1875"/>
                  <a:pt x="475" y="1906"/>
                  <a:pt x="380" y="1938"/>
                </a:cubicBezTo>
                <a:lnTo>
                  <a:pt x="380" y="576"/>
                </a:lnTo>
                <a:cubicBezTo>
                  <a:pt x="380" y="545"/>
                  <a:pt x="380" y="513"/>
                  <a:pt x="444" y="481"/>
                </a:cubicBezTo>
                <a:cubicBezTo>
                  <a:pt x="521" y="430"/>
                  <a:pt x="662" y="378"/>
                  <a:pt x="866" y="378"/>
                </a:cubicBezTo>
                <a:close/>
                <a:moveTo>
                  <a:pt x="919" y="0"/>
                </a:moveTo>
                <a:cubicBezTo>
                  <a:pt x="592" y="0"/>
                  <a:pt x="363" y="82"/>
                  <a:pt x="254" y="165"/>
                </a:cubicBezTo>
                <a:cubicBezTo>
                  <a:pt x="95" y="228"/>
                  <a:pt x="0" y="418"/>
                  <a:pt x="0" y="576"/>
                </a:cubicBezTo>
                <a:lnTo>
                  <a:pt x="0" y="2255"/>
                </a:lnTo>
                <a:lnTo>
                  <a:pt x="0" y="10869"/>
                </a:lnTo>
                <a:cubicBezTo>
                  <a:pt x="0" y="10964"/>
                  <a:pt x="95" y="11059"/>
                  <a:pt x="190" y="11059"/>
                </a:cubicBezTo>
                <a:cubicBezTo>
                  <a:pt x="285" y="11059"/>
                  <a:pt x="380" y="10964"/>
                  <a:pt x="380" y="10869"/>
                </a:cubicBezTo>
                <a:lnTo>
                  <a:pt x="380" y="2350"/>
                </a:lnTo>
                <a:cubicBezTo>
                  <a:pt x="447" y="2306"/>
                  <a:pt x="574" y="2246"/>
                  <a:pt x="752" y="2246"/>
                </a:cubicBezTo>
                <a:cubicBezTo>
                  <a:pt x="830" y="2246"/>
                  <a:pt x="918" y="2258"/>
                  <a:pt x="1014" y="2287"/>
                </a:cubicBezTo>
                <a:cubicBezTo>
                  <a:pt x="1109" y="2287"/>
                  <a:pt x="1204" y="2350"/>
                  <a:pt x="1330" y="2382"/>
                </a:cubicBezTo>
                <a:cubicBezTo>
                  <a:pt x="1715" y="2517"/>
                  <a:pt x="2244" y="2717"/>
                  <a:pt x="2815" y="2717"/>
                </a:cubicBezTo>
                <a:cubicBezTo>
                  <a:pt x="3044" y="2717"/>
                  <a:pt x="3280" y="2685"/>
                  <a:pt x="3516" y="2603"/>
                </a:cubicBezTo>
                <a:cubicBezTo>
                  <a:pt x="3579" y="2572"/>
                  <a:pt x="3642" y="2508"/>
                  <a:pt x="3642" y="2413"/>
                </a:cubicBezTo>
                <a:lnTo>
                  <a:pt x="3642" y="640"/>
                </a:lnTo>
                <a:cubicBezTo>
                  <a:pt x="3642" y="576"/>
                  <a:pt x="3611" y="513"/>
                  <a:pt x="3547" y="481"/>
                </a:cubicBezTo>
                <a:cubicBezTo>
                  <a:pt x="3516" y="450"/>
                  <a:pt x="3452" y="450"/>
                  <a:pt x="3389" y="450"/>
                </a:cubicBezTo>
                <a:cubicBezTo>
                  <a:pt x="3275" y="478"/>
                  <a:pt x="3157" y="491"/>
                  <a:pt x="3038" y="491"/>
                </a:cubicBezTo>
                <a:cubicBezTo>
                  <a:pt x="2629" y="491"/>
                  <a:pt x="2198" y="344"/>
                  <a:pt x="1806" y="196"/>
                </a:cubicBezTo>
                <a:cubicBezTo>
                  <a:pt x="1520" y="133"/>
                  <a:pt x="1299" y="38"/>
                  <a:pt x="1077" y="6"/>
                </a:cubicBezTo>
                <a:cubicBezTo>
                  <a:pt x="1022" y="2"/>
                  <a:pt x="969" y="0"/>
                  <a:pt x="91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g2a269e6aed1_0_336"/>
          <p:cNvSpPr/>
          <p:nvPr/>
        </p:nvSpPr>
        <p:spPr>
          <a:xfrm>
            <a:off x="2986011" y="2581488"/>
            <a:ext cx="79430" cy="80459"/>
          </a:xfrm>
          <a:custGeom>
            <a:avLst/>
            <a:gdLst/>
            <a:ahLst/>
            <a:cxnLst/>
            <a:rect l="l" t="t" r="r" b="b"/>
            <a:pathLst>
              <a:path w="2471" h="2503" extrusionOk="0">
                <a:moveTo>
                  <a:pt x="1235" y="380"/>
                </a:moveTo>
                <a:cubicBezTo>
                  <a:pt x="1710" y="380"/>
                  <a:pt x="2090" y="760"/>
                  <a:pt x="2090" y="1236"/>
                </a:cubicBezTo>
                <a:cubicBezTo>
                  <a:pt x="2090" y="1742"/>
                  <a:pt x="1710" y="2122"/>
                  <a:pt x="1235" y="2122"/>
                </a:cubicBezTo>
                <a:cubicBezTo>
                  <a:pt x="760" y="2122"/>
                  <a:pt x="380" y="1742"/>
                  <a:pt x="380" y="1236"/>
                </a:cubicBezTo>
                <a:cubicBezTo>
                  <a:pt x="380" y="760"/>
                  <a:pt x="760" y="380"/>
                  <a:pt x="1235" y="380"/>
                </a:cubicBezTo>
                <a:close/>
                <a:moveTo>
                  <a:pt x="1235" y="0"/>
                </a:moveTo>
                <a:cubicBezTo>
                  <a:pt x="538" y="0"/>
                  <a:pt x="0" y="539"/>
                  <a:pt x="0" y="1236"/>
                </a:cubicBezTo>
                <a:cubicBezTo>
                  <a:pt x="0" y="1932"/>
                  <a:pt x="538" y="2502"/>
                  <a:pt x="1235" y="2502"/>
                </a:cubicBezTo>
                <a:cubicBezTo>
                  <a:pt x="1932" y="2502"/>
                  <a:pt x="2470" y="1932"/>
                  <a:pt x="2470" y="1236"/>
                </a:cubicBezTo>
                <a:cubicBezTo>
                  <a:pt x="2470" y="539"/>
                  <a:pt x="1932" y="0"/>
                  <a:pt x="123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g2a269e6aed1_0_336"/>
          <p:cNvSpPr/>
          <p:nvPr/>
        </p:nvSpPr>
        <p:spPr>
          <a:xfrm>
            <a:off x="2951391" y="2663940"/>
            <a:ext cx="148671" cy="314603"/>
          </a:xfrm>
          <a:custGeom>
            <a:avLst/>
            <a:gdLst/>
            <a:ahLst/>
            <a:cxnLst/>
            <a:rect l="l" t="t" r="r" b="b"/>
            <a:pathLst>
              <a:path w="4625" h="9787" extrusionOk="0">
                <a:moveTo>
                  <a:pt x="3104" y="381"/>
                </a:moveTo>
                <a:cubicBezTo>
                  <a:pt x="3737" y="412"/>
                  <a:pt x="4276" y="887"/>
                  <a:pt x="4244" y="1489"/>
                </a:cubicBezTo>
                <a:lnTo>
                  <a:pt x="4244" y="4561"/>
                </a:lnTo>
                <a:cubicBezTo>
                  <a:pt x="4215" y="4676"/>
                  <a:pt x="4107" y="4818"/>
                  <a:pt x="3944" y="4818"/>
                </a:cubicBezTo>
                <a:cubicBezTo>
                  <a:pt x="3929" y="4818"/>
                  <a:pt x="3912" y="4817"/>
                  <a:pt x="3896" y="4814"/>
                </a:cubicBezTo>
                <a:cubicBezTo>
                  <a:pt x="3801" y="4814"/>
                  <a:pt x="3706" y="4783"/>
                  <a:pt x="3642" y="4688"/>
                </a:cubicBezTo>
                <a:cubicBezTo>
                  <a:pt x="3579" y="4624"/>
                  <a:pt x="3484" y="4593"/>
                  <a:pt x="3421" y="4593"/>
                </a:cubicBezTo>
                <a:cubicBezTo>
                  <a:pt x="3326" y="4624"/>
                  <a:pt x="3294" y="4719"/>
                  <a:pt x="3294" y="4783"/>
                </a:cubicBezTo>
                <a:lnTo>
                  <a:pt x="3294" y="8995"/>
                </a:lnTo>
                <a:cubicBezTo>
                  <a:pt x="3294" y="9185"/>
                  <a:pt x="3167" y="9406"/>
                  <a:pt x="2882" y="9406"/>
                </a:cubicBezTo>
                <a:cubicBezTo>
                  <a:pt x="2566" y="9406"/>
                  <a:pt x="2502" y="9090"/>
                  <a:pt x="2471" y="9058"/>
                </a:cubicBezTo>
                <a:cubicBezTo>
                  <a:pt x="2471" y="8963"/>
                  <a:pt x="2376" y="8900"/>
                  <a:pt x="2312" y="8900"/>
                </a:cubicBezTo>
                <a:cubicBezTo>
                  <a:pt x="2217" y="8900"/>
                  <a:pt x="2122" y="8963"/>
                  <a:pt x="2122" y="9058"/>
                </a:cubicBezTo>
                <a:cubicBezTo>
                  <a:pt x="2091" y="9058"/>
                  <a:pt x="2027" y="9375"/>
                  <a:pt x="1742" y="9406"/>
                </a:cubicBezTo>
                <a:cubicBezTo>
                  <a:pt x="1703" y="9414"/>
                  <a:pt x="1665" y="9418"/>
                  <a:pt x="1629" y="9418"/>
                </a:cubicBezTo>
                <a:cubicBezTo>
                  <a:pt x="1522" y="9418"/>
                  <a:pt x="1433" y="9383"/>
                  <a:pt x="1362" y="9311"/>
                </a:cubicBezTo>
                <a:cubicBezTo>
                  <a:pt x="1330" y="9280"/>
                  <a:pt x="1267" y="9185"/>
                  <a:pt x="1267" y="9058"/>
                </a:cubicBezTo>
                <a:lnTo>
                  <a:pt x="1267" y="4878"/>
                </a:lnTo>
                <a:cubicBezTo>
                  <a:pt x="1267" y="4814"/>
                  <a:pt x="1204" y="4719"/>
                  <a:pt x="1140" y="4719"/>
                </a:cubicBezTo>
                <a:cubicBezTo>
                  <a:pt x="1109" y="4688"/>
                  <a:pt x="1109" y="4688"/>
                  <a:pt x="1077" y="4688"/>
                </a:cubicBezTo>
                <a:cubicBezTo>
                  <a:pt x="1014" y="4688"/>
                  <a:pt x="982" y="4719"/>
                  <a:pt x="950" y="4751"/>
                </a:cubicBezTo>
                <a:cubicBezTo>
                  <a:pt x="887" y="4814"/>
                  <a:pt x="792" y="4846"/>
                  <a:pt x="697" y="4846"/>
                </a:cubicBezTo>
                <a:cubicBezTo>
                  <a:pt x="602" y="4846"/>
                  <a:pt x="539" y="4814"/>
                  <a:pt x="475" y="4751"/>
                </a:cubicBezTo>
                <a:cubicBezTo>
                  <a:pt x="412" y="4719"/>
                  <a:pt x="380" y="4624"/>
                  <a:pt x="380" y="4561"/>
                </a:cubicBezTo>
                <a:lnTo>
                  <a:pt x="412" y="1362"/>
                </a:lnTo>
                <a:cubicBezTo>
                  <a:pt x="412" y="571"/>
                  <a:pt x="1267" y="381"/>
                  <a:pt x="1584" y="381"/>
                </a:cubicBezTo>
                <a:close/>
                <a:moveTo>
                  <a:pt x="1552" y="1"/>
                </a:moveTo>
                <a:cubicBezTo>
                  <a:pt x="950" y="1"/>
                  <a:pt x="32" y="412"/>
                  <a:pt x="0" y="1362"/>
                </a:cubicBezTo>
                <a:lnTo>
                  <a:pt x="0" y="4561"/>
                </a:lnTo>
                <a:cubicBezTo>
                  <a:pt x="0" y="4751"/>
                  <a:pt x="64" y="4909"/>
                  <a:pt x="190" y="5036"/>
                </a:cubicBezTo>
                <a:cubicBezTo>
                  <a:pt x="317" y="5163"/>
                  <a:pt x="507" y="5226"/>
                  <a:pt x="697" y="5226"/>
                </a:cubicBezTo>
                <a:cubicBezTo>
                  <a:pt x="760" y="5226"/>
                  <a:pt x="824" y="5226"/>
                  <a:pt x="887" y="5194"/>
                </a:cubicBezTo>
                <a:lnTo>
                  <a:pt x="887" y="9058"/>
                </a:lnTo>
                <a:cubicBezTo>
                  <a:pt x="887" y="9280"/>
                  <a:pt x="950" y="9470"/>
                  <a:pt x="1109" y="9596"/>
                </a:cubicBezTo>
                <a:cubicBezTo>
                  <a:pt x="1267" y="9723"/>
                  <a:pt x="1457" y="9786"/>
                  <a:pt x="1647" y="9786"/>
                </a:cubicBezTo>
                <a:lnTo>
                  <a:pt x="1774" y="9786"/>
                </a:lnTo>
                <a:cubicBezTo>
                  <a:pt x="2027" y="9755"/>
                  <a:pt x="2186" y="9628"/>
                  <a:pt x="2281" y="9533"/>
                </a:cubicBezTo>
                <a:cubicBezTo>
                  <a:pt x="2407" y="9660"/>
                  <a:pt x="2597" y="9786"/>
                  <a:pt x="2882" y="9786"/>
                </a:cubicBezTo>
                <a:cubicBezTo>
                  <a:pt x="3326" y="9786"/>
                  <a:pt x="3674" y="9438"/>
                  <a:pt x="3674" y="8995"/>
                </a:cubicBezTo>
                <a:lnTo>
                  <a:pt x="3674" y="5163"/>
                </a:lnTo>
                <a:cubicBezTo>
                  <a:pt x="3737" y="5194"/>
                  <a:pt x="3801" y="5194"/>
                  <a:pt x="3896" y="5194"/>
                </a:cubicBezTo>
                <a:cubicBezTo>
                  <a:pt x="4276" y="5194"/>
                  <a:pt x="4592" y="4909"/>
                  <a:pt x="4592" y="4529"/>
                </a:cubicBezTo>
                <a:lnTo>
                  <a:pt x="4624" y="1489"/>
                </a:lnTo>
                <a:cubicBezTo>
                  <a:pt x="4624" y="666"/>
                  <a:pt x="3959" y="32"/>
                  <a:pt x="3104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g2a269e6aed1_0_336"/>
          <p:cNvSpPr/>
          <p:nvPr/>
        </p:nvSpPr>
        <p:spPr>
          <a:xfrm>
            <a:off x="3062355" y="2718908"/>
            <a:ext cx="1029" cy="98782"/>
          </a:xfrm>
          <a:custGeom>
            <a:avLst/>
            <a:gdLst/>
            <a:ahLst/>
            <a:cxnLst/>
            <a:rect l="l" t="t" r="r" b="b"/>
            <a:pathLst>
              <a:path w="32" h="3073" extrusionOk="0">
                <a:moveTo>
                  <a:pt x="0" y="1"/>
                </a:moveTo>
                <a:lnTo>
                  <a:pt x="32" y="30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g2a269e6aed1_0_336"/>
          <p:cNvSpPr/>
          <p:nvPr/>
        </p:nvSpPr>
        <p:spPr>
          <a:xfrm>
            <a:off x="3056248" y="2712800"/>
            <a:ext cx="13244" cy="110997"/>
          </a:xfrm>
          <a:custGeom>
            <a:avLst/>
            <a:gdLst/>
            <a:ahLst/>
            <a:cxnLst/>
            <a:rect l="l" t="t" r="r" b="b"/>
            <a:pathLst>
              <a:path w="412" h="3453" extrusionOk="0">
                <a:moveTo>
                  <a:pt x="190" y="1"/>
                </a:moveTo>
                <a:cubicBezTo>
                  <a:pt x="95" y="1"/>
                  <a:pt x="0" y="96"/>
                  <a:pt x="0" y="191"/>
                </a:cubicBezTo>
                <a:lnTo>
                  <a:pt x="32" y="3263"/>
                </a:lnTo>
                <a:cubicBezTo>
                  <a:pt x="32" y="3358"/>
                  <a:pt x="95" y="3453"/>
                  <a:pt x="222" y="3453"/>
                </a:cubicBezTo>
                <a:cubicBezTo>
                  <a:pt x="317" y="3453"/>
                  <a:pt x="412" y="3358"/>
                  <a:pt x="412" y="3263"/>
                </a:cubicBezTo>
                <a:lnTo>
                  <a:pt x="380" y="191"/>
                </a:lnTo>
                <a:cubicBezTo>
                  <a:pt x="380" y="96"/>
                  <a:pt x="317" y="1"/>
                  <a:pt x="19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g2a269e6aed1_0_336"/>
          <p:cNvSpPr/>
          <p:nvPr/>
        </p:nvSpPr>
        <p:spPr>
          <a:xfrm>
            <a:off x="2979903" y="2712800"/>
            <a:ext cx="12247" cy="114050"/>
          </a:xfrm>
          <a:custGeom>
            <a:avLst/>
            <a:gdLst/>
            <a:ahLst/>
            <a:cxnLst/>
            <a:rect l="l" t="t" r="r" b="b"/>
            <a:pathLst>
              <a:path w="381" h="3548" extrusionOk="0">
                <a:moveTo>
                  <a:pt x="190" y="1"/>
                </a:moveTo>
                <a:cubicBezTo>
                  <a:pt x="63" y="1"/>
                  <a:pt x="0" y="96"/>
                  <a:pt x="0" y="191"/>
                </a:cubicBezTo>
                <a:lnTo>
                  <a:pt x="0" y="3358"/>
                </a:lnTo>
                <a:cubicBezTo>
                  <a:pt x="0" y="3453"/>
                  <a:pt x="95" y="3548"/>
                  <a:pt x="190" y="3548"/>
                </a:cubicBezTo>
                <a:cubicBezTo>
                  <a:pt x="285" y="3548"/>
                  <a:pt x="380" y="3453"/>
                  <a:pt x="380" y="3358"/>
                </a:cubicBezTo>
                <a:lnTo>
                  <a:pt x="380" y="191"/>
                </a:lnTo>
                <a:cubicBezTo>
                  <a:pt x="380" y="96"/>
                  <a:pt x="285" y="1"/>
                  <a:pt x="19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g2a269e6aed1_0_336"/>
          <p:cNvSpPr/>
          <p:nvPr/>
        </p:nvSpPr>
        <p:spPr>
          <a:xfrm>
            <a:off x="3018574" y="2810521"/>
            <a:ext cx="12247" cy="151724"/>
          </a:xfrm>
          <a:custGeom>
            <a:avLst/>
            <a:gdLst/>
            <a:ahLst/>
            <a:cxnLst/>
            <a:rect l="l" t="t" r="r" b="b"/>
            <a:pathLst>
              <a:path w="381" h="4720" extrusionOk="0">
                <a:moveTo>
                  <a:pt x="191" y="1"/>
                </a:moveTo>
                <a:cubicBezTo>
                  <a:pt x="96" y="1"/>
                  <a:pt x="1" y="64"/>
                  <a:pt x="1" y="191"/>
                </a:cubicBezTo>
                <a:lnTo>
                  <a:pt x="1" y="4530"/>
                </a:lnTo>
                <a:cubicBezTo>
                  <a:pt x="1" y="4625"/>
                  <a:pt x="96" y="4720"/>
                  <a:pt x="191" y="4720"/>
                </a:cubicBezTo>
                <a:cubicBezTo>
                  <a:pt x="317" y="4720"/>
                  <a:pt x="381" y="4625"/>
                  <a:pt x="381" y="4530"/>
                </a:cubicBezTo>
                <a:lnTo>
                  <a:pt x="381" y="191"/>
                </a:lnTo>
                <a:cubicBezTo>
                  <a:pt x="381" y="64"/>
                  <a:pt x="317" y="1"/>
                  <a:pt x="19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g2a269e6aed1_0_336"/>
          <p:cNvSpPr/>
          <p:nvPr/>
        </p:nvSpPr>
        <p:spPr>
          <a:xfrm>
            <a:off x="3179427" y="2580459"/>
            <a:ext cx="79430" cy="80459"/>
          </a:xfrm>
          <a:custGeom>
            <a:avLst/>
            <a:gdLst/>
            <a:ahLst/>
            <a:cxnLst/>
            <a:rect l="l" t="t" r="r" b="b"/>
            <a:pathLst>
              <a:path w="2471" h="2503" extrusionOk="0">
                <a:moveTo>
                  <a:pt x="1235" y="381"/>
                </a:moveTo>
                <a:cubicBezTo>
                  <a:pt x="1710" y="381"/>
                  <a:pt x="2090" y="761"/>
                  <a:pt x="2090" y="1236"/>
                </a:cubicBezTo>
                <a:cubicBezTo>
                  <a:pt x="2090" y="1743"/>
                  <a:pt x="1710" y="2123"/>
                  <a:pt x="1235" y="2123"/>
                </a:cubicBezTo>
                <a:cubicBezTo>
                  <a:pt x="760" y="2123"/>
                  <a:pt x="380" y="1743"/>
                  <a:pt x="380" y="1236"/>
                </a:cubicBezTo>
                <a:cubicBezTo>
                  <a:pt x="380" y="761"/>
                  <a:pt x="760" y="381"/>
                  <a:pt x="1235" y="381"/>
                </a:cubicBezTo>
                <a:close/>
                <a:moveTo>
                  <a:pt x="1235" y="1"/>
                </a:moveTo>
                <a:cubicBezTo>
                  <a:pt x="570" y="1"/>
                  <a:pt x="0" y="571"/>
                  <a:pt x="0" y="1236"/>
                </a:cubicBezTo>
                <a:cubicBezTo>
                  <a:pt x="0" y="1933"/>
                  <a:pt x="570" y="2503"/>
                  <a:pt x="1235" y="2503"/>
                </a:cubicBezTo>
                <a:cubicBezTo>
                  <a:pt x="1932" y="2503"/>
                  <a:pt x="2470" y="1933"/>
                  <a:pt x="2470" y="1236"/>
                </a:cubicBezTo>
                <a:cubicBezTo>
                  <a:pt x="2470" y="571"/>
                  <a:pt x="1932" y="1"/>
                  <a:pt x="123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g2a269e6aed1_0_336"/>
          <p:cNvSpPr/>
          <p:nvPr/>
        </p:nvSpPr>
        <p:spPr>
          <a:xfrm>
            <a:off x="3144807" y="2662911"/>
            <a:ext cx="149667" cy="314603"/>
          </a:xfrm>
          <a:custGeom>
            <a:avLst/>
            <a:gdLst/>
            <a:ahLst/>
            <a:cxnLst/>
            <a:rect l="l" t="t" r="r" b="b"/>
            <a:pathLst>
              <a:path w="4656" h="9787" extrusionOk="0">
                <a:moveTo>
                  <a:pt x="3104" y="381"/>
                </a:moveTo>
                <a:cubicBezTo>
                  <a:pt x="3769" y="381"/>
                  <a:pt x="4276" y="888"/>
                  <a:pt x="4276" y="1489"/>
                </a:cubicBezTo>
                <a:lnTo>
                  <a:pt x="4244" y="4530"/>
                </a:lnTo>
                <a:cubicBezTo>
                  <a:pt x="4244" y="4688"/>
                  <a:pt x="4086" y="4815"/>
                  <a:pt x="3896" y="4815"/>
                </a:cubicBezTo>
                <a:cubicBezTo>
                  <a:pt x="3801" y="4815"/>
                  <a:pt x="3706" y="4783"/>
                  <a:pt x="3642" y="4688"/>
                </a:cubicBezTo>
                <a:cubicBezTo>
                  <a:pt x="3579" y="4625"/>
                  <a:pt x="3516" y="4593"/>
                  <a:pt x="3421" y="4593"/>
                </a:cubicBezTo>
                <a:cubicBezTo>
                  <a:pt x="3357" y="4625"/>
                  <a:pt x="3294" y="4688"/>
                  <a:pt x="3294" y="4783"/>
                </a:cubicBezTo>
                <a:lnTo>
                  <a:pt x="3294" y="8995"/>
                </a:lnTo>
                <a:cubicBezTo>
                  <a:pt x="3294" y="9185"/>
                  <a:pt x="3167" y="9407"/>
                  <a:pt x="2882" y="9407"/>
                </a:cubicBezTo>
                <a:cubicBezTo>
                  <a:pt x="2566" y="9407"/>
                  <a:pt x="2502" y="9090"/>
                  <a:pt x="2502" y="9058"/>
                </a:cubicBezTo>
                <a:cubicBezTo>
                  <a:pt x="2471" y="8963"/>
                  <a:pt x="2407" y="8900"/>
                  <a:pt x="2312" y="8900"/>
                </a:cubicBezTo>
                <a:cubicBezTo>
                  <a:pt x="2217" y="8900"/>
                  <a:pt x="2122" y="8963"/>
                  <a:pt x="2122" y="9058"/>
                </a:cubicBezTo>
                <a:cubicBezTo>
                  <a:pt x="2122" y="9058"/>
                  <a:pt x="2059" y="9375"/>
                  <a:pt x="1742" y="9407"/>
                </a:cubicBezTo>
                <a:cubicBezTo>
                  <a:pt x="1703" y="9415"/>
                  <a:pt x="1665" y="9418"/>
                  <a:pt x="1629" y="9418"/>
                </a:cubicBezTo>
                <a:cubicBezTo>
                  <a:pt x="1523" y="9418"/>
                  <a:pt x="1434" y="9383"/>
                  <a:pt x="1362" y="9312"/>
                </a:cubicBezTo>
                <a:cubicBezTo>
                  <a:pt x="1331" y="9280"/>
                  <a:pt x="1267" y="9185"/>
                  <a:pt x="1267" y="9090"/>
                </a:cubicBezTo>
                <a:lnTo>
                  <a:pt x="1267" y="4878"/>
                </a:lnTo>
                <a:cubicBezTo>
                  <a:pt x="1267" y="4815"/>
                  <a:pt x="1204" y="4720"/>
                  <a:pt x="1141" y="4720"/>
                </a:cubicBezTo>
                <a:cubicBezTo>
                  <a:pt x="1109" y="4688"/>
                  <a:pt x="1109" y="4688"/>
                  <a:pt x="1077" y="4688"/>
                </a:cubicBezTo>
                <a:cubicBezTo>
                  <a:pt x="1014" y="4688"/>
                  <a:pt x="982" y="4720"/>
                  <a:pt x="951" y="4751"/>
                </a:cubicBezTo>
                <a:cubicBezTo>
                  <a:pt x="887" y="4815"/>
                  <a:pt x="792" y="4846"/>
                  <a:pt x="697" y="4846"/>
                </a:cubicBezTo>
                <a:cubicBezTo>
                  <a:pt x="602" y="4846"/>
                  <a:pt x="539" y="4815"/>
                  <a:pt x="476" y="4751"/>
                </a:cubicBezTo>
                <a:cubicBezTo>
                  <a:pt x="412" y="4720"/>
                  <a:pt x="381" y="4625"/>
                  <a:pt x="381" y="4561"/>
                </a:cubicBezTo>
                <a:lnTo>
                  <a:pt x="412" y="1363"/>
                </a:lnTo>
                <a:cubicBezTo>
                  <a:pt x="412" y="571"/>
                  <a:pt x="1267" y="381"/>
                  <a:pt x="1584" y="381"/>
                </a:cubicBezTo>
                <a:close/>
                <a:moveTo>
                  <a:pt x="1584" y="1"/>
                </a:moveTo>
                <a:cubicBezTo>
                  <a:pt x="951" y="1"/>
                  <a:pt x="32" y="413"/>
                  <a:pt x="32" y="1363"/>
                </a:cubicBezTo>
                <a:lnTo>
                  <a:pt x="0" y="4561"/>
                </a:lnTo>
                <a:cubicBezTo>
                  <a:pt x="0" y="4751"/>
                  <a:pt x="64" y="4910"/>
                  <a:pt x="222" y="5036"/>
                </a:cubicBezTo>
                <a:cubicBezTo>
                  <a:pt x="349" y="5163"/>
                  <a:pt x="507" y="5226"/>
                  <a:pt x="697" y="5226"/>
                </a:cubicBezTo>
                <a:cubicBezTo>
                  <a:pt x="761" y="5226"/>
                  <a:pt x="824" y="5226"/>
                  <a:pt x="887" y="5195"/>
                </a:cubicBezTo>
                <a:lnTo>
                  <a:pt x="887" y="9058"/>
                </a:lnTo>
                <a:cubicBezTo>
                  <a:pt x="887" y="9280"/>
                  <a:pt x="982" y="9470"/>
                  <a:pt x="1141" y="9597"/>
                </a:cubicBezTo>
                <a:cubicBezTo>
                  <a:pt x="1267" y="9723"/>
                  <a:pt x="1457" y="9787"/>
                  <a:pt x="1679" y="9787"/>
                </a:cubicBezTo>
                <a:lnTo>
                  <a:pt x="1774" y="9787"/>
                </a:lnTo>
                <a:cubicBezTo>
                  <a:pt x="2027" y="9755"/>
                  <a:pt x="2186" y="9628"/>
                  <a:pt x="2281" y="9502"/>
                </a:cubicBezTo>
                <a:cubicBezTo>
                  <a:pt x="2407" y="9660"/>
                  <a:pt x="2597" y="9787"/>
                  <a:pt x="2882" y="9787"/>
                </a:cubicBezTo>
                <a:cubicBezTo>
                  <a:pt x="3326" y="9787"/>
                  <a:pt x="3674" y="9438"/>
                  <a:pt x="3674" y="8995"/>
                </a:cubicBezTo>
                <a:lnTo>
                  <a:pt x="3674" y="5163"/>
                </a:lnTo>
                <a:cubicBezTo>
                  <a:pt x="3737" y="5195"/>
                  <a:pt x="3832" y="5195"/>
                  <a:pt x="3896" y="5195"/>
                </a:cubicBezTo>
                <a:cubicBezTo>
                  <a:pt x="4307" y="5195"/>
                  <a:pt x="4593" y="4910"/>
                  <a:pt x="4624" y="4530"/>
                </a:cubicBezTo>
                <a:lnTo>
                  <a:pt x="4624" y="1458"/>
                </a:lnTo>
                <a:cubicBezTo>
                  <a:pt x="4656" y="666"/>
                  <a:pt x="3959" y="33"/>
                  <a:pt x="313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g2a269e6aed1_0_336"/>
          <p:cNvSpPr/>
          <p:nvPr/>
        </p:nvSpPr>
        <p:spPr>
          <a:xfrm>
            <a:off x="3256800" y="2717911"/>
            <a:ext cx="32" cy="98749"/>
          </a:xfrm>
          <a:custGeom>
            <a:avLst/>
            <a:gdLst/>
            <a:ahLst/>
            <a:cxnLst/>
            <a:rect l="l" t="t" r="r" b="b"/>
            <a:pathLst>
              <a:path w="1" h="3072" extrusionOk="0">
                <a:moveTo>
                  <a:pt x="0" y="0"/>
                </a:moveTo>
                <a:lnTo>
                  <a:pt x="0" y="30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g2a269e6aed1_0_336"/>
          <p:cNvSpPr/>
          <p:nvPr/>
        </p:nvSpPr>
        <p:spPr>
          <a:xfrm>
            <a:off x="3250693" y="2711804"/>
            <a:ext cx="12247" cy="110965"/>
          </a:xfrm>
          <a:custGeom>
            <a:avLst/>
            <a:gdLst/>
            <a:ahLst/>
            <a:cxnLst/>
            <a:rect l="l" t="t" r="r" b="b"/>
            <a:pathLst>
              <a:path w="381" h="3452" extrusionOk="0">
                <a:moveTo>
                  <a:pt x="190" y="0"/>
                </a:moveTo>
                <a:cubicBezTo>
                  <a:pt x="63" y="0"/>
                  <a:pt x="0" y="95"/>
                  <a:pt x="0" y="190"/>
                </a:cubicBezTo>
                <a:lnTo>
                  <a:pt x="0" y="3262"/>
                </a:lnTo>
                <a:cubicBezTo>
                  <a:pt x="0" y="3389"/>
                  <a:pt x="63" y="3452"/>
                  <a:pt x="190" y="3452"/>
                </a:cubicBezTo>
                <a:cubicBezTo>
                  <a:pt x="285" y="3452"/>
                  <a:pt x="380" y="3357"/>
                  <a:pt x="380" y="3262"/>
                </a:cubicBezTo>
                <a:lnTo>
                  <a:pt x="380" y="190"/>
                </a:lnTo>
                <a:cubicBezTo>
                  <a:pt x="380" y="95"/>
                  <a:pt x="285" y="0"/>
                  <a:pt x="190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g2a269e6aed1_0_336"/>
          <p:cNvSpPr/>
          <p:nvPr/>
        </p:nvSpPr>
        <p:spPr>
          <a:xfrm>
            <a:off x="3173320" y="2711804"/>
            <a:ext cx="12247" cy="114018"/>
          </a:xfrm>
          <a:custGeom>
            <a:avLst/>
            <a:gdLst/>
            <a:ahLst/>
            <a:cxnLst/>
            <a:rect l="l" t="t" r="r" b="b"/>
            <a:pathLst>
              <a:path w="381" h="3547" extrusionOk="0">
                <a:moveTo>
                  <a:pt x="190" y="0"/>
                </a:moveTo>
                <a:cubicBezTo>
                  <a:pt x="95" y="0"/>
                  <a:pt x="0" y="95"/>
                  <a:pt x="0" y="190"/>
                </a:cubicBezTo>
                <a:lnTo>
                  <a:pt x="0" y="3357"/>
                </a:lnTo>
                <a:cubicBezTo>
                  <a:pt x="0" y="3452"/>
                  <a:pt x="95" y="3547"/>
                  <a:pt x="190" y="3547"/>
                </a:cubicBezTo>
                <a:cubicBezTo>
                  <a:pt x="285" y="3547"/>
                  <a:pt x="380" y="3452"/>
                  <a:pt x="380" y="3357"/>
                </a:cubicBezTo>
                <a:lnTo>
                  <a:pt x="380" y="190"/>
                </a:lnTo>
                <a:cubicBezTo>
                  <a:pt x="380" y="95"/>
                  <a:pt x="285" y="0"/>
                  <a:pt x="190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g2a269e6aed1_0_336"/>
          <p:cNvSpPr/>
          <p:nvPr/>
        </p:nvSpPr>
        <p:spPr>
          <a:xfrm>
            <a:off x="3211990" y="2809524"/>
            <a:ext cx="12247" cy="151692"/>
          </a:xfrm>
          <a:custGeom>
            <a:avLst/>
            <a:gdLst/>
            <a:ahLst/>
            <a:cxnLst/>
            <a:rect l="l" t="t" r="r" b="b"/>
            <a:pathLst>
              <a:path w="381" h="4719" extrusionOk="0">
                <a:moveTo>
                  <a:pt x="191" y="0"/>
                </a:moveTo>
                <a:cubicBezTo>
                  <a:pt x="96" y="0"/>
                  <a:pt x="1" y="64"/>
                  <a:pt x="1" y="190"/>
                </a:cubicBezTo>
                <a:lnTo>
                  <a:pt x="1" y="4529"/>
                </a:lnTo>
                <a:cubicBezTo>
                  <a:pt x="1" y="4624"/>
                  <a:pt x="96" y="4719"/>
                  <a:pt x="191" y="4719"/>
                </a:cubicBezTo>
                <a:cubicBezTo>
                  <a:pt x="317" y="4719"/>
                  <a:pt x="381" y="4624"/>
                  <a:pt x="381" y="4529"/>
                </a:cubicBezTo>
                <a:lnTo>
                  <a:pt x="381" y="190"/>
                </a:lnTo>
                <a:cubicBezTo>
                  <a:pt x="381" y="64"/>
                  <a:pt x="317" y="0"/>
                  <a:pt x="19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g2a269e6aed1_0_336"/>
          <p:cNvSpPr/>
          <p:nvPr/>
        </p:nvSpPr>
        <p:spPr>
          <a:xfrm>
            <a:off x="3076596" y="2610997"/>
            <a:ext cx="82484" cy="47896"/>
          </a:xfrm>
          <a:custGeom>
            <a:avLst/>
            <a:gdLst/>
            <a:ahLst/>
            <a:cxnLst/>
            <a:rect l="l" t="t" r="r" b="b"/>
            <a:pathLst>
              <a:path w="2566" h="1490" extrusionOk="0">
                <a:moveTo>
                  <a:pt x="1584" y="1"/>
                </a:moveTo>
                <a:lnTo>
                  <a:pt x="1584" y="413"/>
                </a:lnTo>
                <a:lnTo>
                  <a:pt x="1" y="413"/>
                </a:lnTo>
                <a:lnTo>
                  <a:pt x="1" y="1109"/>
                </a:lnTo>
                <a:lnTo>
                  <a:pt x="1584" y="1109"/>
                </a:lnTo>
                <a:lnTo>
                  <a:pt x="1584" y="1489"/>
                </a:lnTo>
                <a:lnTo>
                  <a:pt x="2566" y="761"/>
                </a:lnTo>
                <a:lnTo>
                  <a:pt x="1584" y="1"/>
                </a:ln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g2a269e6aed1_0_336"/>
          <p:cNvSpPr/>
          <p:nvPr/>
        </p:nvSpPr>
        <p:spPr>
          <a:xfrm>
            <a:off x="3070488" y="2605243"/>
            <a:ext cx="94699" cy="59758"/>
          </a:xfrm>
          <a:custGeom>
            <a:avLst/>
            <a:gdLst/>
            <a:ahLst/>
            <a:cxnLst/>
            <a:rect l="l" t="t" r="r" b="b"/>
            <a:pathLst>
              <a:path w="2946" h="1859" extrusionOk="0">
                <a:moveTo>
                  <a:pt x="1964" y="560"/>
                </a:moveTo>
                <a:lnTo>
                  <a:pt x="2439" y="940"/>
                </a:lnTo>
                <a:lnTo>
                  <a:pt x="1964" y="1288"/>
                </a:lnTo>
                <a:cubicBezTo>
                  <a:pt x="1964" y="1162"/>
                  <a:pt x="1869" y="1098"/>
                  <a:pt x="1774" y="1098"/>
                </a:cubicBezTo>
                <a:lnTo>
                  <a:pt x="381" y="1098"/>
                </a:lnTo>
                <a:lnTo>
                  <a:pt x="381" y="782"/>
                </a:lnTo>
                <a:lnTo>
                  <a:pt x="1774" y="782"/>
                </a:lnTo>
                <a:cubicBezTo>
                  <a:pt x="1869" y="782"/>
                  <a:pt x="1964" y="687"/>
                  <a:pt x="1964" y="592"/>
                </a:cubicBezTo>
                <a:lnTo>
                  <a:pt x="1964" y="560"/>
                </a:lnTo>
                <a:close/>
                <a:moveTo>
                  <a:pt x="1758" y="1"/>
                </a:moveTo>
                <a:cubicBezTo>
                  <a:pt x="1732" y="1"/>
                  <a:pt x="1705" y="8"/>
                  <a:pt x="1679" y="21"/>
                </a:cubicBezTo>
                <a:cubicBezTo>
                  <a:pt x="1616" y="53"/>
                  <a:pt x="1584" y="117"/>
                  <a:pt x="1584" y="212"/>
                </a:cubicBezTo>
                <a:lnTo>
                  <a:pt x="1584" y="402"/>
                </a:lnTo>
                <a:lnTo>
                  <a:pt x="191" y="402"/>
                </a:lnTo>
                <a:cubicBezTo>
                  <a:pt x="96" y="402"/>
                  <a:pt x="1" y="465"/>
                  <a:pt x="1" y="592"/>
                </a:cubicBezTo>
                <a:lnTo>
                  <a:pt x="1" y="1288"/>
                </a:lnTo>
                <a:cubicBezTo>
                  <a:pt x="1" y="1383"/>
                  <a:pt x="96" y="1478"/>
                  <a:pt x="191" y="1478"/>
                </a:cubicBezTo>
                <a:lnTo>
                  <a:pt x="1584" y="1478"/>
                </a:lnTo>
                <a:lnTo>
                  <a:pt x="1584" y="1668"/>
                </a:lnTo>
                <a:cubicBezTo>
                  <a:pt x="1584" y="1732"/>
                  <a:pt x="1616" y="1795"/>
                  <a:pt x="1679" y="1827"/>
                </a:cubicBezTo>
                <a:cubicBezTo>
                  <a:pt x="1711" y="1858"/>
                  <a:pt x="1742" y="1858"/>
                  <a:pt x="1774" y="1858"/>
                </a:cubicBezTo>
                <a:cubicBezTo>
                  <a:pt x="1806" y="1858"/>
                  <a:pt x="1837" y="1827"/>
                  <a:pt x="1869" y="1827"/>
                </a:cubicBezTo>
                <a:lnTo>
                  <a:pt x="2883" y="1098"/>
                </a:lnTo>
                <a:cubicBezTo>
                  <a:pt x="2946" y="1035"/>
                  <a:pt x="2946" y="1003"/>
                  <a:pt x="2946" y="940"/>
                </a:cubicBezTo>
                <a:cubicBezTo>
                  <a:pt x="2946" y="877"/>
                  <a:pt x="2946" y="813"/>
                  <a:pt x="2883" y="782"/>
                </a:cubicBezTo>
                <a:lnTo>
                  <a:pt x="1869" y="53"/>
                </a:lnTo>
                <a:cubicBezTo>
                  <a:pt x="1832" y="16"/>
                  <a:pt x="1795" y="1"/>
                  <a:pt x="1758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g2a269e6aed1_0_336"/>
          <p:cNvSpPr/>
          <p:nvPr/>
        </p:nvSpPr>
        <p:spPr>
          <a:xfrm>
            <a:off x="3084760" y="2555032"/>
            <a:ext cx="82484" cy="46835"/>
          </a:xfrm>
          <a:custGeom>
            <a:avLst/>
            <a:gdLst/>
            <a:ahLst/>
            <a:cxnLst/>
            <a:rect l="l" t="t" r="r" b="b"/>
            <a:pathLst>
              <a:path w="2566" h="1457" extrusionOk="0">
                <a:moveTo>
                  <a:pt x="1013" y="0"/>
                </a:moveTo>
                <a:lnTo>
                  <a:pt x="0" y="728"/>
                </a:lnTo>
                <a:lnTo>
                  <a:pt x="1013" y="1457"/>
                </a:lnTo>
                <a:lnTo>
                  <a:pt x="1013" y="1077"/>
                </a:lnTo>
                <a:lnTo>
                  <a:pt x="2565" y="1077"/>
                </a:lnTo>
                <a:lnTo>
                  <a:pt x="2565" y="380"/>
                </a:lnTo>
                <a:lnTo>
                  <a:pt x="1013" y="380"/>
                </a:lnTo>
                <a:lnTo>
                  <a:pt x="1013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g2a269e6aed1_0_336"/>
          <p:cNvSpPr/>
          <p:nvPr/>
        </p:nvSpPr>
        <p:spPr>
          <a:xfrm>
            <a:off x="3258826" y="2808496"/>
            <a:ext cx="40760" cy="29541"/>
          </a:xfrm>
          <a:custGeom>
            <a:avLst/>
            <a:gdLst/>
            <a:ahLst/>
            <a:cxnLst/>
            <a:rect l="l" t="t" r="r" b="b"/>
            <a:pathLst>
              <a:path w="1268" h="919" extrusionOk="0">
                <a:moveTo>
                  <a:pt x="887" y="381"/>
                </a:moveTo>
                <a:lnTo>
                  <a:pt x="887" y="539"/>
                </a:lnTo>
                <a:lnTo>
                  <a:pt x="380" y="539"/>
                </a:lnTo>
                <a:lnTo>
                  <a:pt x="380" y="381"/>
                </a:lnTo>
                <a:close/>
                <a:moveTo>
                  <a:pt x="285" y="1"/>
                </a:moveTo>
                <a:cubicBezTo>
                  <a:pt x="127" y="1"/>
                  <a:pt x="0" y="96"/>
                  <a:pt x="0" y="254"/>
                </a:cubicBezTo>
                <a:lnTo>
                  <a:pt x="0" y="729"/>
                </a:lnTo>
                <a:cubicBezTo>
                  <a:pt x="0" y="856"/>
                  <a:pt x="95" y="919"/>
                  <a:pt x="190" y="919"/>
                </a:cubicBezTo>
                <a:lnTo>
                  <a:pt x="1077" y="919"/>
                </a:lnTo>
                <a:cubicBezTo>
                  <a:pt x="1172" y="919"/>
                  <a:pt x="1267" y="824"/>
                  <a:pt x="1267" y="729"/>
                </a:cubicBezTo>
                <a:lnTo>
                  <a:pt x="1267" y="254"/>
                </a:lnTo>
                <a:cubicBezTo>
                  <a:pt x="1267" y="96"/>
                  <a:pt x="1141" y="1"/>
                  <a:pt x="98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g2a269e6aed1_0_336"/>
          <p:cNvSpPr/>
          <p:nvPr/>
        </p:nvSpPr>
        <p:spPr>
          <a:xfrm>
            <a:off x="3236420" y="2831897"/>
            <a:ext cx="85538" cy="64194"/>
          </a:xfrm>
          <a:custGeom>
            <a:avLst/>
            <a:gdLst/>
            <a:ahLst/>
            <a:cxnLst/>
            <a:rect l="l" t="t" r="r" b="b"/>
            <a:pathLst>
              <a:path w="2661" h="1997" extrusionOk="0">
                <a:moveTo>
                  <a:pt x="96" y="1"/>
                </a:moveTo>
                <a:cubicBezTo>
                  <a:pt x="32" y="1"/>
                  <a:pt x="1" y="33"/>
                  <a:pt x="1" y="96"/>
                </a:cubicBezTo>
                <a:lnTo>
                  <a:pt x="1" y="1901"/>
                </a:lnTo>
                <a:cubicBezTo>
                  <a:pt x="1" y="1964"/>
                  <a:pt x="32" y="1996"/>
                  <a:pt x="96" y="1996"/>
                </a:cubicBezTo>
                <a:lnTo>
                  <a:pt x="2598" y="1996"/>
                </a:lnTo>
                <a:cubicBezTo>
                  <a:pt x="2629" y="1996"/>
                  <a:pt x="2661" y="1933"/>
                  <a:pt x="2661" y="1901"/>
                </a:cubicBezTo>
                <a:lnTo>
                  <a:pt x="2661" y="96"/>
                </a:lnTo>
                <a:cubicBezTo>
                  <a:pt x="2661" y="33"/>
                  <a:pt x="2629" y="1"/>
                  <a:pt x="2598" y="1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g2a269e6aed1_0_336"/>
          <p:cNvSpPr/>
          <p:nvPr/>
        </p:nvSpPr>
        <p:spPr>
          <a:xfrm>
            <a:off x="3230313" y="2825790"/>
            <a:ext cx="97753" cy="76409"/>
          </a:xfrm>
          <a:custGeom>
            <a:avLst/>
            <a:gdLst/>
            <a:ahLst/>
            <a:cxnLst/>
            <a:rect l="l" t="t" r="r" b="b"/>
            <a:pathLst>
              <a:path w="3041" h="2377" extrusionOk="0">
                <a:moveTo>
                  <a:pt x="2661" y="381"/>
                </a:moveTo>
                <a:lnTo>
                  <a:pt x="2661" y="1996"/>
                </a:lnTo>
                <a:lnTo>
                  <a:pt x="381" y="1996"/>
                </a:lnTo>
                <a:lnTo>
                  <a:pt x="381" y="381"/>
                </a:lnTo>
                <a:close/>
                <a:moveTo>
                  <a:pt x="286" y="1"/>
                </a:moveTo>
                <a:cubicBezTo>
                  <a:pt x="127" y="1"/>
                  <a:pt x="1" y="128"/>
                  <a:pt x="1" y="286"/>
                </a:cubicBezTo>
                <a:lnTo>
                  <a:pt x="1" y="2091"/>
                </a:lnTo>
                <a:cubicBezTo>
                  <a:pt x="1" y="2249"/>
                  <a:pt x="127" y="2376"/>
                  <a:pt x="286" y="2376"/>
                </a:cubicBezTo>
                <a:lnTo>
                  <a:pt x="2788" y="2376"/>
                </a:lnTo>
                <a:cubicBezTo>
                  <a:pt x="2914" y="2376"/>
                  <a:pt x="3041" y="2249"/>
                  <a:pt x="3041" y="2091"/>
                </a:cubicBezTo>
                <a:lnTo>
                  <a:pt x="3041" y="286"/>
                </a:lnTo>
                <a:cubicBezTo>
                  <a:pt x="3041" y="128"/>
                  <a:pt x="2914" y="1"/>
                  <a:pt x="2788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g2a269e6aed1_0_336"/>
          <p:cNvSpPr/>
          <p:nvPr/>
        </p:nvSpPr>
        <p:spPr>
          <a:xfrm>
            <a:off x="3267987" y="2865521"/>
            <a:ext cx="22437" cy="12247"/>
          </a:xfrm>
          <a:custGeom>
            <a:avLst/>
            <a:gdLst/>
            <a:ahLst/>
            <a:cxnLst/>
            <a:rect l="l" t="t" r="r" b="b"/>
            <a:pathLst>
              <a:path w="698" h="381" extrusionOk="0">
                <a:moveTo>
                  <a:pt x="32" y="0"/>
                </a:moveTo>
                <a:cubicBezTo>
                  <a:pt x="0" y="0"/>
                  <a:pt x="0" y="0"/>
                  <a:pt x="0" y="32"/>
                </a:cubicBezTo>
                <a:lnTo>
                  <a:pt x="0" y="317"/>
                </a:lnTo>
                <a:cubicBezTo>
                  <a:pt x="0" y="348"/>
                  <a:pt x="0" y="380"/>
                  <a:pt x="32" y="380"/>
                </a:cubicBezTo>
                <a:lnTo>
                  <a:pt x="665" y="380"/>
                </a:lnTo>
                <a:cubicBezTo>
                  <a:pt x="697" y="380"/>
                  <a:pt x="697" y="348"/>
                  <a:pt x="697" y="317"/>
                </a:cubicBezTo>
                <a:lnTo>
                  <a:pt x="697" y="32"/>
                </a:lnTo>
                <a:cubicBezTo>
                  <a:pt x="697" y="0"/>
                  <a:pt x="697" y="0"/>
                  <a:pt x="665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g2a269e6aed1_0_336"/>
          <p:cNvSpPr/>
          <p:nvPr/>
        </p:nvSpPr>
        <p:spPr>
          <a:xfrm>
            <a:off x="3261879" y="2858385"/>
            <a:ext cx="34652" cy="25491"/>
          </a:xfrm>
          <a:custGeom>
            <a:avLst/>
            <a:gdLst/>
            <a:ahLst/>
            <a:cxnLst/>
            <a:rect l="l" t="t" r="r" b="b"/>
            <a:pathLst>
              <a:path w="1078" h="793" extrusionOk="0">
                <a:moveTo>
                  <a:pt x="222" y="0"/>
                </a:moveTo>
                <a:cubicBezTo>
                  <a:pt x="95" y="0"/>
                  <a:pt x="0" y="127"/>
                  <a:pt x="0" y="254"/>
                </a:cubicBezTo>
                <a:lnTo>
                  <a:pt x="0" y="539"/>
                </a:lnTo>
                <a:cubicBezTo>
                  <a:pt x="0" y="697"/>
                  <a:pt x="95" y="792"/>
                  <a:pt x="222" y="792"/>
                </a:cubicBezTo>
                <a:lnTo>
                  <a:pt x="855" y="792"/>
                </a:lnTo>
                <a:cubicBezTo>
                  <a:pt x="982" y="792"/>
                  <a:pt x="1077" y="697"/>
                  <a:pt x="1077" y="539"/>
                </a:cubicBezTo>
                <a:lnTo>
                  <a:pt x="1077" y="254"/>
                </a:lnTo>
                <a:cubicBezTo>
                  <a:pt x="1077" y="127"/>
                  <a:pt x="982" y="0"/>
                  <a:pt x="85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g2a269e6aed1_0_336"/>
          <p:cNvSpPr/>
          <p:nvPr/>
        </p:nvSpPr>
        <p:spPr>
          <a:xfrm>
            <a:off x="2949366" y="2808496"/>
            <a:ext cx="39731" cy="29541"/>
          </a:xfrm>
          <a:custGeom>
            <a:avLst/>
            <a:gdLst/>
            <a:ahLst/>
            <a:cxnLst/>
            <a:rect l="l" t="t" r="r" b="b"/>
            <a:pathLst>
              <a:path w="1236" h="919" extrusionOk="0">
                <a:moveTo>
                  <a:pt x="855" y="381"/>
                </a:moveTo>
                <a:lnTo>
                  <a:pt x="855" y="539"/>
                </a:lnTo>
                <a:lnTo>
                  <a:pt x="380" y="539"/>
                </a:lnTo>
                <a:lnTo>
                  <a:pt x="380" y="381"/>
                </a:lnTo>
                <a:close/>
                <a:moveTo>
                  <a:pt x="253" y="1"/>
                </a:moveTo>
                <a:cubicBezTo>
                  <a:pt x="127" y="1"/>
                  <a:pt x="0" y="96"/>
                  <a:pt x="0" y="254"/>
                </a:cubicBezTo>
                <a:lnTo>
                  <a:pt x="0" y="729"/>
                </a:lnTo>
                <a:cubicBezTo>
                  <a:pt x="0" y="856"/>
                  <a:pt x="95" y="919"/>
                  <a:pt x="190" y="919"/>
                </a:cubicBezTo>
                <a:lnTo>
                  <a:pt x="1045" y="919"/>
                </a:lnTo>
                <a:cubicBezTo>
                  <a:pt x="1172" y="919"/>
                  <a:pt x="1235" y="824"/>
                  <a:pt x="1235" y="729"/>
                </a:cubicBezTo>
                <a:lnTo>
                  <a:pt x="1235" y="254"/>
                </a:lnTo>
                <a:cubicBezTo>
                  <a:pt x="1235" y="96"/>
                  <a:pt x="1140" y="1"/>
                  <a:pt x="98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g2a269e6aed1_0_336"/>
          <p:cNvSpPr/>
          <p:nvPr/>
        </p:nvSpPr>
        <p:spPr>
          <a:xfrm>
            <a:off x="2926961" y="2831897"/>
            <a:ext cx="85538" cy="64194"/>
          </a:xfrm>
          <a:custGeom>
            <a:avLst/>
            <a:gdLst/>
            <a:ahLst/>
            <a:cxnLst/>
            <a:rect l="l" t="t" r="r" b="b"/>
            <a:pathLst>
              <a:path w="2661" h="1997" extrusionOk="0">
                <a:moveTo>
                  <a:pt x="64" y="1"/>
                </a:moveTo>
                <a:cubicBezTo>
                  <a:pt x="32" y="1"/>
                  <a:pt x="0" y="33"/>
                  <a:pt x="0" y="96"/>
                </a:cubicBezTo>
                <a:lnTo>
                  <a:pt x="0" y="1901"/>
                </a:lnTo>
                <a:cubicBezTo>
                  <a:pt x="0" y="1964"/>
                  <a:pt x="32" y="1996"/>
                  <a:pt x="64" y="1996"/>
                </a:cubicBezTo>
                <a:lnTo>
                  <a:pt x="2566" y="1996"/>
                </a:lnTo>
                <a:cubicBezTo>
                  <a:pt x="2629" y="1996"/>
                  <a:pt x="2661" y="1933"/>
                  <a:pt x="2661" y="1901"/>
                </a:cubicBezTo>
                <a:lnTo>
                  <a:pt x="2661" y="96"/>
                </a:lnTo>
                <a:cubicBezTo>
                  <a:pt x="2661" y="33"/>
                  <a:pt x="2629" y="1"/>
                  <a:pt x="2566" y="1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g2a269e6aed1_0_336"/>
          <p:cNvSpPr/>
          <p:nvPr/>
        </p:nvSpPr>
        <p:spPr>
          <a:xfrm>
            <a:off x="2920853" y="2825790"/>
            <a:ext cx="97753" cy="76409"/>
          </a:xfrm>
          <a:custGeom>
            <a:avLst/>
            <a:gdLst/>
            <a:ahLst/>
            <a:cxnLst/>
            <a:rect l="l" t="t" r="r" b="b"/>
            <a:pathLst>
              <a:path w="3041" h="2377" extrusionOk="0">
                <a:moveTo>
                  <a:pt x="2660" y="381"/>
                </a:moveTo>
                <a:lnTo>
                  <a:pt x="2660" y="1996"/>
                </a:lnTo>
                <a:lnTo>
                  <a:pt x="380" y="1996"/>
                </a:lnTo>
                <a:lnTo>
                  <a:pt x="380" y="381"/>
                </a:lnTo>
                <a:close/>
                <a:moveTo>
                  <a:pt x="254" y="1"/>
                </a:moveTo>
                <a:cubicBezTo>
                  <a:pt x="127" y="1"/>
                  <a:pt x="0" y="128"/>
                  <a:pt x="0" y="286"/>
                </a:cubicBezTo>
                <a:lnTo>
                  <a:pt x="0" y="2091"/>
                </a:lnTo>
                <a:cubicBezTo>
                  <a:pt x="0" y="2249"/>
                  <a:pt x="95" y="2376"/>
                  <a:pt x="254" y="2376"/>
                </a:cubicBezTo>
                <a:lnTo>
                  <a:pt x="2756" y="2376"/>
                </a:lnTo>
                <a:cubicBezTo>
                  <a:pt x="2914" y="2376"/>
                  <a:pt x="3041" y="2249"/>
                  <a:pt x="3041" y="2091"/>
                </a:cubicBezTo>
                <a:lnTo>
                  <a:pt x="3041" y="286"/>
                </a:lnTo>
                <a:cubicBezTo>
                  <a:pt x="3041" y="128"/>
                  <a:pt x="2914" y="1"/>
                  <a:pt x="275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g2a269e6aed1_0_336"/>
          <p:cNvSpPr/>
          <p:nvPr/>
        </p:nvSpPr>
        <p:spPr>
          <a:xfrm>
            <a:off x="2919824" y="2836173"/>
            <a:ext cx="98782" cy="42592"/>
          </a:xfrm>
          <a:custGeom>
            <a:avLst/>
            <a:gdLst/>
            <a:ahLst/>
            <a:cxnLst/>
            <a:rect l="l" t="t" r="r" b="b"/>
            <a:pathLst>
              <a:path w="3073" h="1325" extrusionOk="0">
                <a:moveTo>
                  <a:pt x="206" y="1"/>
                </a:moveTo>
                <a:cubicBezTo>
                  <a:pt x="180" y="1"/>
                  <a:pt x="154" y="9"/>
                  <a:pt x="127" y="26"/>
                </a:cubicBezTo>
                <a:cubicBezTo>
                  <a:pt x="32" y="58"/>
                  <a:pt x="1" y="185"/>
                  <a:pt x="32" y="280"/>
                </a:cubicBezTo>
                <a:lnTo>
                  <a:pt x="317" y="818"/>
                </a:lnTo>
                <a:lnTo>
                  <a:pt x="381" y="945"/>
                </a:lnTo>
                <a:cubicBezTo>
                  <a:pt x="476" y="1166"/>
                  <a:pt x="729" y="1325"/>
                  <a:pt x="982" y="1325"/>
                </a:cubicBezTo>
                <a:lnTo>
                  <a:pt x="2091" y="1325"/>
                </a:lnTo>
                <a:cubicBezTo>
                  <a:pt x="2376" y="1325"/>
                  <a:pt x="2597" y="1166"/>
                  <a:pt x="2724" y="945"/>
                </a:cubicBezTo>
                <a:lnTo>
                  <a:pt x="3041" y="280"/>
                </a:lnTo>
                <a:cubicBezTo>
                  <a:pt x="3073" y="185"/>
                  <a:pt x="3041" y="58"/>
                  <a:pt x="2946" y="26"/>
                </a:cubicBezTo>
                <a:cubicBezTo>
                  <a:pt x="2919" y="9"/>
                  <a:pt x="2893" y="1"/>
                  <a:pt x="2867" y="1"/>
                </a:cubicBezTo>
                <a:cubicBezTo>
                  <a:pt x="2800" y="1"/>
                  <a:pt x="2738" y="53"/>
                  <a:pt x="2692" y="121"/>
                </a:cubicBezTo>
                <a:lnTo>
                  <a:pt x="2439" y="660"/>
                </a:lnTo>
                <a:lnTo>
                  <a:pt x="2376" y="786"/>
                </a:lnTo>
                <a:cubicBezTo>
                  <a:pt x="2312" y="881"/>
                  <a:pt x="2217" y="945"/>
                  <a:pt x="2091" y="945"/>
                </a:cubicBezTo>
                <a:lnTo>
                  <a:pt x="982" y="945"/>
                </a:lnTo>
                <a:cubicBezTo>
                  <a:pt x="856" y="945"/>
                  <a:pt x="761" y="881"/>
                  <a:pt x="697" y="786"/>
                </a:cubicBezTo>
                <a:lnTo>
                  <a:pt x="381" y="121"/>
                </a:lnTo>
                <a:cubicBezTo>
                  <a:pt x="335" y="53"/>
                  <a:pt x="273" y="1"/>
                  <a:pt x="20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g2a269e6aed1_0_336"/>
          <p:cNvSpPr/>
          <p:nvPr/>
        </p:nvSpPr>
        <p:spPr>
          <a:xfrm>
            <a:off x="2957498" y="2865521"/>
            <a:ext cx="23434" cy="12247"/>
          </a:xfrm>
          <a:custGeom>
            <a:avLst/>
            <a:gdLst/>
            <a:ahLst/>
            <a:cxnLst/>
            <a:rect l="l" t="t" r="r" b="b"/>
            <a:pathLst>
              <a:path w="729" h="381" extrusionOk="0">
                <a:moveTo>
                  <a:pt x="64" y="0"/>
                </a:moveTo>
                <a:cubicBezTo>
                  <a:pt x="32" y="0"/>
                  <a:pt x="0" y="0"/>
                  <a:pt x="0" y="32"/>
                </a:cubicBezTo>
                <a:lnTo>
                  <a:pt x="0" y="317"/>
                </a:lnTo>
                <a:cubicBezTo>
                  <a:pt x="0" y="348"/>
                  <a:pt x="32" y="380"/>
                  <a:pt x="64" y="380"/>
                </a:cubicBezTo>
                <a:lnTo>
                  <a:pt x="665" y="380"/>
                </a:lnTo>
                <a:cubicBezTo>
                  <a:pt x="697" y="380"/>
                  <a:pt x="729" y="348"/>
                  <a:pt x="729" y="317"/>
                </a:cubicBezTo>
                <a:lnTo>
                  <a:pt x="729" y="32"/>
                </a:lnTo>
                <a:cubicBezTo>
                  <a:pt x="729" y="0"/>
                  <a:pt x="697" y="0"/>
                  <a:pt x="665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g2a269e6aed1_0_336"/>
          <p:cNvSpPr/>
          <p:nvPr/>
        </p:nvSpPr>
        <p:spPr>
          <a:xfrm>
            <a:off x="2951391" y="2858385"/>
            <a:ext cx="35649" cy="25491"/>
          </a:xfrm>
          <a:custGeom>
            <a:avLst/>
            <a:gdLst/>
            <a:ahLst/>
            <a:cxnLst/>
            <a:rect l="l" t="t" r="r" b="b"/>
            <a:pathLst>
              <a:path w="1109" h="793" extrusionOk="0">
                <a:moveTo>
                  <a:pt x="254" y="0"/>
                </a:moveTo>
                <a:cubicBezTo>
                  <a:pt x="127" y="0"/>
                  <a:pt x="0" y="127"/>
                  <a:pt x="0" y="254"/>
                </a:cubicBezTo>
                <a:lnTo>
                  <a:pt x="0" y="539"/>
                </a:lnTo>
                <a:cubicBezTo>
                  <a:pt x="0" y="697"/>
                  <a:pt x="127" y="792"/>
                  <a:pt x="254" y="792"/>
                </a:cubicBezTo>
                <a:lnTo>
                  <a:pt x="855" y="792"/>
                </a:lnTo>
                <a:cubicBezTo>
                  <a:pt x="1014" y="792"/>
                  <a:pt x="1109" y="697"/>
                  <a:pt x="1109" y="539"/>
                </a:cubicBezTo>
                <a:lnTo>
                  <a:pt x="1109" y="254"/>
                </a:lnTo>
                <a:cubicBezTo>
                  <a:pt x="1109" y="127"/>
                  <a:pt x="1014" y="0"/>
                  <a:pt x="85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g2a269e6aed1_0_336"/>
          <p:cNvSpPr/>
          <p:nvPr/>
        </p:nvSpPr>
        <p:spPr>
          <a:xfrm>
            <a:off x="2619526" y="3101690"/>
            <a:ext cx="158828" cy="126266"/>
          </a:xfrm>
          <a:custGeom>
            <a:avLst/>
            <a:gdLst/>
            <a:ahLst/>
            <a:cxnLst/>
            <a:rect l="l" t="t" r="r" b="b"/>
            <a:pathLst>
              <a:path w="4941" h="3928" extrusionOk="0">
                <a:moveTo>
                  <a:pt x="1552" y="0"/>
                </a:moveTo>
                <a:cubicBezTo>
                  <a:pt x="697" y="32"/>
                  <a:pt x="0" y="602"/>
                  <a:pt x="32" y="1425"/>
                </a:cubicBezTo>
                <a:lnTo>
                  <a:pt x="32" y="3927"/>
                </a:lnTo>
                <a:lnTo>
                  <a:pt x="4941" y="3832"/>
                </a:lnTo>
                <a:lnTo>
                  <a:pt x="4909" y="1425"/>
                </a:lnTo>
                <a:cubicBezTo>
                  <a:pt x="4909" y="729"/>
                  <a:pt x="4244" y="0"/>
                  <a:pt x="3357" y="0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g2a269e6aed1_0_336"/>
          <p:cNvSpPr/>
          <p:nvPr/>
        </p:nvSpPr>
        <p:spPr>
          <a:xfrm>
            <a:off x="2613418" y="3095583"/>
            <a:ext cx="171044" cy="138481"/>
          </a:xfrm>
          <a:custGeom>
            <a:avLst/>
            <a:gdLst/>
            <a:ahLst/>
            <a:cxnLst/>
            <a:rect l="l" t="t" r="r" b="b"/>
            <a:pathLst>
              <a:path w="5321" h="4308" extrusionOk="0">
                <a:moveTo>
                  <a:pt x="1742" y="0"/>
                </a:moveTo>
                <a:cubicBezTo>
                  <a:pt x="729" y="32"/>
                  <a:pt x="0" y="729"/>
                  <a:pt x="32" y="1647"/>
                </a:cubicBezTo>
                <a:lnTo>
                  <a:pt x="32" y="4117"/>
                </a:lnTo>
                <a:cubicBezTo>
                  <a:pt x="32" y="4244"/>
                  <a:pt x="127" y="4307"/>
                  <a:pt x="222" y="4307"/>
                </a:cubicBezTo>
                <a:cubicBezTo>
                  <a:pt x="317" y="4307"/>
                  <a:pt x="412" y="4212"/>
                  <a:pt x="412" y="4117"/>
                </a:cubicBezTo>
                <a:lnTo>
                  <a:pt x="412" y="1615"/>
                </a:lnTo>
                <a:cubicBezTo>
                  <a:pt x="412" y="919"/>
                  <a:pt x="982" y="412"/>
                  <a:pt x="1742" y="380"/>
                </a:cubicBezTo>
                <a:lnTo>
                  <a:pt x="1774" y="380"/>
                </a:lnTo>
                <a:lnTo>
                  <a:pt x="3516" y="412"/>
                </a:lnTo>
                <a:lnTo>
                  <a:pt x="3547" y="412"/>
                </a:lnTo>
                <a:cubicBezTo>
                  <a:pt x="4339" y="412"/>
                  <a:pt x="4909" y="1045"/>
                  <a:pt x="4941" y="1615"/>
                </a:cubicBezTo>
                <a:lnTo>
                  <a:pt x="4941" y="4022"/>
                </a:lnTo>
                <a:cubicBezTo>
                  <a:pt x="4941" y="4117"/>
                  <a:pt x="5004" y="4212"/>
                  <a:pt x="5131" y="4212"/>
                </a:cubicBezTo>
                <a:cubicBezTo>
                  <a:pt x="5226" y="4212"/>
                  <a:pt x="5321" y="4117"/>
                  <a:pt x="5321" y="4022"/>
                </a:cubicBezTo>
                <a:lnTo>
                  <a:pt x="5321" y="1615"/>
                </a:lnTo>
                <a:cubicBezTo>
                  <a:pt x="5289" y="855"/>
                  <a:pt x="4592" y="32"/>
                  <a:pt x="3547" y="32"/>
                </a:cubicBezTo>
                <a:lnTo>
                  <a:pt x="3516" y="32"/>
                </a:lnTo>
                <a:lnTo>
                  <a:pt x="1774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g2a269e6aed1_0_336"/>
          <p:cNvSpPr/>
          <p:nvPr/>
        </p:nvSpPr>
        <p:spPr>
          <a:xfrm>
            <a:off x="2656171" y="3166848"/>
            <a:ext cx="89620" cy="75348"/>
          </a:xfrm>
          <a:custGeom>
            <a:avLst/>
            <a:gdLst/>
            <a:ahLst/>
            <a:cxnLst/>
            <a:rect l="l" t="t" r="r" b="b"/>
            <a:pathLst>
              <a:path w="2788" h="2344" extrusionOk="0">
                <a:moveTo>
                  <a:pt x="0" y="0"/>
                </a:moveTo>
                <a:lnTo>
                  <a:pt x="0" y="2344"/>
                </a:lnTo>
                <a:lnTo>
                  <a:pt x="2787" y="2344"/>
                </a:lnTo>
                <a:lnTo>
                  <a:pt x="2787" y="0"/>
                </a:ln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g2a269e6aed1_0_336"/>
          <p:cNvSpPr/>
          <p:nvPr/>
        </p:nvSpPr>
        <p:spPr>
          <a:xfrm>
            <a:off x="2650064" y="3160741"/>
            <a:ext cx="101835" cy="87563"/>
          </a:xfrm>
          <a:custGeom>
            <a:avLst/>
            <a:gdLst/>
            <a:ahLst/>
            <a:cxnLst/>
            <a:rect l="l" t="t" r="r" b="b"/>
            <a:pathLst>
              <a:path w="3168" h="2724" extrusionOk="0">
                <a:moveTo>
                  <a:pt x="190" y="0"/>
                </a:moveTo>
                <a:cubicBezTo>
                  <a:pt x="95" y="0"/>
                  <a:pt x="0" y="95"/>
                  <a:pt x="0" y="190"/>
                </a:cubicBezTo>
                <a:lnTo>
                  <a:pt x="0" y="2534"/>
                </a:lnTo>
                <a:cubicBezTo>
                  <a:pt x="0" y="2597"/>
                  <a:pt x="32" y="2629"/>
                  <a:pt x="64" y="2660"/>
                </a:cubicBezTo>
                <a:cubicBezTo>
                  <a:pt x="95" y="2692"/>
                  <a:pt x="159" y="2724"/>
                  <a:pt x="190" y="2724"/>
                </a:cubicBezTo>
                <a:lnTo>
                  <a:pt x="2977" y="2724"/>
                </a:lnTo>
                <a:cubicBezTo>
                  <a:pt x="3072" y="2724"/>
                  <a:pt x="3167" y="2629"/>
                  <a:pt x="3167" y="2534"/>
                </a:cubicBezTo>
                <a:lnTo>
                  <a:pt x="3167" y="190"/>
                </a:lnTo>
                <a:cubicBezTo>
                  <a:pt x="3167" y="63"/>
                  <a:pt x="3072" y="0"/>
                  <a:pt x="2977" y="0"/>
                </a:cubicBezTo>
                <a:cubicBezTo>
                  <a:pt x="2851" y="0"/>
                  <a:pt x="2787" y="95"/>
                  <a:pt x="2787" y="190"/>
                </a:cubicBezTo>
                <a:lnTo>
                  <a:pt x="2787" y="2344"/>
                </a:lnTo>
                <a:lnTo>
                  <a:pt x="380" y="2344"/>
                </a:lnTo>
                <a:lnTo>
                  <a:pt x="380" y="190"/>
                </a:lnTo>
                <a:cubicBezTo>
                  <a:pt x="380" y="63"/>
                  <a:pt x="285" y="0"/>
                  <a:pt x="190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g2a269e6aed1_0_336"/>
          <p:cNvSpPr/>
          <p:nvPr/>
        </p:nvSpPr>
        <p:spPr>
          <a:xfrm>
            <a:off x="2492264" y="3017181"/>
            <a:ext cx="91645" cy="90649"/>
          </a:xfrm>
          <a:custGeom>
            <a:avLst/>
            <a:gdLst/>
            <a:ahLst/>
            <a:cxnLst/>
            <a:rect l="l" t="t" r="r" b="b"/>
            <a:pathLst>
              <a:path w="2851" h="2820" extrusionOk="0">
                <a:moveTo>
                  <a:pt x="1426" y="381"/>
                </a:moveTo>
                <a:cubicBezTo>
                  <a:pt x="1996" y="381"/>
                  <a:pt x="2471" y="824"/>
                  <a:pt x="2471" y="1394"/>
                </a:cubicBezTo>
                <a:cubicBezTo>
                  <a:pt x="2471" y="1964"/>
                  <a:pt x="1996" y="2439"/>
                  <a:pt x="1426" y="2439"/>
                </a:cubicBezTo>
                <a:cubicBezTo>
                  <a:pt x="856" y="2439"/>
                  <a:pt x="381" y="1964"/>
                  <a:pt x="381" y="1394"/>
                </a:cubicBezTo>
                <a:cubicBezTo>
                  <a:pt x="381" y="824"/>
                  <a:pt x="856" y="381"/>
                  <a:pt x="1426" y="381"/>
                </a:cubicBezTo>
                <a:close/>
                <a:moveTo>
                  <a:pt x="1426" y="1"/>
                </a:moveTo>
                <a:cubicBezTo>
                  <a:pt x="634" y="1"/>
                  <a:pt x="1" y="634"/>
                  <a:pt x="1" y="1394"/>
                </a:cubicBezTo>
                <a:cubicBezTo>
                  <a:pt x="1" y="2186"/>
                  <a:pt x="634" y="2819"/>
                  <a:pt x="1426" y="2819"/>
                </a:cubicBezTo>
                <a:cubicBezTo>
                  <a:pt x="2217" y="2819"/>
                  <a:pt x="2851" y="2186"/>
                  <a:pt x="2851" y="1394"/>
                </a:cubicBezTo>
                <a:cubicBezTo>
                  <a:pt x="2851" y="634"/>
                  <a:pt x="2217" y="1"/>
                  <a:pt x="142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g2a269e6aed1_0_336"/>
          <p:cNvSpPr/>
          <p:nvPr/>
        </p:nvSpPr>
        <p:spPr>
          <a:xfrm>
            <a:off x="2469859" y="3117827"/>
            <a:ext cx="189398" cy="153878"/>
          </a:xfrm>
          <a:custGeom>
            <a:avLst/>
            <a:gdLst/>
            <a:ahLst/>
            <a:cxnLst/>
            <a:rect l="l" t="t" r="r" b="b"/>
            <a:pathLst>
              <a:path w="5892" h="4787" extrusionOk="0">
                <a:moveTo>
                  <a:pt x="1757" y="1"/>
                </a:moveTo>
                <a:cubicBezTo>
                  <a:pt x="746" y="1"/>
                  <a:pt x="251" y="644"/>
                  <a:pt x="191" y="1462"/>
                </a:cubicBezTo>
                <a:lnTo>
                  <a:pt x="1" y="4787"/>
                </a:lnTo>
                <a:lnTo>
                  <a:pt x="4371" y="4787"/>
                </a:lnTo>
                <a:lnTo>
                  <a:pt x="3146" y="3596"/>
                </a:lnTo>
                <a:lnTo>
                  <a:pt x="3146" y="3596"/>
                </a:lnTo>
                <a:cubicBezTo>
                  <a:pt x="3332" y="3617"/>
                  <a:pt x="3594" y="3625"/>
                  <a:pt x="3871" y="3625"/>
                </a:cubicBezTo>
                <a:cubicBezTo>
                  <a:pt x="4524" y="3625"/>
                  <a:pt x="5258" y="3584"/>
                  <a:pt x="5258" y="3584"/>
                </a:cubicBezTo>
                <a:cubicBezTo>
                  <a:pt x="5606" y="3552"/>
                  <a:pt x="5891" y="3330"/>
                  <a:pt x="5860" y="2982"/>
                </a:cubicBezTo>
                <a:cubicBezTo>
                  <a:pt x="5828" y="2570"/>
                  <a:pt x="5480" y="2412"/>
                  <a:pt x="5100" y="2412"/>
                </a:cubicBezTo>
                <a:lnTo>
                  <a:pt x="4023" y="2443"/>
                </a:lnTo>
                <a:cubicBezTo>
                  <a:pt x="4023" y="2443"/>
                  <a:pt x="3516" y="2443"/>
                  <a:pt x="3389" y="2095"/>
                </a:cubicBezTo>
                <a:cubicBezTo>
                  <a:pt x="3231" y="1683"/>
                  <a:pt x="3073" y="860"/>
                  <a:pt x="2788" y="480"/>
                </a:cubicBezTo>
                <a:cubicBezTo>
                  <a:pt x="2566" y="195"/>
                  <a:pt x="2249" y="37"/>
                  <a:pt x="1901" y="5"/>
                </a:cubicBezTo>
                <a:cubicBezTo>
                  <a:pt x="1852" y="2"/>
                  <a:pt x="1804" y="1"/>
                  <a:pt x="175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g2a269e6aed1_0_336"/>
          <p:cNvSpPr/>
          <p:nvPr/>
        </p:nvSpPr>
        <p:spPr>
          <a:xfrm>
            <a:off x="2469859" y="3117827"/>
            <a:ext cx="189398" cy="153878"/>
          </a:xfrm>
          <a:custGeom>
            <a:avLst/>
            <a:gdLst/>
            <a:ahLst/>
            <a:cxnLst/>
            <a:rect l="l" t="t" r="r" b="b"/>
            <a:pathLst>
              <a:path w="5892" h="4787" extrusionOk="0">
                <a:moveTo>
                  <a:pt x="1757" y="1"/>
                </a:moveTo>
                <a:cubicBezTo>
                  <a:pt x="746" y="1"/>
                  <a:pt x="251" y="644"/>
                  <a:pt x="191" y="1462"/>
                </a:cubicBezTo>
                <a:lnTo>
                  <a:pt x="1" y="4787"/>
                </a:lnTo>
                <a:lnTo>
                  <a:pt x="1" y="4787"/>
                </a:lnTo>
                <a:lnTo>
                  <a:pt x="2123" y="2602"/>
                </a:lnTo>
                <a:lnTo>
                  <a:pt x="2883" y="3520"/>
                </a:lnTo>
                <a:cubicBezTo>
                  <a:pt x="2937" y="3602"/>
                  <a:pt x="3381" y="3625"/>
                  <a:pt x="3871" y="3625"/>
                </a:cubicBezTo>
                <a:cubicBezTo>
                  <a:pt x="4524" y="3625"/>
                  <a:pt x="5258" y="3584"/>
                  <a:pt x="5258" y="3584"/>
                </a:cubicBezTo>
                <a:cubicBezTo>
                  <a:pt x="5606" y="3552"/>
                  <a:pt x="5891" y="3330"/>
                  <a:pt x="5860" y="2982"/>
                </a:cubicBezTo>
                <a:cubicBezTo>
                  <a:pt x="5828" y="2570"/>
                  <a:pt x="5480" y="2412"/>
                  <a:pt x="5100" y="2412"/>
                </a:cubicBezTo>
                <a:lnTo>
                  <a:pt x="4023" y="2443"/>
                </a:lnTo>
                <a:cubicBezTo>
                  <a:pt x="4023" y="2443"/>
                  <a:pt x="3516" y="2443"/>
                  <a:pt x="3389" y="2095"/>
                </a:cubicBezTo>
                <a:cubicBezTo>
                  <a:pt x="3231" y="1683"/>
                  <a:pt x="3073" y="860"/>
                  <a:pt x="2788" y="480"/>
                </a:cubicBezTo>
                <a:cubicBezTo>
                  <a:pt x="2566" y="195"/>
                  <a:pt x="2249" y="37"/>
                  <a:pt x="1901" y="5"/>
                </a:cubicBezTo>
                <a:cubicBezTo>
                  <a:pt x="1852" y="2"/>
                  <a:pt x="1804" y="1"/>
                  <a:pt x="175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g2a269e6aed1_0_336"/>
          <p:cNvSpPr/>
          <p:nvPr/>
        </p:nvSpPr>
        <p:spPr>
          <a:xfrm>
            <a:off x="2463751" y="3112555"/>
            <a:ext cx="201613" cy="166286"/>
          </a:xfrm>
          <a:custGeom>
            <a:avLst/>
            <a:gdLst/>
            <a:ahLst/>
            <a:cxnLst/>
            <a:rect l="l" t="t" r="r" b="b"/>
            <a:pathLst>
              <a:path w="6272" h="5173" extrusionOk="0">
                <a:moveTo>
                  <a:pt x="1868" y="1"/>
                </a:moveTo>
                <a:cubicBezTo>
                  <a:pt x="890" y="1"/>
                  <a:pt x="279" y="594"/>
                  <a:pt x="191" y="1626"/>
                </a:cubicBezTo>
                <a:lnTo>
                  <a:pt x="1" y="4951"/>
                </a:lnTo>
                <a:cubicBezTo>
                  <a:pt x="1" y="5078"/>
                  <a:pt x="64" y="5141"/>
                  <a:pt x="159" y="5173"/>
                </a:cubicBezTo>
                <a:lnTo>
                  <a:pt x="191" y="5173"/>
                </a:lnTo>
                <a:cubicBezTo>
                  <a:pt x="286" y="5173"/>
                  <a:pt x="381" y="5078"/>
                  <a:pt x="381" y="4983"/>
                </a:cubicBezTo>
                <a:lnTo>
                  <a:pt x="571" y="1657"/>
                </a:lnTo>
                <a:cubicBezTo>
                  <a:pt x="601" y="1177"/>
                  <a:pt x="830" y="383"/>
                  <a:pt x="1907" y="383"/>
                </a:cubicBezTo>
                <a:cubicBezTo>
                  <a:pt x="1966" y="383"/>
                  <a:pt x="2027" y="386"/>
                  <a:pt x="2091" y="391"/>
                </a:cubicBezTo>
                <a:cubicBezTo>
                  <a:pt x="2376" y="391"/>
                  <a:pt x="2629" y="549"/>
                  <a:pt x="2819" y="771"/>
                </a:cubicBezTo>
                <a:cubicBezTo>
                  <a:pt x="3009" y="992"/>
                  <a:pt x="3136" y="1467"/>
                  <a:pt x="3231" y="1847"/>
                </a:cubicBezTo>
                <a:cubicBezTo>
                  <a:pt x="3294" y="2037"/>
                  <a:pt x="3358" y="2196"/>
                  <a:pt x="3389" y="2322"/>
                </a:cubicBezTo>
                <a:cubicBezTo>
                  <a:pt x="3548" y="2766"/>
                  <a:pt x="4181" y="2797"/>
                  <a:pt x="4213" y="2797"/>
                </a:cubicBezTo>
                <a:lnTo>
                  <a:pt x="5258" y="2766"/>
                </a:lnTo>
                <a:lnTo>
                  <a:pt x="5290" y="2766"/>
                </a:lnTo>
                <a:cubicBezTo>
                  <a:pt x="5448" y="2766"/>
                  <a:pt x="5828" y="2797"/>
                  <a:pt x="5860" y="3146"/>
                </a:cubicBezTo>
                <a:cubicBezTo>
                  <a:pt x="5891" y="3463"/>
                  <a:pt x="5606" y="3526"/>
                  <a:pt x="5416" y="3558"/>
                </a:cubicBezTo>
                <a:cubicBezTo>
                  <a:pt x="4957" y="3589"/>
                  <a:pt x="4458" y="3605"/>
                  <a:pt x="4047" y="3605"/>
                </a:cubicBezTo>
                <a:cubicBezTo>
                  <a:pt x="3635" y="3605"/>
                  <a:pt x="3310" y="3589"/>
                  <a:pt x="3199" y="3558"/>
                </a:cubicBezTo>
                <a:lnTo>
                  <a:pt x="2439" y="2639"/>
                </a:lnTo>
                <a:cubicBezTo>
                  <a:pt x="2405" y="2587"/>
                  <a:pt x="2350" y="2563"/>
                  <a:pt x="2298" y="2563"/>
                </a:cubicBezTo>
                <a:cubicBezTo>
                  <a:pt x="2256" y="2563"/>
                  <a:pt x="2215" y="2579"/>
                  <a:pt x="2186" y="2607"/>
                </a:cubicBezTo>
                <a:cubicBezTo>
                  <a:pt x="2091" y="2671"/>
                  <a:pt x="2091" y="2797"/>
                  <a:pt x="2154" y="2861"/>
                </a:cubicBezTo>
                <a:lnTo>
                  <a:pt x="2914" y="3811"/>
                </a:lnTo>
                <a:cubicBezTo>
                  <a:pt x="2961" y="3881"/>
                  <a:pt x="3076" y="3985"/>
                  <a:pt x="4038" y="3985"/>
                </a:cubicBezTo>
                <a:cubicBezTo>
                  <a:pt x="4386" y="3985"/>
                  <a:pt x="4843" y="3971"/>
                  <a:pt x="5448" y="3938"/>
                </a:cubicBezTo>
                <a:cubicBezTo>
                  <a:pt x="5986" y="3874"/>
                  <a:pt x="6271" y="3558"/>
                  <a:pt x="6240" y="3114"/>
                </a:cubicBezTo>
                <a:cubicBezTo>
                  <a:pt x="6176" y="2671"/>
                  <a:pt x="5796" y="2386"/>
                  <a:pt x="5258" y="2386"/>
                </a:cubicBezTo>
                <a:lnTo>
                  <a:pt x="4213" y="2417"/>
                </a:lnTo>
                <a:cubicBezTo>
                  <a:pt x="4118" y="2417"/>
                  <a:pt x="3801" y="2386"/>
                  <a:pt x="3738" y="2196"/>
                </a:cubicBezTo>
                <a:cubicBezTo>
                  <a:pt x="3706" y="2069"/>
                  <a:pt x="3643" y="1911"/>
                  <a:pt x="3611" y="1752"/>
                </a:cubicBezTo>
                <a:cubicBezTo>
                  <a:pt x="3484" y="1309"/>
                  <a:pt x="3358" y="834"/>
                  <a:pt x="3104" y="517"/>
                </a:cubicBezTo>
                <a:cubicBezTo>
                  <a:pt x="2883" y="232"/>
                  <a:pt x="2503" y="11"/>
                  <a:pt x="2091" y="11"/>
                </a:cubicBezTo>
                <a:cubicBezTo>
                  <a:pt x="2015" y="4"/>
                  <a:pt x="1940" y="1"/>
                  <a:pt x="1868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g2a269e6aed1_0_336"/>
          <p:cNvSpPr/>
          <p:nvPr/>
        </p:nvSpPr>
        <p:spPr>
          <a:xfrm>
            <a:off x="2822104" y="3023289"/>
            <a:ext cx="79430" cy="78434"/>
          </a:xfrm>
          <a:custGeom>
            <a:avLst/>
            <a:gdLst/>
            <a:ahLst/>
            <a:cxnLst/>
            <a:rect l="l" t="t" r="r" b="b"/>
            <a:pathLst>
              <a:path w="2471" h="2440" extrusionOk="0">
                <a:moveTo>
                  <a:pt x="1235" y="1"/>
                </a:moveTo>
                <a:cubicBezTo>
                  <a:pt x="539" y="1"/>
                  <a:pt x="0" y="539"/>
                  <a:pt x="0" y="1204"/>
                </a:cubicBezTo>
                <a:cubicBezTo>
                  <a:pt x="0" y="1901"/>
                  <a:pt x="539" y="2439"/>
                  <a:pt x="1235" y="2439"/>
                </a:cubicBezTo>
                <a:cubicBezTo>
                  <a:pt x="1901" y="2439"/>
                  <a:pt x="2471" y="1901"/>
                  <a:pt x="2471" y="1204"/>
                </a:cubicBezTo>
                <a:cubicBezTo>
                  <a:pt x="2471" y="539"/>
                  <a:pt x="1901" y="1"/>
                  <a:pt x="123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g2a269e6aed1_0_336"/>
          <p:cNvSpPr/>
          <p:nvPr/>
        </p:nvSpPr>
        <p:spPr>
          <a:xfrm>
            <a:off x="2815996" y="3017181"/>
            <a:ext cx="91645" cy="90649"/>
          </a:xfrm>
          <a:custGeom>
            <a:avLst/>
            <a:gdLst/>
            <a:ahLst/>
            <a:cxnLst/>
            <a:rect l="l" t="t" r="r" b="b"/>
            <a:pathLst>
              <a:path w="2851" h="2820" extrusionOk="0">
                <a:moveTo>
                  <a:pt x="1425" y="381"/>
                </a:moveTo>
                <a:cubicBezTo>
                  <a:pt x="1996" y="381"/>
                  <a:pt x="2471" y="824"/>
                  <a:pt x="2471" y="1394"/>
                </a:cubicBezTo>
                <a:cubicBezTo>
                  <a:pt x="2471" y="1964"/>
                  <a:pt x="1996" y="2439"/>
                  <a:pt x="1425" y="2439"/>
                </a:cubicBezTo>
                <a:cubicBezTo>
                  <a:pt x="855" y="2439"/>
                  <a:pt x="380" y="1964"/>
                  <a:pt x="380" y="1394"/>
                </a:cubicBezTo>
                <a:cubicBezTo>
                  <a:pt x="380" y="824"/>
                  <a:pt x="855" y="381"/>
                  <a:pt x="1425" y="381"/>
                </a:cubicBezTo>
                <a:close/>
                <a:moveTo>
                  <a:pt x="1425" y="1"/>
                </a:moveTo>
                <a:cubicBezTo>
                  <a:pt x="634" y="1"/>
                  <a:pt x="0" y="634"/>
                  <a:pt x="0" y="1394"/>
                </a:cubicBezTo>
                <a:cubicBezTo>
                  <a:pt x="0" y="2186"/>
                  <a:pt x="634" y="2819"/>
                  <a:pt x="1425" y="2819"/>
                </a:cubicBezTo>
                <a:cubicBezTo>
                  <a:pt x="2217" y="2819"/>
                  <a:pt x="2851" y="2186"/>
                  <a:pt x="2851" y="1394"/>
                </a:cubicBezTo>
                <a:cubicBezTo>
                  <a:pt x="2851" y="634"/>
                  <a:pt x="2217" y="1"/>
                  <a:pt x="142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g2a269e6aed1_0_336"/>
          <p:cNvSpPr/>
          <p:nvPr/>
        </p:nvSpPr>
        <p:spPr>
          <a:xfrm>
            <a:off x="2739652" y="3117827"/>
            <a:ext cx="190395" cy="153878"/>
          </a:xfrm>
          <a:custGeom>
            <a:avLst/>
            <a:gdLst/>
            <a:ahLst/>
            <a:cxnLst/>
            <a:rect l="l" t="t" r="r" b="b"/>
            <a:pathLst>
              <a:path w="5923" h="4787" extrusionOk="0">
                <a:moveTo>
                  <a:pt x="4166" y="1"/>
                </a:moveTo>
                <a:cubicBezTo>
                  <a:pt x="4119" y="1"/>
                  <a:pt x="4071" y="2"/>
                  <a:pt x="4022" y="5"/>
                </a:cubicBezTo>
                <a:cubicBezTo>
                  <a:pt x="3674" y="37"/>
                  <a:pt x="3357" y="195"/>
                  <a:pt x="3135" y="480"/>
                </a:cubicBezTo>
                <a:cubicBezTo>
                  <a:pt x="2819" y="860"/>
                  <a:pt x="2692" y="1683"/>
                  <a:pt x="2534" y="2095"/>
                </a:cubicBezTo>
                <a:cubicBezTo>
                  <a:pt x="2407" y="2443"/>
                  <a:pt x="1900" y="2443"/>
                  <a:pt x="1900" y="2443"/>
                </a:cubicBezTo>
                <a:lnTo>
                  <a:pt x="824" y="2412"/>
                </a:lnTo>
                <a:cubicBezTo>
                  <a:pt x="444" y="2412"/>
                  <a:pt x="95" y="2570"/>
                  <a:pt x="64" y="2982"/>
                </a:cubicBezTo>
                <a:cubicBezTo>
                  <a:pt x="0" y="3330"/>
                  <a:pt x="285" y="3457"/>
                  <a:pt x="665" y="3520"/>
                </a:cubicBezTo>
                <a:cubicBezTo>
                  <a:pt x="665" y="3520"/>
                  <a:pt x="1399" y="3562"/>
                  <a:pt x="2052" y="3562"/>
                </a:cubicBezTo>
                <a:cubicBezTo>
                  <a:pt x="2542" y="3562"/>
                  <a:pt x="2986" y="3538"/>
                  <a:pt x="3040" y="3457"/>
                </a:cubicBezTo>
                <a:lnTo>
                  <a:pt x="3800" y="2602"/>
                </a:lnTo>
                <a:lnTo>
                  <a:pt x="5922" y="4787"/>
                </a:lnTo>
                <a:lnTo>
                  <a:pt x="5732" y="1462"/>
                </a:lnTo>
                <a:cubicBezTo>
                  <a:pt x="5672" y="644"/>
                  <a:pt x="5177" y="1"/>
                  <a:pt x="416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2a269e6aed1_0_336"/>
          <p:cNvSpPr/>
          <p:nvPr/>
        </p:nvSpPr>
        <p:spPr>
          <a:xfrm>
            <a:off x="2733544" y="3112555"/>
            <a:ext cx="202610" cy="166286"/>
          </a:xfrm>
          <a:custGeom>
            <a:avLst/>
            <a:gdLst/>
            <a:ahLst/>
            <a:cxnLst/>
            <a:rect l="l" t="t" r="r" b="b"/>
            <a:pathLst>
              <a:path w="6303" h="5173" extrusionOk="0">
                <a:moveTo>
                  <a:pt x="4404" y="1"/>
                </a:moveTo>
                <a:cubicBezTo>
                  <a:pt x="4331" y="1"/>
                  <a:pt x="4257" y="4"/>
                  <a:pt x="4181" y="11"/>
                </a:cubicBezTo>
                <a:cubicBezTo>
                  <a:pt x="3800" y="11"/>
                  <a:pt x="3420" y="232"/>
                  <a:pt x="3167" y="549"/>
                </a:cubicBezTo>
                <a:cubicBezTo>
                  <a:pt x="2945" y="834"/>
                  <a:pt x="2819" y="1309"/>
                  <a:pt x="2692" y="1752"/>
                </a:cubicBezTo>
                <a:cubicBezTo>
                  <a:pt x="2629" y="1911"/>
                  <a:pt x="2597" y="2069"/>
                  <a:pt x="2534" y="2196"/>
                </a:cubicBezTo>
                <a:cubicBezTo>
                  <a:pt x="2470" y="2354"/>
                  <a:pt x="2185" y="2417"/>
                  <a:pt x="2090" y="2417"/>
                </a:cubicBezTo>
                <a:lnTo>
                  <a:pt x="1014" y="2386"/>
                </a:lnTo>
                <a:cubicBezTo>
                  <a:pt x="475" y="2386"/>
                  <a:pt x="95" y="2671"/>
                  <a:pt x="32" y="3114"/>
                </a:cubicBezTo>
                <a:cubicBezTo>
                  <a:pt x="0" y="3399"/>
                  <a:pt x="127" y="3779"/>
                  <a:pt x="824" y="3874"/>
                </a:cubicBezTo>
                <a:lnTo>
                  <a:pt x="855" y="3874"/>
                </a:lnTo>
                <a:cubicBezTo>
                  <a:pt x="1443" y="3908"/>
                  <a:pt x="1891" y="3921"/>
                  <a:pt x="2232" y="3921"/>
                </a:cubicBezTo>
                <a:cubicBezTo>
                  <a:pt x="3179" y="3921"/>
                  <a:pt x="3311" y="3817"/>
                  <a:pt x="3357" y="3748"/>
                </a:cubicBezTo>
                <a:lnTo>
                  <a:pt x="4149" y="2892"/>
                </a:lnTo>
                <a:cubicBezTo>
                  <a:pt x="4212" y="2797"/>
                  <a:pt x="4212" y="2671"/>
                  <a:pt x="4117" y="2607"/>
                </a:cubicBezTo>
                <a:cubicBezTo>
                  <a:pt x="4089" y="2579"/>
                  <a:pt x="4047" y="2563"/>
                  <a:pt x="4005" y="2563"/>
                </a:cubicBezTo>
                <a:cubicBezTo>
                  <a:pt x="3953" y="2563"/>
                  <a:pt x="3899" y="2587"/>
                  <a:pt x="3864" y="2639"/>
                </a:cubicBezTo>
                <a:lnTo>
                  <a:pt x="3072" y="3463"/>
                </a:lnTo>
                <a:cubicBezTo>
                  <a:pt x="2967" y="3515"/>
                  <a:pt x="2585" y="3538"/>
                  <a:pt x="2108" y="3538"/>
                </a:cubicBezTo>
                <a:cubicBezTo>
                  <a:pt x="1719" y="3538"/>
                  <a:pt x="1268" y="3523"/>
                  <a:pt x="855" y="3494"/>
                </a:cubicBezTo>
                <a:cubicBezTo>
                  <a:pt x="380" y="3431"/>
                  <a:pt x="412" y="3241"/>
                  <a:pt x="412" y="3146"/>
                </a:cubicBezTo>
                <a:cubicBezTo>
                  <a:pt x="444" y="2797"/>
                  <a:pt x="855" y="2766"/>
                  <a:pt x="1014" y="2766"/>
                </a:cubicBezTo>
                <a:lnTo>
                  <a:pt x="2090" y="2797"/>
                </a:lnTo>
                <a:cubicBezTo>
                  <a:pt x="2122" y="2797"/>
                  <a:pt x="2724" y="2766"/>
                  <a:pt x="2914" y="2322"/>
                </a:cubicBezTo>
                <a:cubicBezTo>
                  <a:pt x="2945" y="2196"/>
                  <a:pt x="3009" y="2037"/>
                  <a:pt x="3040" y="1847"/>
                </a:cubicBezTo>
                <a:cubicBezTo>
                  <a:pt x="3167" y="1467"/>
                  <a:pt x="3294" y="992"/>
                  <a:pt x="3484" y="771"/>
                </a:cubicBezTo>
                <a:cubicBezTo>
                  <a:pt x="3642" y="549"/>
                  <a:pt x="3927" y="391"/>
                  <a:pt x="4212" y="391"/>
                </a:cubicBezTo>
                <a:cubicBezTo>
                  <a:pt x="4276" y="386"/>
                  <a:pt x="4338" y="383"/>
                  <a:pt x="4396" y="383"/>
                </a:cubicBezTo>
                <a:cubicBezTo>
                  <a:pt x="5473" y="383"/>
                  <a:pt x="5702" y="1177"/>
                  <a:pt x="5732" y="1657"/>
                </a:cubicBezTo>
                <a:lnTo>
                  <a:pt x="5922" y="4983"/>
                </a:lnTo>
                <a:cubicBezTo>
                  <a:pt x="5922" y="5078"/>
                  <a:pt x="6017" y="5173"/>
                  <a:pt x="6112" y="5173"/>
                </a:cubicBezTo>
                <a:cubicBezTo>
                  <a:pt x="6239" y="5141"/>
                  <a:pt x="6302" y="5078"/>
                  <a:pt x="6302" y="4951"/>
                </a:cubicBezTo>
                <a:lnTo>
                  <a:pt x="6112" y="1626"/>
                </a:lnTo>
                <a:cubicBezTo>
                  <a:pt x="6024" y="594"/>
                  <a:pt x="5386" y="1"/>
                  <a:pt x="4404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g2a269e6aed1_0_336"/>
          <p:cNvSpPr/>
          <p:nvPr/>
        </p:nvSpPr>
        <p:spPr>
          <a:xfrm>
            <a:off x="2557422" y="3229949"/>
            <a:ext cx="277958" cy="46867"/>
          </a:xfrm>
          <a:custGeom>
            <a:avLst/>
            <a:gdLst/>
            <a:ahLst/>
            <a:cxnLst/>
            <a:rect l="l" t="t" r="r" b="b"/>
            <a:pathLst>
              <a:path w="8647" h="1458" extrusionOk="0">
                <a:moveTo>
                  <a:pt x="32" y="1"/>
                </a:moveTo>
                <a:lnTo>
                  <a:pt x="0" y="1457"/>
                </a:lnTo>
                <a:lnTo>
                  <a:pt x="8646" y="1457"/>
                </a:lnTo>
                <a:lnTo>
                  <a:pt x="8583" y="64"/>
                </a:lnTo>
                <a:lnTo>
                  <a:pt x="32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g2a269e6aed1_0_336"/>
          <p:cNvSpPr/>
          <p:nvPr/>
        </p:nvSpPr>
        <p:spPr>
          <a:xfrm>
            <a:off x="2551314" y="3223841"/>
            <a:ext cx="290173" cy="59083"/>
          </a:xfrm>
          <a:custGeom>
            <a:avLst/>
            <a:gdLst/>
            <a:ahLst/>
            <a:cxnLst/>
            <a:rect l="l" t="t" r="r" b="b"/>
            <a:pathLst>
              <a:path w="9027" h="1838" extrusionOk="0">
                <a:moveTo>
                  <a:pt x="412" y="381"/>
                </a:moveTo>
                <a:lnTo>
                  <a:pt x="8614" y="444"/>
                </a:lnTo>
                <a:lnTo>
                  <a:pt x="8646" y="1457"/>
                </a:lnTo>
                <a:lnTo>
                  <a:pt x="380" y="1457"/>
                </a:lnTo>
                <a:lnTo>
                  <a:pt x="412" y="381"/>
                </a:lnTo>
                <a:close/>
                <a:moveTo>
                  <a:pt x="222" y="1"/>
                </a:moveTo>
                <a:cubicBezTo>
                  <a:pt x="127" y="1"/>
                  <a:pt x="32" y="96"/>
                  <a:pt x="32" y="191"/>
                </a:cubicBezTo>
                <a:lnTo>
                  <a:pt x="0" y="1616"/>
                </a:lnTo>
                <a:cubicBezTo>
                  <a:pt x="0" y="1679"/>
                  <a:pt x="32" y="1711"/>
                  <a:pt x="64" y="1774"/>
                </a:cubicBezTo>
                <a:cubicBezTo>
                  <a:pt x="95" y="1806"/>
                  <a:pt x="159" y="1837"/>
                  <a:pt x="190" y="1837"/>
                </a:cubicBezTo>
                <a:lnTo>
                  <a:pt x="8836" y="1837"/>
                </a:lnTo>
                <a:cubicBezTo>
                  <a:pt x="8899" y="1837"/>
                  <a:pt x="8931" y="1806"/>
                  <a:pt x="8994" y="1774"/>
                </a:cubicBezTo>
                <a:cubicBezTo>
                  <a:pt x="9026" y="1711"/>
                  <a:pt x="9026" y="1679"/>
                  <a:pt x="9026" y="1616"/>
                </a:cubicBezTo>
                <a:lnTo>
                  <a:pt x="8963" y="222"/>
                </a:lnTo>
                <a:cubicBezTo>
                  <a:pt x="8963" y="127"/>
                  <a:pt x="8899" y="64"/>
                  <a:pt x="8773" y="64"/>
                </a:cubicBezTo>
                <a:lnTo>
                  <a:pt x="222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g2a269e6aed1_0_336"/>
          <p:cNvSpPr/>
          <p:nvPr/>
        </p:nvSpPr>
        <p:spPr>
          <a:xfrm>
            <a:off x="2655142" y="3007023"/>
            <a:ext cx="87595" cy="87563"/>
          </a:xfrm>
          <a:custGeom>
            <a:avLst/>
            <a:gdLst/>
            <a:ahLst/>
            <a:cxnLst/>
            <a:rect l="l" t="t" r="r" b="b"/>
            <a:pathLst>
              <a:path w="2725" h="2724" extrusionOk="0">
                <a:moveTo>
                  <a:pt x="1362" y="380"/>
                </a:moveTo>
                <a:cubicBezTo>
                  <a:pt x="1901" y="380"/>
                  <a:pt x="2344" y="823"/>
                  <a:pt x="2344" y="1362"/>
                </a:cubicBezTo>
                <a:cubicBezTo>
                  <a:pt x="2344" y="1900"/>
                  <a:pt x="1901" y="2344"/>
                  <a:pt x="1362" y="2344"/>
                </a:cubicBezTo>
                <a:cubicBezTo>
                  <a:pt x="824" y="2344"/>
                  <a:pt x="381" y="1900"/>
                  <a:pt x="381" y="1362"/>
                </a:cubicBezTo>
                <a:cubicBezTo>
                  <a:pt x="381" y="823"/>
                  <a:pt x="824" y="380"/>
                  <a:pt x="1362" y="380"/>
                </a:cubicBezTo>
                <a:close/>
                <a:moveTo>
                  <a:pt x="1362" y="0"/>
                </a:moveTo>
                <a:cubicBezTo>
                  <a:pt x="602" y="0"/>
                  <a:pt x="1" y="602"/>
                  <a:pt x="1" y="1362"/>
                </a:cubicBezTo>
                <a:cubicBezTo>
                  <a:pt x="1" y="2122"/>
                  <a:pt x="602" y="2724"/>
                  <a:pt x="1362" y="2724"/>
                </a:cubicBezTo>
                <a:cubicBezTo>
                  <a:pt x="2122" y="2724"/>
                  <a:pt x="2724" y="2122"/>
                  <a:pt x="2724" y="1362"/>
                </a:cubicBezTo>
                <a:cubicBezTo>
                  <a:pt x="2724" y="602"/>
                  <a:pt x="2122" y="0"/>
                  <a:pt x="136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g2a269e6aed1_0_336"/>
          <p:cNvSpPr/>
          <p:nvPr/>
        </p:nvSpPr>
        <p:spPr>
          <a:xfrm>
            <a:off x="2740648" y="2954080"/>
            <a:ext cx="82516" cy="84509"/>
          </a:xfrm>
          <a:custGeom>
            <a:avLst/>
            <a:gdLst/>
            <a:ahLst/>
            <a:cxnLst/>
            <a:rect l="l" t="t" r="r" b="b"/>
            <a:pathLst>
              <a:path w="2567" h="2629" extrusionOk="0">
                <a:moveTo>
                  <a:pt x="1299" y="0"/>
                </a:moveTo>
                <a:cubicBezTo>
                  <a:pt x="571" y="0"/>
                  <a:pt x="1" y="602"/>
                  <a:pt x="1" y="1330"/>
                </a:cubicBezTo>
                <a:cubicBezTo>
                  <a:pt x="1" y="2027"/>
                  <a:pt x="571" y="2629"/>
                  <a:pt x="1299" y="2629"/>
                </a:cubicBezTo>
                <a:cubicBezTo>
                  <a:pt x="1996" y="2629"/>
                  <a:pt x="2566" y="2027"/>
                  <a:pt x="2566" y="1299"/>
                </a:cubicBezTo>
                <a:cubicBezTo>
                  <a:pt x="2566" y="1172"/>
                  <a:pt x="2534" y="1014"/>
                  <a:pt x="2471" y="887"/>
                </a:cubicBezTo>
                <a:cubicBezTo>
                  <a:pt x="2445" y="809"/>
                  <a:pt x="2376" y="752"/>
                  <a:pt x="2300" y="752"/>
                </a:cubicBezTo>
                <a:cubicBezTo>
                  <a:pt x="2283" y="752"/>
                  <a:pt x="2266" y="755"/>
                  <a:pt x="2249" y="760"/>
                </a:cubicBezTo>
                <a:cubicBezTo>
                  <a:pt x="2154" y="792"/>
                  <a:pt x="2091" y="919"/>
                  <a:pt x="2123" y="1014"/>
                </a:cubicBezTo>
                <a:cubicBezTo>
                  <a:pt x="2154" y="1109"/>
                  <a:pt x="2186" y="1204"/>
                  <a:pt x="2186" y="1299"/>
                </a:cubicBezTo>
                <a:cubicBezTo>
                  <a:pt x="2186" y="1837"/>
                  <a:pt x="1774" y="2249"/>
                  <a:pt x="1268" y="2249"/>
                </a:cubicBezTo>
                <a:cubicBezTo>
                  <a:pt x="793" y="2249"/>
                  <a:pt x="381" y="1837"/>
                  <a:pt x="381" y="1299"/>
                </a:cubicBezTo>
                <a:cubicBezTo>
                  <a:pt x="381" y="792"/>
                  <a:pt x="793" y="380"/>
                  <a:pt x="1268" y="380"/>
                </a:cubicBezTo>
                <a:cubicBezTo>
                  <a:pt x="1394" y="380"/>
                  <a:pt x="1521" y="412"/>
                  <a:pt x="1616" y="475"/>
                </a:cubicBezTo>
                <a:cubicBezTo>
                  <a:pt x="1633" y="481"/>
                  <a:pt x="1651" y="484"/>
                  <a:pt x="1669" y="484"/>
                </a:cubicBezTo>
                <a:cubicBezTo>
                  <a:pt x="1753" y="484"/>
                  <a:pt x="1843" y="427"/>
                  <a:pt x="1869" y="349"/>
                </a:cubicBezTo>
                <a:cubicBezTo>
                  <a:pt x="1933" y="254"/>
                  <a:pt x="1869" y="159"/>
                  <a:pt x="1774" y="127"/>
                </a:cubicBezTo>
                <a:cubicBezTo>
                  <a:pt x="1616" y="64"/>
                  <a:pt x="1458" y="0"/>
                  <a:pt x="129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g2a269e6aed1_0_336"/>
          <p:cNvSpPr/>
          <p:nvPr/>
        </p:nvSpPr>
        <p:spPr>
          <a:xfrm>
            <a:off x="2766107" y="2979507"/>
            <a:ext cx="31599" cy="33656"/>
          </a:xfrm>
          <a:custGeom>
            <a:avLst/>
            <a:gdLst/>
            <a:ahLst/>
            <a:cxnLst/>
            <a:rect l="l" t="t" r="r" b="b"/>
            <a:pathLst>
              <a:path w="983" h="1047" extrusionOk="0">
                <a:moveTo>
                  <a:pt x="507" y="1"/>
                </a:moveTo>
                <a:cubicBezTo>
                  <a:pt x="222" y="1"/>
                  <a:pt x="1" y="254"/>
                  <a:pt x="1" y="539"/>
                </a:cubicBezTo>
                <a:cubicBezTo>
                  <a:pt x="1" y="793"/>
                  <a:pt x="222" y="1046"/>
                  <a:pt x="507" y="1046"/>
                </a:cubicBezTo>
                <a:cubicBezTo>
                  <a:pt x="761" y="1046"/>
                  <a:pt x="982" y="793"/>
                  <a:pt x="982" y="539"/>
                </a:cubicBezTo>
                <a:lnTo>
                  <a:pt x="507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g2a269e6aed1_0_336"/>
          <p:cNvSpPr/>
          <p:nvPr/>
        </p:nvSpPr>
        <p:spPr>
          <a:xfrm>
            <a:off x="2759999" y="2973400"/>
            <a:ext cx="43814" cy="45871"/>
          </a:xfrm>
          <a:custGeom>
            <a:avLst/>
            <a:gdLst/>
            <a:ahLst/>
            <a:cxnLst/>
            <a:rect l="l" t="t" r="r" b="b"/>
            <a:pathLst>
              <a:path w="1363" h="1427" extrusionOk="0">
                <a:moveTo>
                  <a:pt x="697" y="1"/>
                </a:moveTo>
                <a:cubicBezTo>
                  <a:pt x="317" y="1"/>
                  <a:pt x="1" y="318"/>
                  <a:pt x="1" y="729"/>
                </a:cubicBezTo>
                <a:cubicBezTo>
                  <a:pt x="1" y="1109"/>
                  <a:pt x="317" y="1426"/>
                  <a:pt x="697" y="1426"/>
                </a:cubicBezTo>
                <a:cubicBezTo>
                  <a:pt x="1077" y="1426"/>
                  <a:pt x="1362" y="1109"/>
                  <a:pt x="1362" y="698"/>
                </a:cubicBezTo>
                <a:cubicBezTo>
                  <a:pt x="1362" y="603"/>
                  <a:pt x="1299" y="508"/>
                  <a:pt x="1172" y="508"/>
                </a:cubicBezTo>
                <a:cubicBezTo>
                  <a:pt x="1077" y="508"/>
                  <a:pt x="982" y="603"/>
                  <a:pt x="982" y="698"/>
                </a:cubicBezTo>
                <a:cubicBezTo>
                  <a:pt x="982" y="888"/>
                  <a:pt x="856" y="1046"/>
                  <a:pt x="697" y="1046"/>
                </a:cubicBezTo>
                <a:cubicBezTo>
                  <a:pt x="507" y="1046"/>
                  <a:pt x="381" y="888"/>
                  <a:pt x="381" y="698"/>
                </a:cubicBezTo>
                <a:cubicBezTo>
                  <a:pt x="381" y="539"/>
                  <a:pt x="507" y="381"/>
                  <a:pt x="697" y="381"/>
                </a:cubicBezTo>
                <a:cubicBezTo>
                  <a:pt x="792" y="381"/>
                  <a:pt x="887" y="318"/>
                  <a:pt x="887" y="191"/>
                </a:cubicBezTo>
                <a:cubicBezTo>
                  <a:pt x="887" y="96"/>
                  <a:pt x="792" y="1"/>
                  <a:pt x="697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g2a269e6aed1_0_336"/>
          <p:cNvSpPr/>
          <p:nvPr/>
        </p:nvSpPr>
        <p:spPr>
          <a:xfrm>
            <a:off x="2775268" y="2954595"/>
            <a:ext cx="47896" cy="48378"/>
          </a:xfrm>
          <a:custGeom>
            <a:avLst/>
            <a:gdLst/>
            <a:ahLst/>
            <a:cxnLst/>
            <a:rect l="l" t="t" r="r" b="b"/>
            <a:pathLst>
              <a:path w="1490" h="1505" extrusionOk="0">
                <a:moveTo>
                  <a:pt x="1283" y="0"/>
                </a:moveTo>
                <a:cubicBezTo>
                  <a:pt x="1236" y="0"/>
                  <a:pt x="1188" y="16"/>
                  <a:pt x="1141" y="48"/>
                </a:cubicBezTo>
                <a:lnTo>
                  <a:pt x="64" y="1156"/>
                </a:lnTo>
                <a:cubicBezTo>
                  <a:pt x="1" y="1251"/>
                  <a:pt x="1" y="1346"/>
                  <a:pt x="64" y="1441"/>
                </a:cubicBezTo>
                <a:cubicBezTo>
                  <a:pt x="127" y="1473"/>
                  <a:pt x="159" y="1504"/>
                  <a:pt x="222" y="1504"/>
                </a:cubicBezTo>
                <a:cubicBezTo>
                  <a:pt x="254" y="1504"/>
                  <a:pt x="317" y="1473"/>
                  <a:pt x="349" y="1441"/>
                </a:cubicBezTo>
                <a:lnTo>
                  <a:pt x="1426" y="333"/>
                </a:lnTo>
                <a:cubicBezTo>
                  <a:pt x="1489" y="238"/>
                  <a:pt x="1489" y="111"/>
                  <a:pt x="1426" y="48"/>
                </a:cubicBezTo>
                <a:cubicBezTo>
                  <a:pt x="1378" y="16"/>
                  <a:pt x="1331" y="0"/>
                  <a:pt x="1283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g2a269e6aed1_0_336"/>
          <p:cNvSpPr/>
          <p:nvPr/>
        </p:nvSpPr>
        <p:spPr>
          <a:xfrm>
            <a:off x="2817025" y="2927593"/>
            <a:ext cx="31566" cy="33624"/>
          </a:xfrm>
          <a:custGeom>
            <a:avLst/>
            <a:gdLst/>
            <a:ahLst/>
            <a:cxnLst/>
            <a:rect l="l" t="t" r="r" b="b"/>
            <a:pathLst>
              <a:path w="982" h="1046" extrusionOk="0">
                <a:moveTo>
                  <a:pt x="538" y="1"/>
                </a:moveTo>
                <a:lnTo>
                  <a:pt x="0" y="571"/>
                </a:lnTo>
                <a:lnTo>
                  <a:pt x="0" y="1046"/>
                </a:lnTo>
                <a:lnTo>
                  <a:pt x="443" y="1046"/>
                </a:lnTo>
                <a:lnTo>
                  <a:pt x="982" y="476"/>
                </a:lnTo>
                <a:lnTo>
                  <a:pt x="538" y="476"/>
                </a:lnTo>
                <a:lnTo>
                  <a:pt x="53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g2a269e6aed1_0_336"/>
          <p:cNvSpPr/>
          <p:nvPr/>
        </p:nvSpPr>
        <p:spPr>
          <a:xfrm>
            <a:off x="2810917" y="2921839"/>
            <a:ext cx="44810" cy="45485"/>
          </a:xfrm>
          <a:custGeom>
            <a:avLst/>
            <a:gdLst/>
            <a:ahLst/>
            <a:cxnLst/>
            <a:rect l="l" t="t" r="r" b="b"/>
            <a:pathLst>
              <a:path w="1394" h="1415" extrusionOk="0">
                <a:moveTo>
                  <a:pt x="538" y="655"/>
                </a:moveTo>
                <a:cubicBezTo>
                  <a:pt x="538" y="750"/>
                  <a:pt x="633" y="845"/>
                  <a:pt x="728" y="845"/>
                </a:cubicBezTo>
                <a:lnTo>
                  <a:pt x="570" y="1035"/>
                </a:lnTo>
                <a:lnTo>
                  <a:pt x="380" y="1035"/>
                </a:lnTo>
                <a:lnTo>
                  <a:pt x="380" y="813"/>
                </a:lnTo>
                <a:lnTo>
                  <a:pt x="538" y="655"/>
                </a:lnTo>
                <a:close/>
                <a:moveTo>
                  <a:pt x="713" y="1"/>
                </a:moveTo>
                <a:cubicBezTo>
                  <a:pt x="676" y="1"/>
                  <a:pt x="639" y="16"/>
                  <a:pt x="602" y="53"/>
                </a:cubicBezTo>
                <a:lnTo>
                  <a:pt x="63" y="623"/>
                </a:lnTo>
                <a:cubicBezTo>
                  <a:pt x="32" y="655"/>
                  <a:pt x="0" y="687"/>
                  <a:pt x="0" y="750"/>
                </a:cubicBezTo>
                <a:lnTo>
                  <a:pt x="0" y="1225"/>
                </a:lnTo>
                <a:cubicBezTo>
                  <a:pt x="0" y="1320"/>
                  <a:pt x="95" y="1415"/>
                  <a:pt x="190" y="1415"/>
                </a:cubicBezTo>
                <a:lnTo>
                  <a:pt x="633" y="1415"/>
                </a:lnTo>
                <a:cubicBezTo>
                  <a:pt x="697" y="1415"/>
                  <a:pt x="728" y="1383"/>
                  <a:pt x="760" y="1352"/>
                </a:cubicBezTo>
                <a:lnTo>
                  <a:pt x="1330" y="782"/>
                </a:lnTo>
                <a:cubicBezTo>
                  <a:pt x="1362" y="718"/>
                  <a:pt x="1393" y="655"/>
                  <a:pt x="1362" y="592"/>
                </a:cubicBezTo>
                <a:cubicBezTo>
                  <a:pt x="1330" y="497"/>
                  <a:pt x="1267" y="465"/>
                  <a:pt x="1172" y="465"/>
                </a:cubicBezTo>
                <a:lnTo>
                  <a:pt x="918" y="465"/>
                </a:lnTo>
                <a:lnTo>
                  <a:pt x="918" y="180"/>
                </a:lnTo>
                <a:cubicBezTo>
                  <a:pt x="918" y="117"/>
                  <a:pt x="887" y="53"/>
                  <a:pt x="792" y="22"/>
                </a:cubicBezTo>
                <a:cubicBezTo>
                  <a:pt x="766" y="8"/>
                  <a:pt x="739" y="1"/>
                  <a:pt x="71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g2a269e6aed1_0_336"/>
          <p:cNvSpPr/>
          <p:nvPr/>
        </p:nvSpPr>
        <p:spPr>
          <a:xfrm>
            <a:off x="2568608" y="2995805"/>
            <a:ext cx="35681" cy="35681"/>
          </a:xfrm>
          <a:custGeom>
            <a:avLst/>
            <a:gdLst/>
            <a:ahLst/>
            <a:cxnLst/>
            <a:rect l="l" t="t" r="r" b="b"/>
            <a:pathLst>
              <a:path w="1110" h="1110" extrusionOk="0">
                <a:moveTo>
                  <a:pt x="191" y="1"/>
                </a:moveTo>
                <a:cubicBezTo>
                  <a:pt x="64" y="1"/>
                  <a:pt x="1" y="64"/>
                  <a:pt x="1" y="191"/>
                </a:cubicBezTo>
                <a:cubicBezTo>
                  <a:pt x="1" y="286"/>
                  <a:pt x="64" y="381"/>
                  <a:pt x="191" y="381"/>
                </a:cubicBezTo>
                <a:cubicBezTo>
                  <a:pt x="476" y="381"/>
                  <a:pt x="729" y="602"/>
                  <a:pt x="729" y="919"/>
                </a:cubicBezTo>
                <a:cubicBezTo>
                  <a:pt x="729" y="1014"/>
                  <a:pt x="824" y="1109"/>
                  <a:pt x="919" y="1109"/>
                </a:cubicBezTo>
                <a:cubicBezTo>
                  <a:pt x="1014" y="1109"/>
                  <a:pt x="1109" y="1014"/>
                  <a:pt x="1109" y="919"/>
                </a:cubicBezTo>
                <a:cubicBezTo>
                  <a:pt x="1109" y="412"/>
                  <a:pt x="698" y="1"/>
                  <a:pt x="19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g2a269e6aed1_0_336"/>
          <p:cNvSpPr/>
          <p:nvPr/>
        </p:nvSpPr>
        <p:spPr>
          <a:xfrm>
            <a:off x="2568608" y="2971374"/>
            <a:ext cx="59083" cy="60111"/>
          </a:xfrm>
          <a:custGeom>
            <a:avLst/>
            <a:gdLst/>
            <a:ahLst/>
            <a:cxnLst/>
            <a:rect l="l" t="t" r="r" b="b"/>
            <a:pathLst>
              <a:path w="1838" h="1870" extrusionOk="0">
                <a:moveTo>
                  <a:pt x="191" y="1"/>
                </a:moveTo>
                <a:cubicBezTo>
                  <a:pt x="64" y="1"/>
                  <a:pt x="1" y="96"/>
                  <a:pt x="1" y="191"/>
                </a:cubicBezTo>
                <a:cubicBezTo>
                  <a:pt x="1" y="286"/>
                  <a:pt x="64" y="381"/>
                  <a:pt x="191" y="381"/>
                </a:cubicBezTo>
                <a:cubicBezTo>
                  <a:pt x="888" y="381"/>
                  <a:pt x="1458" y="951"/>
                  <a:pt x="1458" y="1679"/>
                </a:cubicBezTo>
                <a:cubicBezTo>
                  <a:pt x="1458" y="1774"/>
                  <a:pt x="1553" y="1869"/>
                  <a:pt x="1648" y="1869"/>
                </a:cubicBezTo>
                <a:cubicBezTo>
                  <a:pt x="1743" y="1869"/>
                  <a:pt x="1838" y="1774"/>
                  <a:pt x="1838" y="1679"/>
                </a:cubicBezTo>
                <a:cubicBezTo>
                  <a:pt x="1838" y="761"/>
                  <a:pt x="1078" y="1"/>
                  <a:pt x="19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g2a269e6aed1_0_336"/>
          <p:cNvSpPr/>
          <p:nvPr/>
        </p:nvSpPr>
        <p:spPr>
          <a:xfrm>
            <a:off x="2568608" y="2947973"/>
            <a:ext cx="82484" cy="83513"/>
          </a:xfrm>
          <a:custGeom>
            <a:avLst/>
            <a:gdLst/>
            <a:ahLst/>
            <a:cxnLst/>
            <a:rect l="l" t="t" r="r" b="b"/>
            <a:pathLst>
              <a:path w="2566" h="2598" extrusionOk="0">
                <a:moveTo>
                  <a:pt x="191" y="0"/>
                </a:moveTo>
                <a:cubicBezTo>
                  <a:pt x="64" y="0"/>
                  <a:pt x="1" y="64"/>
                  <a:pt x="1" y="190"/>
                </a:cubicBezTo>
                <a:cubicBezTo>
                  <a:pt x="1" y="285"/>
                  <a:pt x="96" y="380"/>
                  <a:pt x="191" y="380"/>
                </a:cubicBezTo>
                <a:cubicBezTo>
                  <a:pt x="1299" y="380"/>
                  <a:pt x="2186" y="1267"/>
                  <a:pt x="2186" y="2407"/>
                </a:cubicBezTo>
                <a:cubicBezTo>
                  <a:pt x="2186" y="2502"/>
                  <a:pt x="2281" y="2597"/>
                  <a:pt x="2376" y="2597"/>
                </a:cubicBezTo>
                <a:cubicBezTo>
                  <a:pt x="2471" y="2597"/>
                  <a:pt x="2566" y="2502"/>
                  <a:pt x="2566" y="2407"/>
                </a:cubicBezTo>
                <a:cubicBezTo>
                  <a:pt x="2566" y="1077"/>
                  <a:pt x="1489" y="0"/>
                  <a:pt x="19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g2a269e6aed1_0_336"/>
          <p:cNvSpPr/>
          <p:nvPr/>
        </p:nvSpPr>
        <p:spPr>
          <a:xfrm>
            <a:off x="3976527" y="3239110"/>
            <a:ext cx="205664" cy="377704"/>
          </a:xfrm>
          <a:custGeom>
            <a:avLst/>
            <a:gdLst/>
            <a:ahLst/>
            <a:cxnLst/>
            <a:rect l="l" t="t" r="r" b="b"/>
            <a:pathLst>
              <a:path w="6398" h="11750" extrusionOk="0">
                <a:moveTo>
                  <a:pt x="190" y="1"/>
                </a:moveTo>
                <a:cubicBezTo>
                  <a:pt x="63" y="1"/>
                  <a:pt x="0" y="96"/>
                  <a:pt x="0" y="222"/>
                </a:cubicBezTo>
                <a:cubicBezTo>
                  <a:pt x="0" y="856"/>
                  <a:pt x="63" y="1489"/>
                  <a:pt x="158" y="2122"/>
                </a:cubicBezTo>
                <a:cubicBezTo>
                  <a:pt x="190" y="2217"/>
                  <a:pt x="253" y="2281"/>
                  <a:pt x="348" y="2281"/>
                </a:cubicBezTo>
                <a:lnTo>
                  <a:pt x="380" y="2281"/>
                </a:lnTo>
                <a:cubicBezTo>
                  <a:pt x="475" y="2281"/>
                  <a:pt x="570" y="2154"/>
                  <a:pt x="538" y="2059"/>
                </a:cubicBezTo>
                <a:cubicBezTo>
                  <a:pt x="443" y="1457"/>
                  <a:pt x="380" y="824"/>
                  <a:pt x="380" y="191"/>
                </a:cubicBezTo>
                <a:cubicBezTo>
                  <a:pt x="380" y="96"/>
                  <a:pt x="285" y="1"/>
                  <a:pt x="190" y="1"/>
                </a:cubicBezTo>
                <a:close/>
                <a:moveTo>
                  <a:pt x="779" y="3761"/>
                </a:moveTo>
                <a:cubicBezTo>
                  <a:pt x="762" y="3761"/>
                  <a:pt x="745" y="3764"/>
                  <a:pt x="729" y="3769"/>
                </a:cubicBezTo>
                <a:cubicBezTo>
                  <a:pt x="634" y="3801"/>
                  <a:pt x="570" y="3896"/>
                  <a:pt x="602" y="3991"/>
                </a:cubicBezTo>
                <a:cubicBezTo>
                  <a:pt x="792" y="4624"/>
                  <a:pt x="1014" y="5226"/>
                  <a:pt x="1267" y="5796"/>
                </a:cubicBezTo>
                <a:cubicBezTo>
                  <a:pt x="1299" y="5859"/>
                  <a:pt x="1362" y="5923"/>
                  <a:pt x="1425" y="5923"/>
                </a:cubicBezTo>
                <a:cubicBezTo>
                  <a:pt x="1457" y="5923"/>
                  <a:pt x="1489" y="5891"/>
                  <a:pt x="1520" y="5891"/>
                </a:cubicBezTo>
                <a:cubicBezTo>
                  <a:pt x="1615" y="5859"/>
                  <a:pt x="1647" y="5733"/>
                  <a:pt x="1615" y="5638"/>
                </a:cubicBezTo>
                <a:cubicBezTo>
                  <a:pt x="1362" y="5068"/>
                  <a:pt x="1140" y="4498"/>
                  <a:pt x="950" y="3896"/>
                </a:cubicBezTo>
                <a:cubicBezTo>
                  <a:pt x="924" y="3818"/>
                  <a:pt x="855" y="3761"/>
                  <a:pt x="779" y="3761"/>
                </a:cubicBezTo>
                <a:close/>
                <a:moveTo>
                  <a:pt x="2298" y="7209"/>
                </a:moveTo>
                <a:cubicBezTo>
                  <a:pt x="2270" y="7209"/>
                  <a:pt x="2242" y="7213"/>
                  <a:pt x="2217" y="7221"/>
                </a:cubicBezTo>
                <a:cubicBezTo>
                  <a:pt x="2154" y="7284"/>
                  <a:pt x="2122" y="7411"/>
                  <a:pt x="2154" y="7506"/>
                </a:cubicBezTo>
                <a:cubicBezTo>
                  <a:pt x="2502" y="8044"/>
                  <a:pt x="2882" y="8583"/>
                  <a:pt x="3294" y="9058"/>
                </a:cubicBezTo>
                <a:cubicBezTo>
                  <a:pt x="3325" y="9121"/>
                  <a:pt x="3357" y="9121"/>
                  <a:pt x="3420" y="9121"/>
                </a:cubicBezTo>
                <a:cubicBezTo>
                  <a:pt x="3452" y="9121"/>
                  <a:pt x="3515" y="9121"/>
                  <a:pt x="3547" y="9090"/>
                </a:cubicBezTo>
                <a:cubicBezTo>
                  <a:pt x="3642" y="9026"/>
                  <a:pt x="3642" y="8900"/>
                  <a:pt x="3579" y="8836"/>
                </a:cubicBezTo>
                <a:cubicBezTo>
                  <a:pt x="3167" y="8329"/>
                  <a:pt x="2819" y="7823"/>
                  <a:pt x="2502" y="7284"/>
                </a:cubicBezTo>
                <a:cubicBezTo>
                  <a:pt x="2456" y="7238"/>
                  <a:pt x="2375" y="7209"/>
                  <a:pt x="2298" y="7209"/>
                </a:cubicBezTo>
                <a:close/>
                <a:moveTo>
                  <a:pt x="4715" y="10150"/>
                </a:moveTo>
                <a:cubicBezTo>
                  <a:pt x="4663" y="10150"/>
                  <a:pt x="4608" y="10166"/>
                  <a:pt x="4560" y="10198"/>
                </a:cubicBezTo>
                <a:cubicBezTo>
                  <a:pt x="4497" y="10293"/>
                  <a:pt x="4497" y="10420"/>
                  <a:pt x="4592" y="10483"/>
                </a:cubicBezTo>
                <a:cubicBezTo>
                  <a:pt x="5036" y="10926"/>
                  <a:pt x="5542" y="11338"/>
                  <a:pt x="6049" y="11718"/>
                </a:cubicBezTo>
                <a:cubicBezTo>
                  <a:pt x="6081" y="11718"/>
                  <a:pt x="6144" y="11750"/>
                  <a:pt x="6176" y="11750"/>
                </a:cubicBezTo>
                <a:cubicBezTo>
                  <a:pt x="6239" y="11750"/>
                  <a:pt x="6302" y="11718"/>
                  <a:pt x="6334" y="11655"/>
                </a:cubicBezTo>
                <a:cubicBezTo>
                  <a:pt x="6397" y="11591"/>
                  <a:pt x="6366" y="11465"/>
                  <a:pt x="6271" y="11401"/>
                </a:cubicBezTo>
                <a:cubicBezTo>
                  <a:pt x="5764" y="11021"/>
                  <a:pt x="5289" y="10641"/>
                  <a:pt x="4845" y="10198"/>
                </a:cubicBezTo>
                <a:cubicBezTo>
                  <a:pt x="4814" y="10166"/>
                  <a:pt x="4766" y="10150"/>
                  <a:pt x="4715" y="1015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g2a269e6aed1_0_336"/>
          <p:cNvSpPr/>
          <p:nvPr/>
        </p:nvSpPr>
        <p:spPr>
          <a:xfrm>
            <a:off x="4728816" y="3225866"/>
            <a:ext cx="195506" cy="382815"/>
          </a:xfrm>
          <a:custGeom>
            <a:avLst/>
            <a:gdLst/>
            <a:ahLst/>
            <a:cxnLst/>
            <a:rect l="l" t="t" r="r" b="b"/>
            <a:pathLst>
              <a:path w="6082" h="11909" extrusionOk="0">
                <a:moveTo>
                  <a:pt x="5891" y="1"/>
                </a:moveTo>
                <a:cubicBezTo>
                  <a:pt x="5796" y="1"/>
                  <a:pt x="5701" y="96"/>
                  <a:pt x="5701" y="191"/>
                </a:cubicBezTo>
                <a:cubicBezTo>
                  <a:pt x="5701" y="824"/>
                  <a:pt x="5669" y="1458"/>
                  <a:pt x="5574" y="2059"/>
                </a:cubicBezTo>
                <a:cubicBezTo>
                  <a:pt x="5574" y="2154"/>
                  <a:pt x="5638" y="2281"/>
                  <a:pt x="5733" y="2281"/>
                </a:cubicBezTo>
                <a:lnTo>
                  <a:pt x="5764" y="2281"/>
                </a:lnTo>
                <a:cubicBezTo>
                  <a:pt x="5859" y="2281"/>
                  <a:pt x="5954" y="2218"/>
                  <a:pt x="5954" y="2123"/>
                </a:cubicBezTo>
                <a:cubicBezTo>
                  <a:pt x="6049" y="1489"/>
                  <a:pt x="6081" y="824"/>
                  <a:pt x="6081" y="191"/>
                </a:cubicBezTo>
                <a:cubicBezTo>
                  <a:pt x="6081" y="96"/>
                  <a:pt x="5986" y="1"/>
                  <a:pt x="5891" y="1"/>
                </a:cubicBezTo>
                <a:close/>
                <a:moveTo>
                  <a:pt x="5398" y="3761"/>
                </a:moveTo>
                <a:cubicBezTo>
                  <a:pt x="5321" y="3761"/>
                  <a:pt x="5252" y="3818"/>
                  <a:pt x="5226" y="3896"/>
                </a:cubicBezTo>
                <a:cubicBezTo>
                  <a:pt x="5068" y="4498"/>
                  <a:pt x="4846" y="5100"/>
                  <a:pt x="4624" y="5670"/>
                </a:cubicBezTo>
                <a:cubicBezTo>
                  <a:pt x="4561" y="5765"/>
                  <a:pt x="4624" y="5891"/>
                  <a:pt x="4719" y="5923"/>
                </a:cubicBezTo>
                <a:lnTo>
                  <a:pt x="4783" y="5923"/>
                </a:lnTo>
                <a:cubicBezTo>
                  <a:pt x="4846" y="5923"/>
                  <a:pt x="4941" y="5891"/>
                  <a:pt x="4973" y="5828"/>
                </a:cubicBezTo>
                <a:cubicBezTo>
                  <a:pt x="5194" y="5226"/>
                  <a:pt x="5416" y="4625"/>
                  <a:pt x="5574" y="3991"/>
                </a:cubicBezTo>
                <a:cubicBezTo>
                  <a:pt x="5606" y="3896"/>
                  <a:pt x="5543" y="3801"/>
                  <a:pt x="5448" y="3769"/>
                </a:cubicBezTo>
                <a:cubicBezTo>
                  <a:pt x="5431" y="3764"/>
                  <a:pt x="5414" y="3761"/>
                  <a:pt x="5398" y="3761"/>
                </a:cubicBezTo>
                <a:close/>
                <a:moveTo>
                  <a:pt x="3946" y="7252"/>
                </a:moveTo>
                <a:cubicBezTo>
                  <a:pt x="3877" y="7252"/>
                  <a:pt x="3810" y="7287"/>
                  <a:pt x="3769" y="7348"/>
                </a:cubicBezTo>
                <a:cubicBezTo>
                  <a:pt x="3484" y="7886"/>
                  <a:pt x="3136" y="8425"/>
                  <a:pt x="2756" y="8900"/>
                </a:cubicBezTo>
                <a:cubicBezTo>
                  <a:pt x="2692" y="8995"/>
                  <a:pt x="2692" y="9121"/>
                  <a:pt x="2787" y="9185"/>
                </a:cubicBezTo>
                <a:cubicBezTo>
                  <a:pt x="2819" y="9216"/>
                  <a:pt x="2851" y="9216"/>
                  <a:pt x="2882" y="9216"/>
                </a:cubicBezTo>
                <a:cubicBezTo>
                  <a:pt x="2946" y="9216"/>
                  <a:pt x="3009" y="9185"/>
                  <a:pt x="3041" y="9153"/>
                </a:cubicBezTo>
                <a:cubicBezTo>
                  <a:pt x="3452" y="8646"/>
                  <a:pt x="3801" y="8108"/>
                  <a:pt x="4118" y="7538"/>
                </a:cubicBezTo>
                <a:cubicBezTo>
                  <a:pt x="4181" y="7443"/>
                  <a:pt x="4149" y="7348"/>
                  <a:pt x="4054" y="7285"/>
                </a:cubicBezTo>
                <a:cubicBezTo>
                  <a:pt x="4021" y="7262"/>
                  <a:pt x="3983" y="7252"/>
                  <a:pt x="3946" y="7252"/>
                </a:cubicBezTo>
                <a:close/>
                <a:moveTo>
                  <a:pt x="1647" y="10277"/>
                </a:moveTo>
                <a:cubicBezTo>
                  <a:pt x="1600" y="10277"/>
                  <a:pt x="1552" y="10293"/>
                  <a:pt x="1521" y="10325"/>
                </a:cubicBezTo>
                <a:cubicBezTo>
                  <a:pt x="1077" y="10768"/>
                  <a:pt x="602" y="11180"/>
                  <a:pt x="96" y="11560"/>
                </a:cubicBezTo>
                <a:cubicBezTo>
                  <a:pt x="32" y="11623"/>
                  <a:pt x="1" y="11750"/>
                  <a:pt x="64" y="11813"/>
                </a:cubicBezTo>
                <a:cubicBezTo>
                  <a:pt x="96" y="11877"/>
                  <a:pt x="159" y="11908"/>
                  <a:pt x="222" y="11908"/>
                </a:cubicBezTo>
                <a:cubicBezTo>
                  <a:pt x="254" y="11908"/>
                  <a:pt x="317" y="11877"/>
                  <a:pt x="349" y="11877"/>
                </a:cubicBezTo>
                <a:cubicBezTo>
                  <a:pt x="856" y="11465"/>
                  <a:pt x="1331" y="11053"/>
                  <a:pt x="1774" y="10578"/>
                </a:cubicBezTo>
                <a:cubicBezTo>
                  <a:pt x="1869" y="10515"/>
                  <a:pt x="1869" y="10388"/>
                  <a:pt x="1774" y="10325"/>
                </a:cubicBezTo>
                <a:cubicBezTo>
                  <a:pt x="1742" y="10293"/>
                  <a:pt x="1695" y="10277"/>
                  <a:pt x="1647" y="10277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g2a269e6aed1_0_336"/>
          <p:cNvSpPr/>
          <p:nvPr/>
        </p:nvSpPr>
        <p:spPr>
          <a:xfrm>
            <a:off x="4222886" y="2758607"/>
            <a:ext cx="425536" cy="67215"/>
          </a:xfrm>
          <a:custGeom>
            <a:avLst/>
            <a:gdLst/>
            <a:ahLst/>
            <a:cxnLst/>
            <a:rect l="l" t="t" r="r" b="b"/>
            <a:pathLst>
              <a:path w="13238" h="2091" extrusionOk="0">
                <a:moveTo>
                  <a:pt x="7506" y="1"/>
                </a:moveTo>
                <a:cubicBezTo>
                  <a:pt x="7411" y="1"/>
                  <a:pt x="7316" y="64"/>
                  <a:pt x="7316" y="159"/>
                </a:cubicBezTo>
                <a:cubicBezTo>
                  <a:pt x="7316" y="286"/>
                  <a:pt x="7411" y="349"/>
                  <a:pt x="7506" y="381"/>
                </a:cubicBezTo>
                <a:cubicBezTo>
                  <a:pt x="8139" y="381"/>
                  <a:pt x="8772" y="444"/>
                  <a:pt x="9374" y="539"/>
                </a:cubicBezTo>
                <a:lnTo>
                  <a:pt x="9406" y="539"/>
                </a:lnTo>
                <a:cubicBezTo>
                  <a:pt x="9501" y="539"/>
                  <a:pt x="9564" y="476"/>
                  <a:pt x="9596" y="381"/>
                </a:cubicBezTo>
                <a:cubicBezTo>
                  <a:pt x="9596" y="286"/>
                  <a:pt x="9532" y="191"/>
                  <a:pt x="9437" y="159"/>
                </a:cubicBezTo>
                <a:cubicBezTo>
                  <a:pt x="8804" y="64"/>
                  <a:pt x="8171" y="1"/>
                  <a:pt x="7506" y="1"/>
                </a:cubicBezTo>
                <a:close/>
                <a:moveTo>
                  <a:pt x="5643" y="58"/>
                </a:moveTo>
                <a:cubicBezTo>
                  <a:pt x="5631" y="58"/>
                  <a:pt x="5618" y="60"/>
                  <a:pt x="5605" y="64"/>
                </a:cubicBezTo>
                <a:cubicBezTo>
                  <a:pt x="4972" y="128"/>
                  <a:pt x="4339" y="223"/>
                  <a:pt x="3705" y="349"/>
                </a:cubicBezTo>
                <a:cubicBezTo>
                  <a:pt x="3610" y="381"/>
                  <a:pt x="3547" y="508"/>
                  <a:pt x="3579" y="603"/>
                </a:cubicBezTo>
                <a:cubicBezTo>
                  <a:pt x="3579" y="698"/>
                  <a:pt x="3674" y="729"/>
                  <a:pt x="3737" y="729"/>
                </a:cubicBezTo>
                <a:lnTo>
                  <a:pt x="3800" y="729"/>
                </a:lnTo>
                <a:cubicBezTo>
                  <a:pt x="4402" y="603"/>
                  <a:pt x="5004" y="508"/>
                  <a:pt x="5637" y="444"/>
                </a:cubicBezTo>
                <a:cubicBezTo>
                  <a:pt x="5732" y="413"/>
                  <a:pt x="5827" y="318"/>
                  <a:pt x="5795" y="223"/>
                </a:cubicBezTo>
                <a:cubicBezTo>
                  <a:pt x="5795" y="140"/>
                  <a:pt x="5724" y="58"/>
                  <a:pt x="5643" y="58"/>
                </a:cubicBezTo>
                <a:close/>
                <a:moveTo>
                  <a:pt x="11256" y="594"/>
                </a:moveTo>
                <a:cubicBezTo>
                  <a:pt x="11179" y="594"/>
                  <a:pt x="11110" y="651"/>
                  <a:pt x="11084" y="729"/>
                </a:cubicBezTo>
                <a:cubicBezTo>
                  <a:pt x="11053" y="824"/>
                  <a:pt x="11116" y="951"/>
                  <a:pt x="11211" y="983"/>
                </a:cubicBezTo>
                <a:cubicBezTo>
                  <a:pt x="11781" y="1141"/>
                  <a:pt x="12383" y="1363"/>
                  <a:pt x="12953" y="1616"/>
                </a:cubicBezTo>
                <a:cubicBezTo>
                  <a:pt x="12984" y="1648"/>
                  <a:pt x="13016" y="1648"/>
                  <a:pt x="13048" y="1648"/>
                </a:cubicBezTo>
                <a:cubicBezTo>
                  <a:pt x="13111" y="1648"/>
                  <a:pt x="13174" y="1616"/>
                  <a:pt x="13206" y="1521"/>
                </a:cubicBezTo>
                <a:cubicBezTo>
                  <a:pt x="13238" y="1426"/>
                  <a:pt x="13206" y="1331"/>
                  <a:pt x="13111" y="1268"/>
                </a:cubicBezTo>
                <a:cubicBezTo>
                  <a:pt x="12541" y="1014"/>
                  <a:pt x="11939" y="793"/>
                  <a:pt x="11306" y="603"/>
                </a:cubicBezTo>
                <a:cubicBezTo>
                  <a:pt x="11289" y="597"/>
                  <a:pt x="11272" y="594"/>
                  <a:pt x="11256" y="594"/>
                </a:cubicBezTo>
                <a:close/>
                <a:moveTo>
                  <a:pt x="1921" y="911"/>
                </a:moveTo>
                <a:cubicBezTo>
                  <a:pt x="1903" y="911"/>
                  <a:pt x="1885" y="914"/>
                  <a:pt x="1869" y="919"/>
                </a:cubicBezTo>
                <a:cubicBezTo>
                  <a:pt x="1267" y="1141"/>
                  <a:pt x="697" y="1426"/>
                  <a:pt x="127" y="1711"/>
                </a:cubicBezTo>
                <a:cubicBezTo>
                  <a:pt x="32" y="1774"/>
                  <a:pt x="0" y="1901"/>
                  <a:pt x="32" y="1996"/>
                </a:cubicBezTo>
                <a:cubicBezTo>
                  <a:pt x="63" y="2059"/>
                  <a:pt x="127" y="2091"/>
                  <a:pt x="222" y="2091"/>
                </a:cubicBezTo>
                <a:cubicBezTo>
                  <a:pt x="253" y="2091"/>
                  <a:pt x="253" y="2059"/>
                  <a:pt x="285" y="2059"/>
                </a:cubicBezTo>
                <a:cubicBezTo>
                  <a:pt x="855" y="1774"/>
                  <a:pt x="1425" y="1521"/>
                  <a:pt x="1995" y="1299"/>
                </a:cubicBezTo>
                <a:cubicBezTo>
                  <a:pt x="2090" y="1236"/>
                  <a:pt x="2154" y="1141"/>
                  <a:pt x="2122" y="1046"/>
                </a:cubicBezTo>
                <a:cubicBezTo>
                  <a:pt x="2096" y="968"/>
                  <a:pt x="2005" y="911"/>
                  <a:pt x="1921" y="91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2a269e6aed1_0_336"/>
          <p:cNvSpPr/>
          <p:nvPr/>
        </p:nvSpPr>
        <p:spPr>
          <a:xfrm>
            <a:off x="4575099" y="2899112"/>
            <a:ext cx="318653" cy="318653"/>
          </a:xfrm>
          <a:custGeom>
            <a:avLst/>
            <a:gdLst/>
            <a:ahLst/>
            <a:cxnLst/>
            <a:rect l="l" t="t" r="r" b="b"/>
            <a:pathLst>
              <a:path w="9913" h="9913" extrusionOk="0">
                <a:moveTo>
                  <a:pt x="4973" y="0"/>
                </a:moveTo>
                <a:cubicBezTo>
                  <a:pt x="2217" y="0"/>
                  <a:pt x="1" y="2217"/>
                  <a:pt x="1" y="4940"/>
                </a:cubicBezTo>
                <a:cubicBezTo>
                  <a:pt x="1" y="7696"/>
                  <a:pt x="2217" y="9912"/>
                  <a:pt x="4973" y="9912"/>
                </a:cubicBezTo>
                <a:cubicBezTo>
                  <a:pt x="7696" y="9912"/>
                  <a:pt x="9913" y="7696"/>
                  <a:pt x="9913" y="4940"/>
                </a:cubicBezTo>
                <a:cubicBezTo>
                  <a:pt x="9913" y="2217"/>
                  <a:pt x="7696" y="0"/>
                  <a:pt x="4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g2a269e6aed1_0_336"/>
          <p:cNvSpPr/>
          <p:nvPr/>
        </p:nvSpPr>
        <p:spPr>
          <a:xfrm>
            <a:off x="4725763" y="2896059"/>
            <a:ext cx="174097" cy="327815"/>
          </a:xfrm>
          <a:custGeom>
            <a:avLst/>
            <a:gdLst/>
            <a:ahLst/>
            <a:cxnLst/>
            <a:rect l="l" t="t" r="r" b="b"/>
            <a:pathLst>
              <a:path w="5416" h="10198" extrusionOk="0">
                <a:moveTo>
                  <a:pt x="1362" y="0"/>
                </a:moveTo>
                <a:cubicBezTo>
                  <a:pt x="1267" y="0"/>
                  <a:pt x="1172" y="63"/>
                  <a:pt x="1141" y="158"/>
                </a:cubicBezTo>
                <a:cubicBezTo>
                  <a:pt x="1109" y="253"/>
                  <a:pt x="1172" y="348"/>
                  <a:pt x="1299" y="380"/>
                </a:cubicBezTo>
                <a:cubicBezTo>
                  <a:pt x="1584" y="443"/>
                  <a:pt x="1869" y="539"/>
                  <a:pt x="2122" y="634"/>
                </a:cubicBezTo>
                <a:cubicBezTo>
                  <a:pt x="2692" y="887"/>
                  <a:pt x="3199" y="1235"/>
                  <a:pt x="3642" y="1679"/>
                </a:cubicBezTo>
                <a:cubicBezTo>
                  <a:pt x="4086" y="2090"/>
                  <a:pt x="4434" y="2629"/>
                  <a:pt x="4656" y="3167"/>
                </a:cubicBezTo>
                <a:cubicBezTo>
                  <a:pt x="4909" y="3769"/>
                  <a:pt x="5036" y="4402"/>
                  <a:pt x="5036" y="5035"/>
                </a:cubicBezTo>
                <a:cubicBezTo>
                  <a:pt x="5036" y="5669"/>
                  <a:pt x="4909" y="6302"/>
                  <a:pt x="4656" y="6872"/>
                </a:cubicBezTo>
                <a:cubicBezTo>
                  <a:pt x="4434" y="7442"/>
                  <a:pt x="4086" y="7949"/>
                  <a:pt x="3642" y="8392"/>
                </a:cubicBezTo>
                <a:cubicBezTo>
                  <a:pt x="3199" y="8836"/>
                  <a:pt x="2692" y="9184"/>
                  <a:pt x="2122" y="9437"/>
                </a:cubicBezTo>
                <a:cubicBezTo>
                  <a:pt x="1552" y="9691"/>
                  <a:pt x="919" y="9817"/>
                  <a:pt x="286" y="9817"/>
                </a:cubicBezTo>
                <a:lnTo>
                  <a:pt x="191" y="9817"/>
                </a:lnTo>
                <a:cubicBezTo>
                  <a:pt x="96" y="9817"/>
                  <a:pt x="1" y="9881"/>
                  <a:pt x="1" y="9976"/>
                </a:cubicBezTo>
                <a:cubicBezTo>
                  <a:pt x="1" y="10103"/>
                  <a:pt x="96" y="10166"/>
                  <a:pt x="191" y="10198"/>
                </a:cubicBezTo>
                <a:lnTo>
                  <a:pt x="286" y="10198"/>
                </a:lnTo>
                <a:cubicBezTo>
                  <a:pt x="951" y="10198"/>
                  <a:pt x="1647" y="10039"/>
                  <a:pt x="2281" y="9786"/>
                </a:cubicBezTo>
                <a:cubicBezTo>
                  <a:pt x="2882" y="9532"/>
                  <a:pt x="3421" y="9152"/>
                  <a:pt x="3896" y="8677"/>
                </a:cubicBezTo>
                <a:cubicBezTo>
                  <a:pt x="4371" y="8202"/>
                  <a:pt x="4751" y="7664"/>
                  <a:pt x="5004" y="7031"/>
                </a:cubicBezTo>
                <a:cubicBezTo>
                  <a:pt x="5289" y="6397"/>
                  <a:pt x="5416" y="5732"/>
                  <a:pt x="5416" y="5035"/>
                </a:cubicBezTo>
                <a:cubicBezTo>
                  <a:pt x="5416" y="4339"/>
                  <a:pt x="5289" y="3674"/>
                  <a:pt x="5004" y="3040"/>
                </a:cubicBezTo>
                <a:cubicBezTo>
                  <a:pt x="4751" y="2439"/>
                  <a:pt x="4371" y="1869"/>
                  <a:pt x="3896" y="1394"/>
                </a:cubicBezTo>
                <a:cubicBezTo>
                  <a:pt x="3452" y="919"/>
                  <a:pt x="2882" y="570"/>
                  <a:pt x="2281" y="285"/>
                </a:cubicBezTo>
                <a:cubicBezTo>
                  <a:pt x="1996" y="158"/>
                  <a:pt x="1679" y="63"/>
                  <a:pt x="136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g2a269e6aed1_0_336"/>
          <p:cNvSpPr/>
          <p:nvPr/>
        </p:nvSpPr>
        <p:spPr>
          <a:xfrm>
            <a:off x="4568991" y="2893005"/>
            <a:ext cx="172072" cy="327815"/>
          </a:xfrm>
          <a:custGeom>
            <a:avLst/>
            <a:gdLst/>
            <a:ahLst/>
            <a:cxnLst/>
            <a:rect l="l" t="t" r="r" b="b"/>
            <a:pathLst>
              <a:path w="5353" h="10198" extrusionOk="0">
                <a:moveTo>
                  <a:pt x="5163" y="0"/>
                </a:moveTo>
                <a:cubicBezTo>
                  <a:pt x="4466" y="0"/>
                  <a:pt x="3801" y="127"/>
                  <a:pt x="3167" y="380"/>
                </a:cubicBezTo>
                <a:cubicBezTo>
                  <a:pt x="2534" y="665"/>
                  <a:pt x="1996" y="1014"/>
                  <a:pt x="1521" y="1489"/>
                </a:cubicBezTo>
                <a:cubicBezTo>
                  <a:pt x="1046" y="1964"/>
                  <a:pt x="666" y="2502"/>
                  <a:pt x="412" y="3135"/>
                </a:cubicBezTo>
                <a:cubicBezTo>
                  <a:pt x="159" y="3769"/>
                  <a:pt x="1" y="4434"/>
                  <a:pt x="1" y="5130"/>
                </a:cubicBezTo>
                <a:cubicBezTo>
                  <a:pt x="1" y="5827"/>
                  <a:pt x="159" y="6492"/>
                  <a:pt x="412" y="7126"/>
                </a:cubicBezTo>
                <a:cubicBezTo>
                  <a:pt x="666" y="7759"/>
                  <a:pt x="1046" y="8297"/>
                  <a:pt x="1521" y="8772"/>
                </a:cubicBezTo>
                <a:cubicBezTo>
                  <a:pt x="1996" y="9247"/>
                  <a:pt x="2534" y="9627"/>
                  <a:pt x="3167" y="9881"/>
                </a:cubicBezTo>
                <a:cubicBezTo>
                  <a:pt x="3484" y="10007"/>
                  <a:pt x="3801" y="10102"/>
                  <a:pt x="4149" y="10198"/>
                </a:cubicBezTo>
                <a:lnTo>
                  <a:pt x="4213" y="10198"/>
                </a:lnTo>
                <a:cubicBezTo>
                  <a:pt x="4276" y="10198"/>
                  <a:pt x="4371" y="10134"/>
                  <a:pt x="4403" y="10039"/>
                </a:cubicBezTo>
                <a:cubicBezTo>
                  <a:pt x="4403" y="9912"/>
                  <a:pt x="4339" y="9817"/>
                  <a:pt x="4244" y="9817"/>
                </a:cubicBezTo>
                <a:cubicBezTo>
                  <a:pt x="3927" y="9754"/>
                  <a:pt x="3611" y="9659"/>
                  <a:pt x="3294" y="9532"/>
                </a:cubicBezTo>
                <a:cubicBezTo>
                  <a:pt x="2724" y="9279"/>
                  <a:pt x="2217" y="8931"/>
                  <a:pt x="1774" y="8487"/>
                </a:cubicBezTo>
                <a:cubicBezTo>
                  <a:pt x="1362" y="8076"/>
                  <a:pt x="1014" y="7537"/>
                  <a:pt x="761" y="6999"/>
                </a:cubicBezTo>
                <a:cubicBezTo>
                  <a:pt x="507" y="6397"/>
                  <a:pt x="381" y="5764"/>
                  <a:pt x="381" y="5130"/>
                </a:cubicBezTo>
                <a:cubicBezTo>
                  <a:pt x="381" y="4497"/>
                  <a:pt x="507" y="3864"/>
                  <a:pt x="761" y="3294"/>
                </a:cubicBezTo>
                <a:cubicBezTo>
                  <a:pt x="1014" y="2724"/>
                  <a:pt x="1331" y="2217"/>
                  <a:pt x="1774" y="1774"/>
                </a:cubicBezTo>
                <a:cubicBezTo>
                  <a:pt x="2217" y="1330"/>
                  <a:pt x="2724" y="982"/>
                  <a:pt x="3294" y="729"/>
                </a:cubicBezTo>
                <a:cubicBezTo>
                  <a:pt x="3896" y="507"/>
                  <a:pt x="4529" y="380"/>
                  <a:pt x="5163" y="380"/>
                </a:cubicBezTo>
                <a:cubicBezTo>
                  <a:pt x="5258" y="380"/>
                  <a:pt x="5353" y="285"/>
                  <a:pt x="5353" y="190"/>
                </a:cubicBezTo>
                <a:cubicBezTo>
                  <a:pt x="5353" y="63"/>
                  <a:pt x="5258" y="0"/>
                  <a:pt x="5163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g2a269e6aed1_0_336"/>
          <p:cNvSpPr/>
          <p:nvPr/>
        </p:nvSpPr>
        <p:spPr>
          <a:xfrm>
            <a:off x="4657551" y="3057909"/>
            <a:ext cx="282040" cy="226011"/>
          </a:xfrm>
          <a:custGeom>
            <a:avLst/>
            <a:gdLst/>
            <a:ahLst/>
            <a:cxnLst/>
            <a:rect l="l" t="t" r="r" b="b"/>
            <a:pathLst>
              <a:path w="8774" h="7031" extrusionOk="0">
                <a:moveTo>
                  <a:pt x="7348" y="0"/>
                </a:moveTo>
                <a:cubicBezTo>
                  <a:pt x="7348" y="666"/>
                  <a:pt x="7221" y="1331"/>
                  <a:pt x="6968" y="1932"/>
                </a:cubicBezTo>
                <a:cubicBezTo>
                  <a:pt x="6715" y="2502"/>
                  <a:pt x="6366" y="3041"/>
                  <a:pt x="5891" y="3484"/>
                </a:cubicBezTo>
                <a:cubicBezTo>
                  <a:pt x="5448" y="3959"/>
                  <a:pt x="4909" y="4307"/>
                  <a:pt x="4339" y="4561"/>
                </a:cubicBezTo>
                <a:cubicBezTo>
                  <a:pt x="3738" y="4814"/>
                  <a:pt x="3073" y="4941"/>
                  <a:pt x="2408" y="4941"/>
                </a:cubicBezTo>
                <a:lnTo>
                  <a:pt x="2313" y="4941"/>
                </a:lnTo>
                <a:lnTo>
                  <a:pt x="2313" y="4339"/>
                </a:lnTo>
                <a:lnTo>
                  <a:pt x="1" y="5701"/>
                </a:lnTo>
                <a:lnTo>
                  <a:pt x="2313" y="7031"/>
                </a:lnTo>
                <a:lnTo>
                  <a:pt x="2313" y="6366"/>
                </a:lnTo>
                <a:lnTo>
                  <a:pt x="2408" y="6366"/>
                </a:lnTo>
                <a:cubicBezTo>
                  <a:pt x="3294" y="6366"/>
                  <a:pt x="4118" y="6208"/>
                  <a:pt x="4878" y="5859"/>
                </a:cubicBezTo>
                <a:cubicBezTo>
                  <a:pt x="5638" y="5543"/>
                  <a:pt x="6335" y="5099"/>
                  <a:pt x="6905" y="4497"/>
                </a:cubicBezTo>
                <a:cubicBezTo>
                  <a:pt x="7475" y="3927"/>
                  <a:pt x="7950" y="3231"/>
                  <a:pt x="8266" y="2471"/>
                </a:cubicBezTo>
                <a:cubicBezTo>
                  <a:pt x="8615" y="1711"/>
                  <a:pt x="8773" y="887"/>
                  <a:pt x="8773" y="0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g2a269e6aed1_0_336"/>
          <p:cNvSpPr/>
          <p:nvPr/>
        </p:nvSpPr>
        <p:spPr>
          <a:xfrm>
            <a:off x="4651443" y="3051801"/>
            <a:ext cx="294255" cy="238227"/>
          </a:xfrm>
          <a:custGeom>
            <a:avLst/>
            <a:gdLst/>
            <a:ahLst/>
            <a:cxnLst/>
            <a:rect l="l" t="t" r="r" b="b"/>
            <a:pathLst>
              <a:path w="9154" h="7411" extrusionOk="0">
                <a:moveTo>
                  <a:pt x="7538" y="0"/>
                </a:moveTo>
                <a:cubicBezTo>
                  <a:pt x="7443" y="0"/>
                  <a:pt x="7348" y="95"/>
                  <a:pt x="7348" y="190"/>
                </a:cubicBezTo>
                <a:cubicBezTo>
                  <a:pt x="7348" y="824"/>
                  <a:pt x="7221" y="1457"/>
                  <a:pt x="6968" y="2059"/>
                </a:cubicBezTo>
                <a:cubicBezTo>
                  <a:pt x="6746" y="2597"/>
                  <a:pt x="6398" y="3136"/>
                  <a:pt x="5954" y="3547"/>
                </a:cubicBezTo>
                <a:cubicBezTo>
                  <a:pt x="5511" y="3991"/>
                  <a:pt x="5004" y="4339"/>
                  <a:pt x="4434" y="4592"/>
                </a:cubicBezTo>
                <a:cubicBezTo>
                  <a:pt x="3896" y="4814"/>
                  <a:pt x="3294" y="4941"/>
                  <a:pt x="2693" y="4941"/>
                </a:cubicBezTo>
                <a:lnTo>
                  <a:pt x="2693" y="4561"/>
                </a:lnTo>
                <a:cubicBezTo>
                  <a:pt x="2693" y="4466"/>
                  <a:pt x="2661" y="4402"/>
                  <a:pt x="2598" y="4371"/>
                </a:cubicBezTo>
                <a:cubicBezTo>
                  <a:pt x="2566" y="4355"/>
                  <a:pt x="2534" y="4347"/>
                  <a:pt x="2503" y="4347"/>
                </a:cubicBezTo>
                <a:cubicBezTo>
                  <a:pt x="2471" y="4347"/>
                  <a:pt x="2439" y="4355"/>
                  <a:pt x="2408" y="4371"/>
                </a:cubicBezTo>
                <a:lnTo>
                  <a:pt x="96" y="5733"/>
                </a:lnTo>
                <a:cubicBezTo>
                  <a:pt x="32" y="5764"/>
                  <a:pt x="1" y="5828"/>
                  <a:pt x="1" y="5891"/>
                </a:cubicBezTo>
                <a:cubicBezTo>
                  <a:pt x="1" y="5954"/>
                  <a:pt x="32" y="6018"/>
                  <a:pt x="96" y="6049"/>
                </a:cubicBezTo>
                <a:lnTo>
                  <a:pt x="2408" y="7379"/>
                </a:lnTo>
                <a:cubicBezTo>
                  <a:pt x="2439" y="7411"/>
                  <a:pt x="2471" y="7411"/>
                  <a:pt x="2503" y="7411"/>
                </a:cubicBezTo>
                <a:cubicBezTo>
                  <a:pt x="2534" y="7411"/>
                  <a:pt x="2566" y="7411"/>
                  <a:pt x="2629" y="7379"/>
                </a:cubicBezTo>
                <a:cubicBezTo>
                  <a:pt x="2661" y="7348"/>
                  <a:pt x="2724" y="7284"/>
                  <a:pt x="2724" y="7221"/>
                </a:cubicBezTo>
                <a:lnTo>
                  <a:pt x="2724" y="6778"/>
                </a:lnTo>
                <a:cubicBezTo>
                  <a:pt x="3548" y="6746"/>
                  <a:pt x="4371" y="6588"/>
                  <a:pt x="5163" y="6239"/>
                </a:cubicBezTo>
                <a:cubicBezTo>
                  <a:pt x="5923" y="5923"/>
                  <a:pt x="6651" y="5448"/>
                  <a:pt x="7253" y="4846"/>
                </a:cubicBezTo>
                <a:cubicBezTo>
                  <a:pt x="7855" y="4244"/>
                  <a:pt x="8330" y="3547"/>
                  <a:pt x="8646" y="2756"/>
                </a:cubicBezTo>
                <a:cubicBezTo>
                  <a:pt x="8995" y="1932"/>
                  <a:pt x="9153" y="1077"/>
                  <a:pt x="9153" y="190"/>
                </a:cubicBezTo>
                <a:cubicBezTo>
                  <a:pt x="9153" y="95"/>
                  <a:pt x="9090" y="0"/>
                  <a:pt x="8963" y="0"/>
                </a:cubicBezTo>
                <a:cubicBezTo>
                  <a:pt x="8868" y="0"/>
                  <a:pt x="8773" y="95"/>
                  <a:pt x="8773" y="190"/>
                </a:cubicBezTo>
                <a:cubicBezTo>
                  <a:pt x="8773" y="1014"/>
                  <a:pt x="8615" y="1837"/>
                  <a:pt x="8298" y="2597"/>
                </a:cubicBezTo>
                <a:cubicBezTo>
                  <a:pt x="7981" y="3326"/>
                  <a:pt x="7538" y="3991"/>
                  <a:pt x="6968" y="4561"/>
                </a:cubicBezTo>
                <a:cubicBezTo>
                  <a:pt x="6398" y="5131"/>
                  <a:pt x="5733" y="5574"/>
                  <a:pt x="5004" y="5891"/>
                </a:cubicBezTo>
                <a:cubicBezTo>
                  <a:pt x="4244" y="6208"/>
                  <a:pt x="3421" y="6398"/>
                  <a:pt x="2598" y="6398"/>
                </a:cubicBezTo>
                <a:lnTo>
                  <a:pt x="2503" y="6398"/>
                </a:lnTo>
                <a:cubicBezTo>
                  <a:pt x="2408" y="6398"/>
                  <a:pt x="2313" y="6461"/>
                  <a:pt x="2313" y="6588"/>
                </a:cubicBezTo>
                <a:lnTo>
                  <a:pt x="2313" y="6904"/>
                </a:lnTo>
                <a:lnTo>
                  <a:pt x="571" y="5891"/>
                </a:lnTo>
                <a:lnTo>
                  <a:pt x="2313" y="4877"/>
                </a:lnTo>
                <a:lnTo>
                  <a:pt x="2313" y="5162"/>
                </a:lnTo>
                <a:cubicBezTo>
                  <a:pt x="2313" y="5258"/>
                  <a:pt x="2408" y="5321"/>
                  <a:pt x="2503" y="5353"/>
                </a:cubicBezTo>
                <a:lnTo>
                  <a:pt x="2598" y="5353"/>
                </a:lnTo>
                <a:cubicBezTo>
                  <a:pt x="3294" y="5353"/>
                  <a:pt x="3959" y="5194"/>
                  <a:pt x="4593" y="4941"/>
                </a:cubicBezTo>
                <a:cubicBezTo>
                  <a:pt x="5194" y="4687"/>
                  <a:pt x="5764" y="4307"/>
                  <a:pt x="6240" y="3832"/>
                </a:cubicBezTo>
                <a:cubicBezTo>
                  <a:pt x="6715" y="3357"/>
                  <a:pt x="7063" y="2819"/>
                  <a:pt x="7348" y="2186"/>
                </a:cubicBezTo>
                <a:cubicBezTo>
                  <a:pt x="7601" y="1552"/>
                  <a:pt x="7728" y="887"/>
                  <a:pt x="7728" y="190"/>
                </a:cubicBezTo>
                <a:cubicBezTo>
                  <a:pt x="7728" y="95"/>
                  <a:pt x="7633" y="0"/>
                  <a:pt x="7538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g2a269e6aed1_0_336"/>
          <p:cNvSpPr/>
          <p:nvPr/>
        </p:nvSpPr>
        <p:spPr>
          <a:xfrm>
            <a:off x="4529292" y="2835980"/>
            <a:ext cx="279983" cy="221961"/>
          </a:xfrm>
          <a:custGeom>
            <a:avLst/>
            <a:gdLst/>
            <a:ahLst/>
            <a:cxnLst/>
            <a:rect l="l" t="t" r="r" b="b"/>
            <a:pathLst>
              <a:path w="8710" h="6905" extrusionOk="0">
                <a:moveTo>
                  <a:pt x="6398" y="1"/>
                </a:moveTo>
                <a:lnTo>
                  <a:pt x="6398" y="444"/>
                </a:lnTo>
                <a:lnTo>
                  <a:pt x="6398" y="539"/>
                </a:lnTo>
                <a:cubicBezTo>
                  <a:pt x="5511" y="539"/>
                  <a:pt x="4656" y="697"/>
                  <a:pt x="3896" y="1014"/>
                </a:cubicBezTo>
                <a:cubicBezTo>
                  <a:pt x="3136" y="1362"/>
                  <a:pt x="2471" y="1806"/>
                  <a:pt x="1869" y="2408"/>
                </a:cubicBezTo>
                <a:cubicBezTo>
                  <a:pt x="1299" y="2978"/>
                  <a:pt x="824" y="3643"/>
                  <a:pt x="507" y="4434"/>
                </a:cubicBezTo>
                <a:cubicBezTo>
                  <a:pt x="190" y="5194"/>
                  <a:pt x="0" y="6018"/>
                  <a:pt x="0" y="6904"/>
                </a:cubicBezTo>
                <a:lnTo>
                  <a:pt x="1426" y="6904"/>
                </a:lnTo>
                <a:cubicBezTo>
                  <a:pt x="1426" y="6208"/>
                  <a:pt x="1584" y="5574"/>
                  <a:pt x="1806" y="4973"/>
                </a:cubicBezTo>
                <a:cubicBezTo>
                  <a:pt x="2059" y="4371"/>
                  <a:pt x="2439" y="3833"/>
                  <a:pt x="2882" y="3389"/>
                </a:cubicBezTo>
                <a:cubicBezTo>
                  <a:pt x="3326" y="2946"/>
                  <a:pt x="3864" y="2598"/>
                  <a:pt x="4466" y="2344"/>
                </a:cubicBezTo>
                <a:cubicBezTo>
                  <a:pt x="5067" y="2091"/>
                  <a:pt x="5701" y="1932"/>
                  <a:pt x="6398" y="1932"/>
                </a:cubicBezTo>
                <a:lnTo>
                  <a:pt x="6398" y="2661"/>
                </a:lnTo>
                <a:lnTo>
                  <a:pt x="8709" y="1331"/>
                </a:lnTo>
                <a:lnTo>
                  <a:pt x="6398" y="1"/>
                </a:ln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g2a269e6aed1_0_336"/>
          <p:cNvSpPr/>
          <p:nvPr/>
        </p:nvSpPr>
        <p:spPr>
          <a:xfrm>
            <a:off x="4523185" y="2829101"/>
            <a:ext cx="292198" cy="234948"/>
          </a:xfrm>
          <a:custGeom>
            <a:avLst/>
            <a:gdLst/>
            <a:ahLst/>
            <a:cxnLst/>
            <a:rect l="l" t="t" r="r" b="b"/>
            <a:pathLst>
              <a:path w="9090" h="7309" extrusionOk="0">
                <a:moveTo>
                  <a:pt x="6576" y="1"/>
                </a:moveTo>
                <a:cubicBezTo>
                  <a:pt x="6540" y="1"/>
                  <a:pt x="6508" y="9"/>
                  <a:pt x="6493" y="25"/>
                </a:cubicBezTo>
                <a:cubicBezTo>
                  <a:pt x="6429" y="88"/>
                  <a:pt x="6398" y="151"/>
                  <a:pt x="6398" y="215"/>
                </a:cubicBezTo>
                <a:lnTo>
                  <a:pt x="6398" y="531"/>
                </a:lnTo>
                <a:cubicBezTo>
                  <a:pt x="5574" y="563"/>
                  <a:pt x="4782" y="753"/>
                  <a:pt x="4022" y="1070"/>
                </a:cubicBezTo>
                <a:cubicBezTo>
                  <a:pt x="3231" y="1386"/>
                  <a:pt x="2534" y="1861"/>
                  <a:pt x="1932" y="2463"/>
                </a:cubicBezTo>
                <a:cubicBezTo>
                  <a:pt x="1331" y="3065"/>
                  <a:pt x="855" y="3762"/>
                  <a:pt x="507" y="4553"/>
                </a:cubicBezTo>
                <a:cubicBezTo>
                  <a:pt x="190" y="5377"/>
                  <a:pt x="0" y="6232"/>
                  <a:pt x="0" y="7118"/>
                </a:cubicBezTo>
                <a:cubicBezTo>
                  <a:pt x="0" y="7213"/>
                  <a:pt x="95" y="7308"/>
                  <a:pt x="190" y="7308"/>
                </a:cubicBezTo>
                <a:cubicBezTo>
                  <a:pt x="317" y="7308"/>
                  <a:pt x="380" y="7213"/>
                  <a:pt x="380" y="7118"/>
                </a:cubicBezTo>
                <a:cubicBezTo>
                  <a:pt x="380" y="6295"/>
                  <a:pt x="539" y="5472"/>
                  <a:pt x="887" y="4712"/>
                </a:cubicBezTo>
                <a:cubicBezTo>
                  <a:pt x="1172" y="3983"/>
                  <a:pt x="1616" y="3318"/>
                  <a:pt x="2186" y="2748"/>
                </a:cubicBezTo>
                <a:cubicBezTo>
                  <a:pt x="2756" y="2178"/>
                  <a:pt x="3421" y="1735"/>
                  <a:pt x="4181" y="1418"/>
                </a:cubicBezTo>
                <a:cubicBezTo>
                  <a:pt x="4941" y="1101"/>
                  <a:pt x="5733" y="943"/>
                  <a:pt x="6588" y="943"/>
                </a:cubicBezTo>
                <a:cubicBezTo>
                  <a:pt x="6683" y="943"/>
                  <a:pt x="6778" y="848"/>
                  <a:pt x="6778" y="753"/>
                </a:cubicBezTo>
                <a:lnTo>
                  <a:pt x="6778" y="531"/>
                </a:lnTo>
                <a:lnTo>
                  <a:pt x="8519" y="1545"/>
                </a:lnTo>
                <a:lnTo>
                  <a:pt x="6778" y="2558"/>
                </a:lnTo>
                <a:lnTo>
                  <a:pt x="6778" y="2146"/>
                </a:lnTo>
                <a:cubicBezTo>
                  <a:pt x="6778" y="2051"/>
                  <a:pt x="6683" y="1956"/>
                  <a:pt x="6588" y="1956"/>
                </a:cubicBezTo>
                <a:cubicBezTo>
                  <a:pt x="5891" y="1956"/>
                  <a:pt x="5194" y="2115"/>
                  <a:pt x="4561" y="2368"/>
                </a:cubicBezTo>
                <a:cubicBezTo>
                  <a:pt x="3959" y="2622"/>
                  <a:pt x="3421" y="3002"/>
                  <a:pt x="2946" y="3477"/>
                </a:cubicBezTo>
                <a:cubicBezTo>
                  <a:pt x="2471" y="3952"/>
                  <a:pt x="2091" y="4490"/>
                  <a:pt x="1837" y="5123"/>
                </a:cubicBezTo>
                <a:cubicBezTo>
                  <a:pt x="1552" y="5757"/>
                  <a:pt x="1426" y="6422"/>
                  <a:pt x="1426" y="7118"/>
                </a:cubicBezTo>
                <a:cubicBezTo>
                  <a:pt x="1426" y="7213"/>
                  <a:pt x="1521" y="7308"/>
                  <a:pt x="1616" y="7308"/>
                </a:cubicBezTo>
                <a:cubicBezTo>
                  <a:pt x="1711" y="7308"/>
                  <a:pt x="1806" y="7213"/>
                  <a:pt x="1806" y="7118"/>
                </a:cubicBezTo>
                <a:cubicBezTo>
                  <a:pt x="1806" y="6485"/>
                  <a:pt x="1932" y="5852"/>
                  <a:pt x="2186" y="5250"/>
                </a:cubicBezTo>
                <a:cubicBezTo>
                  <a:pt x="2407" y="4680"/>
                  <a:pt x="2756" y="4173"/>
                  <a:pt x="3199" y="3730"/>
                </a:cubicBezTo>
                <a:cubicBezTo>
                  <a:pt x="3642" y="3318"/>
                  <a:pt x="4149" y="2970"/>
                  <a:pt x="4719" y="2717"/>
                </a:cubicBezTo>
                <a:cubicBezTo>
                  <a:pt x="5257" y="2495"/>
                  <a:pt x="5796" y="2368"/>
                  <a:pt x="6398" y="2336"/>
                </a:cubicBezTo>
                <a:lnTo>
                  <a:pt x="6398" y="2875"/>
                </a:lnTo>
                <a:cubicBezTo>
                  <a:pt x="6398" y="2938"/>
                  <a:pt x="6429" y="3002"/>
                  <a:pt x="6493" y="3033"/>
                </a:cubicBezTo>
                <a:cubicBezTo>
                  <a:pt x="6508" y="3065"/>
                  <a:pt x="6540" y="3081"/>
                  <a:pt x="6576" y="3081"/>
                </a:cubicBezTo>
                <a:cubicBezTo>
                  <a:pt x="6611" y="3081"/>
                  <a:pt x="6651" y="3065"/>
                  <a:pt x="6683" y="3033"/>
                </a:cubicBezTo>
                <a:lnTo>
                  <a:pt x="8994" y="1703"/>
                </a:lnTo>
                <a:cubicBezTo>
                  <a:pt x="9058" y="1671"/>
                  <a:pt x="9089" y="1608"/>
                  <a:pt x="9089" y="1545"/>
                </a:cubicBezTo>
                <a:cubicBezTo>
                  <a:pt x="9089" y="1481"/>
                  <a:pt x="9058" y="1418"/>
                  <a:pt x="8994" y="1386"/>
                </a:cubicBezTo>
                <a:lnTo>
                  <a:pt x="6683" y="25"/>
                </a:lnTo>
                <a:cubicBezTo>
                  <a:pt x="6651" y="9"/>
                  <a:pt x="6611" y="1"/>
                  <a:pt x="657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g2a269e6aed1_0_336"/>
          <p:cNvSpPr/>
          <p:nvPr/>
        </p:nvSpPr>
        <p:spPr>
          <a:xfrm>
            <a:off x="4630067" y="2947973"/>
            <a:ext cx="209746" cy="209746"/>
          </a:xfrm>
          <a:custGeom>
            <a:avLst/>
            <a:gdLst/>
            <a:ahLst/>
            <a:cxnLst/>
            <a:rect l="l" t="t" r="r" b="b"/>
            <a:pathLst>
              <a:path w="6525" h="6525" extrusionOk="0">
                <a:moveTo>
                  <a:pt x="3276" y="2141"/>
                </a:moveTo>
                <a:cubicBezTo>
                  <a:pt x="3519" y="2141"/>
                  <a:pt x="3761" y="2217"/>
                  <a:pt x="3959" y="2375"/>
                </a:cubicBezTo>
                <a:cubicBezTo>
                  <a:pt x="4434" y="2755"/>
                  <a:pt x="4529" y="3484"/>
                  <a:pt x="4149" y="3959"/>
                </a:cubicBezTo>
                <a:cubicBezTo>
                  <a:pt x="3932" y="4248"/>
                  <a:pt x="3601" y="4393"/>
                  <a:pt x="3269" y="4393"/>
                </a:cubicBezTo>
                <a:cubicBezTo>
                  <a:pt x="3020" y="4393"/>
                  <a:pt x="2769" y="4312"/>
                  <a:pt x="2566" y="4149"/>
                </a:cubicBezTo>
                <a:cubicBezTo>
                  <a:pt x="2059" y="3769"/>
                  <a:pt x="1996" y="3040"/>
                  <a:pt x="2376" y="2565"/>
                </a:cubicBezTo>
                <a:cubicBezTo>
                  <a:pt x="2597" y="2289"/>
                  <a:pt x="2937" y="2141"/>
                  <a:pt x="3276" y="2141"/>
                </a:cubicBezTo>
                <a:close/>
                <a:moveTo>
                  <a:pt x="3453" y="0"/>
                </a:moveTo>
                <a:lnTo>
                  <a:pt x="2376" y="127"/>
                </a:lnTo>
                <a:cubicBezTo>
                  <a:pt x="2281" y="127"/>
                  <a:pt x="2249" y="190"/>
                  <a:pt x="2249" y="254"/>
                </a:cubicBezTo>
                <a:lnTo>
                  <a:pt x="2313" y="824"/>
                </a:lnTo>
                <a:cubicBezTo>
                  <a:pt x="2313" y="887"/>
                  <a:pt x="2281" y="950"/>
                  <a:pt x="2249" y="950"/>
                </a:cubicBezTo>
                <a:cubicBezTo>
                  <a:pt x="2122" y="1014"/>
                  <a:pt x="1996" y="1077"/>
                  <a:pt x="1869" y="1172"/>
                </a:cubicBezTo>
                <a:cubicBezTo>
                  <a:pt x="1853" y="1188"/>
                  <a:pt x="1830" y="1196"/>
                  <a:pt x="1802" y="1196"/>
                </a:cubicBezTo>
                <a:cubicBezTo>
                  <a:pt x="1774" y="1196"/>
                  <a:pt x="1742" y="1188"/>
                  <a:pt x="1711" y="1172"/>
                </a:cubicBezTo>
                <a:lnTo>
                  <a:pt x="1267" y="792"/>
                </a:lnTo>
                <a:cubicBezTo>
                  <a:pt x="1241" y="779"/>
                  <a:pt x="1215" y="771"/>
                  <a:pt x="1189" y="771"/>
                </a:cubicBezTo>
                <a:cubicBezTo>
                  <a:pt x="1152" y="771"/>
                  <a:pt x="1115" y="787"/>
                  <a:pt x="1077" y="824"/>
                </a:cubicBezTo>
                <a:lnTo>
                  <a:pt x="412" y="1679"/>
                </a:lnTo>
                <a:cubicBezTo>
                  <a:pt x="381" y="1742"/>
                  <a:pt x="381" y="1805"/>
                  <a:pt x="444" y="1869"/>
                </a:cubicBezTo>
                <a:lnTo>
                  <a:pt x="887" y="2217"/>
                </a:lnTo>
                <a:cubicBezTo>
                  <a:pt x="919" y="2249"/>
                  <a:pt x="951" y="2312"/>
                  <a:pt x="919" y="2375"/>
                </a:cubicBezTo>
                <a:cubicBezTo>
                  <a:pt x="856" y="2502"/>
                  <a:pt x="824" y="2629"/>
                  <a:pt x="792" y="2755"/>
                </a:cubicBezTo>
                <a:cubicBezTo>
                  <a:pt x="792" y="2819"/>
                  <a:pt x="761" y="2850"/>
                  <a:pt x="697" y="2882"/>
                </a:cubicBezTo>
                <a:lnTo>
                  <a:pt x="127" y="2945"/>
                </a:lnTo>
                <a:cubicBezTo>
                  <a:pt x="32" y="2945"/>
                  <a:pt x="1" y="3009"/>
                  <a:pt x="1" y="3072"/>
                </a:cubicBezTo>
                <a:lnTo>
                  <a:pt x="127" y="4149"/>
                </a:lnTo>
                <a:cubicBezTo>
                  <a:pt x="127" y="4244"/>
                  <a:pt x="191" y="4276"/>
                  <a:pt x="254" y="4276"/>
                </a:cubicBezTo>
                <a:lnTo>
                  <a:pt x="856" y="4212"/>
                </a:lnTo>
                <a:cubicBezTo>
                  <a:pt x="887" y="4212"/>
                  <a:pt x="951" y="4244"/>
                  <a:pt x="982" y="4276"/>
                </a:cubicBezTo>
                <a:cubicBezTo>
                  <a:pt x="1014" y="4402"/>
                  <a:pt x="1109" y="4529"/>
                  <a:pt x="1172" y="4656"/>
                </a:cubicBezTo>
                <a:cubicBezTo>
                  <a:pt x="1204" y="4687"/>
                  <a:pt x="1204" y="4751"/>
                  <a:pt x="1172" y="4814"/>
                </a:cubicBezTo>
                <a:lnTo>
                  <a:pt x="824" y="5257"/>
                </a:lnTo>
                <a:cubicBezTo>
                  <a:pt x="761" y="5321"/>
                  <a:pt x="761" y="5384"/>
                  <a:pt x="824" y="5447"/>
                </a:cubicBezTo>
                <a:lnTo>
                  <a:pt x="1679" y="6112"/>
                </a:lnTo>
                <a:cubicBezTo>
                  <a:pt x="1705" y="6125"/>
                  <a:pt x="1732" y="6133"/>
                  <a:pt x="1758" y="6133"/>
                </a:cubicBezTo>
                <a:cubicBezTo>
                  <a:pt x="1795" y="6133"/>
                  <a:pt x="1832" y="6118"/>
                  <a:pt x="1869" y="6081"/>
                </a:cubicBezTo>
                <a:lnTo>
                  <a:pt x="2217" y="5637"/>
                </a:lnTo>
                <a:cubicBezTo>
                  <a:pt x="2240" y="5615"/>
                  <a:pt x="2278" y="5593"/>
                  <a:pt x="2321" y="5593"/>
                </a:cubicBezTo>
                <a:cubicBezTo>
                  <a:pt x="2339" y="5593"/>
                  <a:pt x="2357" y="5596"/>
                  <a:pt x="2376" y="5606"/>
                </a:cubicBezTo>
                <a:cubicBezTo>
                  <a:pt x="2503" y="5669"/>
                  <a:pt x="2629" y="5701"/>
                  <a:pt x="2788" y="5732"/>
                </a:cubicBezTo>
                <a:cubicBezTo>
                  <a:pt x="2819" y="5732"/>
                  <a:pt x="2883" y="5764"/>
                  <a:pt x="2883" y="5827"/>
                </a:cubicBezTo>
                <a:lnTo>
                  <a:pt x="2946" y="6397"/>
                </a:lnTo>
                <a:cubicBezTo>
                  <a:pt x="2946" y="6461"/>
                  <a:pt x="3009" y="6524"/>
                  <a:pt x="3073" y="6524"/>
                </a:cubicBezTo>
                <a:lnTo>
                  <a:pt x="4149" y="6397"/>
                </a:lnTo>
                <a:cubicBezTo>
                  <a:pt x="4244" y="6397"/>
                  <a:pt x="4276" y="6334"/>
                  <a:pt x="4276" y="6239"/>
                </a:cubicBezTo>
                <a:lnTo>
                  <a:pt x="4213" y="5669"/>
                </a:lnTo>
                <a:cubicBezTo>
                  <a:pt x="4213" y="5637"/>
                  <a:pt x="4244" y="5574"/>
                  <a:pt x="4276" y="5542"/>
                </a:cubicBezTo>
                <a:cubicBezTo>
                  <a:pt x="4403" y="5479"/>
                  <a:pt x="4529" y="5416"/>
                  <a:pt x="4656" y="5352"/>
                </a:cubicBezTo>
                <a:cubicBezTo>
                  <a:pt x="4672" y="5336"/>
                  <a:pt x="4696" y="5329"/>
                  <a:pt x="4723" y="5329"/>
                </a:cubicBezTo>
                <a:cubicBezTo>
                  <a:pt x="4751" y="5329"/>
                  <a:pt x="4783" y="5336"/>
                  <a:pt x="4814" y="5352"/>
                </a:cubicBezTo>
                <a:lnTo>
                  <a:pt x="5258" y="5701"/>
                </a:lnTo>
                <a:cubicBezTo>
                  <a:pt x="5289" y="5732"/>
                  <a:pt x="5321" y="5748"/>
                  <a:pt x="5353" y="5748"/>
                </a:cubicBezTo>
                <a:cubicBezTo>
                  <a:pt x="5384" y="5748"/>
                  <a:pt x="5416" y="5732"/>
                  <a:pt x="5448" y="5701"/>
                </a:cubicBezTo>
                <a:lnTo>
                  <a:pt x="6113" y="4846"/>
                </a:lnTo>
                <a:cubicBezTo>
                  <a:pt x="6176" y="4782"/>
                  <a:pt x="6144" y="4687"/>
                  <a:pt x="6081" y="4656"/>
                </a:cubicBezTo>
                <a:lnTo>
                  <a:pt x="5638" y="4307"/>
                </a:lnTo>
                <a:cubicBezTo>
                  <a:pt x="5606" y="4244"/>
                  <a:pt x="5606" y="4212"/>
                  <a:pt x="5606" y="4149"/>
                </a:cubicBezTo>
                <a:cubicBezTo>
                  <a:pt x="5669" y="4022"/>
                  <a:pt x="5701" y="3896"/>
                  <a:pt x="5733" y="3737"/>
                </a:cubicBezTo>
                <a:cubicBezTo>
                  <a:pt x="5733" y="3706"/>
                  <a:pt x="5796" y="3642"/>
                  <a:pt x="5828" y="3642"/>
                </a:cubicBezTo>
                <a:lnTo>
                  <a:pt x="6303" y="3579"/>
                </a:lnTo>
                <a:cubicBezTo>
                  <a:pt x="6429" y="3579"/>
                  <a:pt x="6524" y="3452"/>
                  <a:pt x="6524" y="3325"/>
                </a:cubicBezTo>
                <a:lnTo>
                  <a:pt x="6398" y="2344"/>
                </a:lnTo>
                <a:cubicBezTo>
                  <a:pt x="6398" y="2280"/>
                  <a:pt x="6334" y="2249"/>
                  <a:pt x="6271" y="2249"/>
                </a:cubicBezTo>
                <a:lnTo>
                  <a:pt x="5669" y="2312"/>
                </a:lnTo>
                <a:cubicBezTo>
                  <a:pt x="5638" y="2312"/>
                  <a:pt x="5574" y="2280"/>
                  <a:pt x="5543" y="2249"/>
                </a:cubicBezTo>
                <a:cubicBezTo>
                  <a:pt x="5511" y="2090"/>
                  <a:pt x="5416" y="1995"/>
                  <a:pt x="5353" y="1869"/>
                </a:cubicBezTo>
                <a:cubicBezTo>
                  <a:pt x="5321" y="1805"/>
                  <a:pt x="5321" y="1774"/>
                  <a:pt x="5353" y="1710"/>
                </a:cubicBezTo>
                <a:lnTo>
                  <a:pt x="5701" y="1267"/>
                </a:lnTo>
                <a:cubicBezTo>
                  <a:pt x="5764" y="1204"/>
                  <a:pt x="5764" y="1140"/>
                  <a:pt x="5701" y="1077"/>
                </a:cubicBezTo>
                <a:lnTo>
                  <a:pt x="4846" y="412"/>
                </a:lnTo>
                <a:cubicBezTo>
                  <a:pt x="4819" y="385"/>
                  <a:pt x="4792" y="375"/>
                  <a:pt x="4766" y="375"/>
                </a:cubicBezTo>
                <a:cubicBezTo>
                  <a:pt x="4729" y="375"/>
                  <a:pt x="4693" y="394"/>
                  <a:pt x="4656" y="412"/>
                </a:cubicBezTo>
                <a:lnTo>
                  <a:pt x="4308" y="887"/>
                </a:lnTo>
                <a:cubicBezTo>
                  <a:pt x="4276" y="919"/>
                  <a:pt x="4213" y="919"/>
                  <a:pt x="4149" y="919"/>
                </a:cubicBezTo>
                <a:cubicBezTo>
                  <a:pt x="4023" y="855"/>
                  <a:pt x="3896" y="824"/>
                  <a:pt x="3738" y="792"/>
                </a:cubicBezTo>
                <a:cubicBezTo>
                  <a:pt x="3706" y="792"/>
                  <a:pt x="3643" y="729"/>
                  <a:pt x="3643" y="697"/>
                </a:cubicBezTo>
                <a:lnTo>
                  <a:pt x="3579" y="127"/>
                </a:lnTo>
                <a:cubicBezTo>
                  <a:pt x="3579" y="32"/>
                  <a:pt x="3516" y="0"/>
                  <a:pt x="3453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g2a269e6aed1_0_336"/>
          <p:cNvSpPr/>
          <p:nvPr/>
        </p:nvSpPr>
        <p:spPr>
          <a:xfrm>
            <a:off x="4526239" y="3317512"/>
            <a:ext cx="79430" cy="116076"/>
          </a:xfrm>
          <a:custGeom>
            <a:avLst/>
            <a:gdLst/>
            <a:ahLst/>
            <a:cxnLst/>
            <a:rect l="l" t="t" r="r" b="b"/>
            <a:pathLst>
              <a:path w="2471" h="3611" extrusionOk="0">
                <a:moveTo>
                  <a:pt x="190" y="0"/>
                </a:moveTo>
                <a:cubicBezTo>
                  <a:pt x="64" y="0"/>
                  <a:pt x="0" y="95"/>
                  <a:pt x="0" y="190"/>
                </a:cubicBezTo>
                <a:cubicBezTo>
                  <a:pt x="0" y="317"/>
                  <a:pt x="64" y="380"/>
                  <a:pt x="190" y="380"/>
                </a:cubicBezTo>
                <a:lnTo>
                  <a:pt x="2027" y="380"/>
                </a:lnTo>
                <a:cubicBezTo>
                  <a:pt x="2059" y="380"/>
                  <a:pt x="2091" y="412"/>
                  <a:pt x="2091" y="443"/>
                </a:cubicBezTo>
                <a:lnTo>
                  <a:pt x="2091" y="3420"/>
                </a:lnTo>
                <a:cubicBezTo>
                  <a:pt x="2091" y="3515"/>
                  <a:pt x="2186" y="3610"/>
                  <a:pt x="2281" y="3610"/>
                </a:cubicBezTo>
                <a:cubicBezTo>
                  <a:pt x="2376" y="3610"/>
                  <a:pt x="2471" y="3515"/>
                  <a:pt x="2471" y="3420"/>
                </a:cubicBezTo>
                <a:lnTo>
                  <a:pt x="2471" y="443"/>
                </a:lnTo>
                <a:cubicBezTo>
                  <a:pt x="2471" y="190"/>
                  <a:pt x="2281" y="0"/>
                  <a:pt x="202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g2a269e6aed1_0_336"/>
          <p:cNvSpPr/>
          <p:nvPr/>
        </p:nvSpPr>
        <p:spPr>
          <a:xfrm>
            <a:off x="4379657" y="3597430"/>
            <a:ext cx="133370" cy="12279"/>
          </a:xfrm>
          <a:custGeom>
            <a:avLst/>
            <a:gdLst/>
            <a:ahLst/>
            <a:cxnLst/>
            <a:rect l="l" t="t" r="r" b="b"/>
            <a:pathLst>
              <a:path w="4149" h="382" extrusionOk="0">
                <a:moveTo>
                  <a:pt x="190" y="1"/>
                </a:moveTo>
                <a:cubicBezTo>
                  <a:pt x="63" y="1"/>
                  <a:pt x="0" y="96"/>
                  <a:pt x="0" y="191"/>
                </a:cubicBezTo>
                <a:cubicBezTo>
                  <a:pt x="0" y="286"/>
                  <a:pt x="63" y="381"/>
                  <a:pt x="190" y="381"/>
                </a:cubicBezTo>
                <a:lnTo>
                  <a:pt x="3959" y="381"/>
                </a:lnTo>
                <a:cubicBezTo>
                  <a:pt x="4054" y="381"/>
                  <a:pt x="4149" y="286"/>
                  <a:pt x="4149" y="191"/>
                </a:cubicBezTo>
                <a:cubicBezTo>
                  <a:pt x="4149" y="96"/>
                  <a:pt x="4054" y="1"/>
                  <a:pt x="395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g2a269e6aed1_0_336"/>
          <p:cNvSpPr/>
          <p:nvPr/>
        </p:nvSpPr>
        <p:spPr>
          <a:xfrm>
            <a:off x="4276826" y="3317512"/>
            <a:ext cx="79430" cy="116076"/>
          </a:xfrm>
          <a:custGeom>
            <a:avLst/>
            <a:gdLst/>
            <a:ahLst/>
            <a:cxnLst/>
            <a:rect l="l" t="t" r="r" b="b"/>
            <a:pathLst>
              <a:path w="2471" h="3611" extrusionOk="0">
                <a:moveTo>
                  <a:pt x="476" y="0"/>
                </a:moveTo>
                <a:cubicBezTo>
                  <a:pt x="191" y="0"/>
                  <a:pt x="0" y="222"/>
                  <a:pt x="0" y="475"/>
                </a:cubicBezTo>
                <a:lnTo>
                  <a:pt x="0" y="3420"/>
                </a:lnTo>
                <a:cubicBezTo>
                  <a:pt x="0" y="3515"/>
                  <a:pt x="96" y="3610"/>
                  <a:pt x="191" y="3610"/>
                </a:cubicBezTo>
                <a:cubicBezTo>
                  <a:pt x="286" y="3610"/>
                  <a:pt x="381" y="3515"/>
                  <a:pt x="381" y="3420"/>
                </a:cubicBezTo>
                <a:lnTo>
                  <a:pt x="381" y="475"/>
                </a:lnTo>
                <a:cubicBezTo>
                  <a:pt x="381" y="412"/>
                  <a:pt x="412" y="380"/>
                  <a:pt x="476" y="380"/>
                </a:cubicBezTo>
                <a:lnTo>
                  <a:pt x="2281" y="380"/>
                </a:lnTo>
                <a:cubicBezTo>
                  <a:pt x="2376" y="380"/>
                  <a:pt x="2471" y="285"/>
                  <a:pt x="2471" y="190"/>
                </a:cubicBezTo>
                <a:cubicBezTo>
                  <a:pt x="2471" y="95"/>
                  <a:pt x="2376" y="0"/>
                  <a:pt x="228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g2a269e6aed1_0_336"/>
          <p:cNvSpPr/>
          <p:nvPr/>
        </p:nvSpPr>
        <p:spPr>
          <a:xfrm>
            <a:off x="4412220" y="3230977"/>
            <a:ext cx="61108" cy="63133"/>
          </a:xfrm>
          <a:custGeom>
            <a:avLst/>
            <a:gdLst/>
            <a:ahLst/>
            <a:cxnLst/>
            <a:rect l="l" t="t" r="r" b="b"/>
            <a:pathLst>
              <a:path w="1901" h="1964" extrusionOk="0">
                <a:moveTo>
                  <a:pt x="951" y="0"/>
                </a:moveTo>
                <a:cubicBezTo>
                  <a:pt x="412" y="0"/>
                  <a:pt x="0" y="444"/>
                  <a:pt x="0" y="982"/>
                </a:cubicBezTo>
                <a:cubicBezTo>
                  <a:pt x="0" y="1520"/>
                  <a:pt x="412" y="1964"/>
                  <a:pt x="951" y="1964"/>
                </a:cubicBezTo>
                <a:cubicBezTo>
                  <a:pt x="1457" y="1964"/>
                  <a:pt x="1901" y="1520"/>
                  <a:pt x="1901" y="982"/>
                </a:cubicBezTo>
                <a:cubicBezTo>
                  <a:pt x="1901" y="444"/>
                  <a:pt x="1457" y="0"/>
                  <a:pt x="9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g2a269e6aed1_0_336"/>
          <p:cNvSpPr/>
          <p:nvPr/>
        </p:nvSpPr>
        <p:spPr>
          <a:xfrm>
            <a:off x="4406113" y="3224870"/>
            <a:ext cx="73323" cy="75348"/>
          </a:xfrm>
          <a:custGeom>
            <a:avLst/>
            <a:gdLst/>
            <a:ahLst/>
            <a:cxnLst/>
            <a:rect l="l" t="t" r="r" b="b"/>
            <a:pathLst>
              <a:path w="2281" h="2344" extrusionOk="0">
                <a:moveTo>
                  <a:pt x="1141" y="380"/>
                </a:moveTo>
                <a:cubicBezTo>
                  <a:pt x="1552" y="380"/>
                  <a:pt x="1901" y="729"/>
                  <a:pt x="1901" y="1172"/>
                </a:cubicBezTo>
                <a:cubicBezTo>
                  <a:pt x="1901" y="1615"/>
                  <a:pt x="1552" y="1964"/>
                  <a:pt x="1141" y="1964"/>
                </a:cubicBezTo>
                <a:cubicBezTo>
                  <a:pt x="697" y="1964"/>
                  <a:pt x="380" y="1615"/>
                  <a:pt x="380" y="1172"/>
                </a:cubicBezTo>
                <a:cubicBezTo>
                  <a:pt x="380" y="729"/>
                  <a:pt x="697" y="380"/>
                  <a:pt x="1141" y="380"/>
                </a:cubicBezTo>
                <a:close/>
                <a:moveTo>
                  <a:pt x="1141" y="0"/>
                </a:moveTo>
                <a:cubicBezTo>
                  <a:pt x="507" y="0"/>
                  <a:pt x="0" y="539"/>
                  <a:pt x="0" y="1172"/>
                </a:cubicBezTo>
                <a:cubicBezTo>
                  <a:pt x="0" y="1805"/>
                  <a:pt x="507" y="2344"/>
                  <a:pt x="1141" y="2344"/>
                </a:cubicBezTo>
                <a:cubicBezTo>
                  <a:pt x="1774" y="2344"/>
                  <a:pt x="2281" y="1805"/>
                  <a:pt x="2281" y="1172"/>
                </a:cubicBezTo>
                <a:cubicBezTo>
                  <a:pt x="2281" y="539"/>
                  <a:pt x="1774" y="0"/>
                  <a:pt x="114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g2a269e6aed1_0_336"/>
          <p:cNvSpPr/>
          <p:nvPr/>
        </p:nvSpPr>
        <p:spPr>
          <a:xfrm>
            <a:off x="4385765" y="3310376"/>
            <a:ext cx="115047" cy="73323"/>
          </a:xfrm>
          <a:custGeom>
            <a:avLst/>
            <a:gdLst/>
            <a:ahLst/>
            <a:cxnLst/>
            <a:rect l="l" t="t" r="r" b="b"/>
            <a:pathLst>
              <a:path w="3579" h="2281" extrusionOk="0">
                <a:moveTo>
                  <a:pt x="1172" y="0"/>
                </a:moveTo>
                <a:cubicBezTo>
                  <a:pt x="0" y="32"/>
                  <a:pt x="0" y="1964"/>
                  <a:pt x="0" y="1964"/>
                </a:cubicBezTo>
                <a:cubicBezTo>
                  <a:pt x="0" y="2122"/>
                  <a:pt x="823" y="2281"/>
                  <a:pt x="1805" y="2281"/>
                </a:cubicBezTo>
                <a:cubicBezTo>
                  <a:pt x="2787" y="2281"/>
                  <a:pt x="3579" y="2122"/>
                  <a:pt x="3579" y="1964"/>
                </a:cubicBezTo>
                <a:cubicBezTo>
                  <a:pt x="3579" y="1964"/>
                  <a:pt x="3579" y="1964"/>
                  <a:pt x="3579" y="1932"/>
                </a:cubicBezTo>
                <a:cubicBezTo>
                  <a:pt x="3579" y="1932"/>
                  <a:pt x="3484" y="32"/>
                  <a:pt x="237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g2a269e6aed1_0_336"/>
          <p:cNvSpPr/>
          <p:nvPr/>
        </p:nvSpPr>
        <p:spPr>
          <a:xfrm>
            <a:off x="4379657" y="3304268"/>
            <a:ext cx="127262" cy="85538"/>
          </a:xfrm>
          <a:custGeom>
            <a:avLst/>
            <a:gdLst/>
            <a:ahLst/>
            <a:cxnLst/>
            <a:rect l="l" t="t" r="r" b="b"/>
            <a:pathLst>
              <a:path w="3959" h="2661" extrusionOk="0">
                <a:moveTo>
                  <a:pt x="2120" y="366"/>
                </a:moveTo>
                <a:cubicBezTo>
                  <a:pt x="2259" y="366"/>
                  <a:pt x="2407" y="370"/>
                  <a:pt x="2565" y="380"/>
                </a:cubicBezTo>
                <a:cubicBezTo>
                  <a:pt x="3389" y="412"/>
                  <a:pt x="3547" y="1774"/>
                  <a:pt x="3579" y="2091"/>
                </a:cubicBezTo>
                <a:cubicBezTo>
                  <a:pt x="3420" y="2154"/>
                  <a:pt x="2882" y="2281"/>
                  <a:pt x="1995" y="2281"/>
                </a:cubicBezTo>
                <a:cubicBezTo>
                  <a:pt x="1077" y="2281"/>
                  <a:pt x="538" y="2154"/>
                  <a:pt x="380" y="2091"/>
                </a:cubicBezTo>
                <a:cubicBezTo>
                  <a:pt x="412" y="1774"/>
                  <a:pt x="507" y="380"/>
                  <a:pt x="1362" y="380"/>
                </a:cubicBezTo>
                <a:cubicBezTo>
                  <a:pt x="1594" y="380"/>
                  <a:pt x="1840" y="366"/>
                  <a:pt x="2120" y="366"/>
                </a:cubicBezTo>
                <a:close/>
                <a:moveTo>
                  <a:pt x="1362" y="0"/>
                </a:moveTo>
                <a:cubicBezTo>
                  <a:pt x="0" y="32"/>
                  <a:pt x="0" y="2059"/>
                  <a:pt x="0" y="2154"/>
                </a:cubicBezTo>
                <a:cubicBezTo>
                  <a:pt x="0" y="2566"/>
                  <a:pt x="1077" y="2661"/>
                  <a:pt x="1995" y="2661"/>
                </a:cubicBezTo>
                <a:cubicBezTo>
                  <a:pt x="2882" y="2661"/>
                  <a:pt x="3959" y="2566"/>
                  <a:pt x="3959" y="2154"/>
                </a:cubicBezTo>
                <a:lnTo>
                  <a:pt x="3959" y="2122"/>
                </a:lnTo>
                <a:cubicBezTo>
                  <a:pt x="3959" y="2059"/>
                  <a:pt x="3864" y="32"/>
                  <a:pt x="256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g2a269e6aed1_0_336"/>
          <p:cNvSpPr/>
          <p:nvPr/>
        </p:nvSpPr>
        <p:spPr>
          <a:xfrm>
            <a:off x="4570020" y="3465122"/>
            <a:ext cx="61108" cy="63133"/>
          </a:xfrm>
          <a:custGeom>
            <a:avLst/>
            <a:gdLst/>
            <a:ahLst/>
            <a:cxnLst/>
            <a:rect l="l" t="t" r="r" b="b"/>
            <a:pathLst>
              <a:path w="1901" h="1964" extrusionOk="0">
                <a:moveTo>
                  <a:pt x="950" y="0"/>
                </a:moveTo>
                <a:cubicBezTo>
                  <a:pt x="444" y="0"/>
                  <a:pt x="0" y="443"/>
                  <a:pt x="0" y="982"/>
                </a:cubicBezTo>
                <a:cubicBezTo>
                  <a:pt x="0" y="1520"/>
                  <a:pt x="444" y="1964"/>
                  <a:pt x="950" y="1964"/>
                </a:cubicBezTo>
                <a:cubicBezTo>
                  <a:pt x="1489" y="1964"/>
                  <a:pt x="1900" y="1520"/>
                  <a:pt x="1900" y="982"/>
                </a:cubicBezTo>
                <a:cubicBezTo>
                  <a:pt x="1900" y="443"/>
                  <a:pt x="1489" y="0"/>
                  <a:pt x="9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g2a269e6aed1_0_336"/>
          <p:cNvSpPr/>
          <p:nvPr/>
        </p:nvSpPr>
        <p:spPr>
          <a:xfrm>
            <a:off x="4563913" y="3459014"/>
            <a:ext cx="73323" cy="75348"/>
          </a:xfrm>
          <a:custGeom>
            <a:avLst/>
            <a:gdLst/>
            <a:ahLst/>
            <a:cxnLst/>
            <a:rect l="l" t="t" r="r" b="b"/>
            <a:pathLst>
              <a:path w="2281" h="2344" extrusionOk="0">
                <a:moveTo>
                  <a:pt x="1140" y="380"/>
                </a:moveTo>
                <a:cubicBezTo>
                  <a:pt x="1584" y="380"/>
                  <a:pt x="1900" y="728"/>
                  <a:pt x="1900" y="1172"/>
                </a:cubicBezTo>
                <a:cubicBezTo>
                  <a:pt x="1900" y="1615"/>
                  <a:pt x="1584" y="1963"/>
                  <a:pt x="1140" y="1963"/>
                </a:cubicBezTo>
                <a:cubicBezTo>
                  <a:pt x="729" y="1963"/>
                  <a:pt x="380" y="1615"/>
                  <a:pt x="380" y="1172"/>
                </a:cubicBezTo>
                <a:cubicBezTo>
                  <a:pt x="380" y="728"/>
                  <a:pt x="729" y="380"/>
                  <a:pt x="1140" y="380"/>
                </a:cubicBezTo>
                <a:close/>
                <a:moveTo>
                  <a:pt x="1140" y="0"/>
                </a:moveTo>
                <a:cubicBezTo>
                  <a:pt x="539" y="0"/>
                  <a:pt x="0" y="538"/>
                  <a:pt x="0" y="1172"/>
                </a:cubicBezTo>
                <a:cubicBezTo>
                  <a:pt x="0" y="1805"/>
                  <a:pt x="539" y="2344"/>
                  <a:pt x="1140" y="2344"/>
                </a:cubicBezTo>
                <a:cubicBezTo>
                  <a:pt x="1774" y="2344"/>
                  <a:pt x="2280" y="1805"/>
                  <a:pt x="2280" y="1172"/>
                </a:cubicBezTo>
                <a:cubicBezTo>
                  <a:pt x="2280" y="538"/>
                  <a:pt x="1774" y="0"/>
                  <a:pt x="1140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g2a269e6aed1_0_336"/>
          <p:cNvSpPr/>
          <p:nvPr/>
        </p:nvSpPr>
        <p:spPr>
          <a:xfrm>
            <a:off x="4544561" y="3544070"/>
            <a:ext cx="115079" cy="72744"/>
          </a:xfrm>
          <a:custGeom>
            <a:avLst/>
            <a:gdLst/>
            <a:ahLst/>
            <a:cxnLst/>
            <a:rect l="l" t="t" r="r" b="b"/>
            <a:pathLst>
              <a:path w="3580" h="2263" extrusionOk="0">
                <a:moveTo>
                  <a:pt x="1914" y="0"/>
                </a:moveTo>
                <a:cubicBezTo>
                  <a:pt x="1637" y="0"/>
                  <a:pt x="1383" y="14"/>
                  <a:pt x="1172" y="14"/>
                </a:cubicBezTo>
                <a:cubicBezTo>
                  <a:pt x="0" y="46"/>
                  <a:pt x="0" y="1978"/>
                  <a:pt x="0" y="1978"/>
                </a:cubicBezTo>
                <a:cubicBezTo>
                  <a:pt x="0" y="2136"/>
                  <a:pt x="792" y="2263"/>
                  <a:pt x="1774" y="2263"/>
                </a:cubicBezTo>
                <a:cubicBezTo>
                  <a:pt x="2787" y="2263"/>
                  <a:pt x="3579" y="2136"/>
                  <a:pt x="3579" y="1978"/>
                </a:cubicBezTo>
                <a:cubicBezTo>
                  <a:pt x="3579" y="1978"/>
                  <a:pt x="3579" y="1946"/>
                  <a:pt x="3579" y="1946"/>
                </a:cubicBezTo>
                <a:cubicBezTo>
                  <a:pt x="3579" y="1946"/>
                  <a:pt x="3484" y="46"/>
                  <a:pt x="2344" y="14"/>
                </a:cubicBezTo>
                <a:cubicBezTo>
                  <a:pt x="2196" y="4"/>
                  <a:pt x="2052" y="0"/>
                  <a:pt x="19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g2a269e6aed1_0_336"/>
          <p:cNvSpPr/>
          <p:nvPr/>
        </p:nvSpPr>
        <p:spPr>
          <a:xfrm>
            <a:off x="4538454" y="3537641"/>
            <a:ext cx="127294" cy="86309"/>
          </a:xfrm>
          <a:custGeom>
            <a:avLst/>
            <a:gdLst/>
            <a:ahLst/>
            <a:cxnLst/>
            <a:rect l="l" t="t" r="r" b="b"/>
            <a:pathLst>
              <a:path w="3960" h="2685" extrusionOk="0">
                <a:moveTo>
                  <a:pt x="2534" y="404"/>
                </a:moveTo>
                <a:cubicBezTo>
                  <a:pt x="3389" y="436"/>
                  <a:pt x="3547" y="1798"/>
                  <a:pt x="3579" y="2114"/>
                </a:cubicBezTo>
                <a:cubicBezTo>
                  <a:pt x="3421" y="2178"/>
                  <a:pt x="2882" y="2304"/>
                  <a:pt x="1964" y="2304"/>
                </a:cubicBezTo>
                <a:cubicBezTo>
                  <a:pt x="1077" y="2304"/>
                  <a:pt x="539" y="2178"/>
                  <a:pt x="380" y="2114"/>
                </a:cubicBezTo>
                <a:cubicBezTo>
                  <a:pt x="380" y="1798"/>
                  <a:pt x="475" y="404"/>
                  <a:pt x="1362" y="404"/>
                </a:cubicBezTo>
                <a:close/>
                <a:moveTo>
                  <a:pt x="1905" y="0"/>
                </a:moveTo>
                <a:cubicBezTo>
                  <a:pt x="1703" y="0"/>
                  <a:pt x="1521" y="8"/>
                  <a:pt x="1362" y="24"/>
                </a:cubicBezTo>
                <a:cubicBezTo>
                  <a:pt x="0" y="56"/>
                  <a:pt x="0" y="2083"/>
                  <a:pt x="0" y="2178"/>
                </a:cubicBezTo>
                <a:cubicBezTo>
                  <a:pt x="0" y="2589"/>
                  <a:pt x="1077" y="2684"/>
                  <a:pt x="1964" y="2684"/>
                </a:cubicBezTo>
                <a:cubicBezTo>
                  <a:pt x="2882" y="2684"/>
                  <a:pt x="3959" y="2589"/>
                  <a:pt x="3959" y="2178"/>
                </a:cubicBezTo>
                <a:lnTo>
                  <a:pt x="3959" y="2146"/>
                </a:lnTo>
                <a:cubicBezTo>
                  <a:pt x="3959" y="2051"/>
                  <a:pt x="3832" y="56"/>
                  <a:pt x="2566" y="24"/>
                </a:cubicBezTo>
                <a:cubicBezTo>
                  <a:pt x="2328" y="8"/>
                  <a:pt x="2106" y="0"/>
                  <a:pt x="190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g2a269e6aed1_0_336"/>
          <p:cNvSpPr/>
          <p:nvPr/>
        </p:nvSpPr>
        <p:spPr>
          <a:xfrm>
            <a:off x="4254420" y="3457985"/>
            <a:ext cx="61108" cy="63133"/>
          </a:xfrm>
          <a:custGeom>
            <a:avLst/>
            <a:gdLst/>
            <a:ahLst/>
            <a:cxnLst/>
            <a:rect l="l" t="t" r="r" b="b"/>
            <a:pathLst>
              <a:path w="1901" h="1964" extrusionOk="0">
                <a:moveTo>
                  <a:pt x="951" y="0"/>
                </a:moveTo>
                <a:cubicBezTo>
                  <a:pt x="444" y="0"/>
                  <a:pt x="1" y="444"/>
                  <a:pt x="1" y="982"/>
                </a:cubicBezTo>
                <a:cubicBezTo>
                  <a:pt x="1" y="1520"/>
                  <a:pt x="444" y="1964"/>
                  <a:pt x="951" y="1964"/>
                </a:cubicBezTo>
                <a:cubicBezTo>
                  <a:pt x="1489" y="1964"/>
                  <a:pt x="1901" y="1520"/>
                  <a:pt x="1901" y="982"/>
                </a:cubicBezTo>
                <a:cubicBezTo>
                  <a:pt x="1901" y="444"/>
                  <a:pt x="1489" y="0"/>
                  <a:pt x="95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g2a269e6aed1_0_336"/>
          <p:cNvSpPr/>
          <p:nvPr/>
        </p:nvSpPr>
        <p:spPr>
          <a:xfrm>
            <a:off x="4248313" y="3451878"/>
            <a:ext cx="73323" cy="75348"/>
          </a:xfrm>
          <a:custGeom>
            <a:avLst/>
            <a:gdLst/>
            <a:ahLst/>
            <a:cxnLst/>
            <a:rect l="l" t="t" r="r" b="b"/>
            <a:pathLst>
              <a:path w="2281" h="2344" extrusionOk="0">
                <a:moveTo>
                  <a:pt x="1141" y="380"/>
                </a:moveTo>
                <a:cubicBezTo>
                  <a:pt x="1584" y="380"/>
                  <a:pt x="1901" y="729"/>
                  <a:pt x="1901" y="1172"/>
                </a:cubicBezTo>
                <a:cubicBezTo>
                  <a:pt x="1901" y="1615"/>
                  <a:pt x="1584" y="1964"/>
                  <a:pt x="1141" y="1964"/>
                </a:cubicBezTo>
                <a:cubicBezTo>
                  <a:pt x="729" y="1964"/>
                  <a:pt x="381" y="1615"/>
                  <a:pt x="381" y="1172"/>
                </a:cubicBezTo>
                <a:cubicBezTo>
                  <a:pt x="381" y="729"/>
                  <a:pt x="729" y="380"/>
                  <a:pt x="1141" y="380"/>
                </a:cubicBezTo>
                <a:close/>
                <a:moveTo>
                  <a:pt x="1141" y="0"/>
                </a:moveTo>
                <a:cubicBezTo>
                  <a:pt x="539" y="0"/>
                  <a:pt x="1" y="539"/>
                  <a:pt x="1" y="1172"/>
                </a:cubicBezTo>
                <a:cubicBezTo>
                  <a:pt x="1" y="1805"/>
                  <a:pt x="539" y="2344"/>
                  <a:pt x="1141" y="2344"/>
                </a:cubicBezTo>
                <a:cubicBezTo>
                  <a:pt x="1774" y="2344"/>
                  <a:pt x="2281" y="1805"/>
                  <a:pt x="2281" y="1172"/>
                </a:cubicBezTo>
                <a:cubicBezTo>
                  <a:pt x="2281" y="539"/>
                  <a:pt x="1774" y="0"/>
                  <a:pt x="114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g2a269e6aed1_0_336"/>
          <p:cNvSpPr/>
          <p:nvPr/>
        </p:nvSpPr>
        <p:spPr>
          <a:xfrm>
            <a:off x="4228994" y="3537384"/>
            <a:ext cx="115047" cy="73323"/>
          </a:xfrm>
          <a:custGeom>
            <a:avLst/>
            <a:gdLst/>
            <a:ahLst/>
            <a:cxnLst/>
            <a:rect l="l" t="t" r="r" b="b"/>
            <a:pathLst>
              <a:path w="3579" h="2281" extrusionOk="0">
                <a:moveTo>
                  <a:pt x="1172" y="1"/>
                </a:moveTo>
                <a:cubicBezTo>
                  <a:pt x="0" y="32"/>
                  <a:pt x="0" y="1964"/>
                  <a:pt x="0" y="1964"/>
                </a:cubicBezTo>
                <a:cubicBezTo>
                  <a:pt x="0" y="2122"/>
                  <a:pt x="792" y="2281"/>
                  <a:pt x="1805" y="2281"/>
                </a:cubicBezTo>
                <a:cubicBezTo>
                  <a:pt x="2787" y="2281"/>
                  <a:pt x="3579" y="2122"/>
                  <a:pt x="3579" y="1964"/>
                </a:cubicBezTo>
                <a:cubicBezTo>
                  <a:pt x="3579" y="1964"/>
                  <a:pt x="3484" y="32"/>
                  <a:pt x="237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g2a269e6aed1_0_336"/>
          <p:cNvSpPr/>
          <p:nvPr/>
        </p:nvSpPr>
        <p:spPr>
          <a:xfrm>
            <a:off x="4222886" y="3531276"/>
            <a:ext cx="127262" cy="85538"/>
          </a:xfrm>
          <a:custGeom>
            <a:avLst/>
            <a:gdLst/>
            <a:ahLst/>
            <a:cxnLst/>
            <a:rect l="l" t="t" r="r" b="b"/>
            <a:pathLst>
              <a:path w="3959" h="2661" extrusionOk="0">
                <a:moveTo>
                  <a:pt x="2534" y="381"/>
                </a:moveTo>
                <a:cubicBezTo>
                  <a:pt x="3389" y="412"/>
                  <a:pt x="3547" y="1774"/>
                  <a:pt x="3579" y="2091"/>
                </a:cubicBezTo>
                <a:cubicBezTo>
                  <a:pt x="3420" y="2154"/>
                  <a:pt x="2882" y="2281"/>
                  <a:pt x="1964" y="2281"/>
                </a:cubicBezTo>
                <a:cubicBezTo>
                  <a:pt x="1077" y="2281"/>
                  <a:pt x="538" y="2154"/>
                  <a:pt x="380" y="2091"/>
                </a:cubicBezTo>
                <a:cubicBezTo>
                  <a:pt x="380" y="1774"/>
                  <a:pt x="475" y="412"/>
                  <a:pt x="1362" y="381"/>
                </a:cubicBezTo>
                <a:close/>
                <a:moveTo>
                  <a:pt x="1362" y="1"/>
                </a:moveTo>
                <a:cubicBezTo>
                  <a:pt x="0" y="32"/>
                  <a:pt x="0" y="2059"/>
                  <a:pt x="0" y="2154"/>
                </a:cubicBezTo>
                <a:cubicBezTo>
                  <a:pt x="0" y="2566"/>
                  <a:pt x="1077" y="2661"/>
                  <a:pt x="1964" y="2661"/>
                </a:cubicBezTo>
                <a:cubicBezTo>
                  <a:pt x="2882" y="2661"/>
                  <a:pt x="3959" y="2566"/>
                  <a:pt x="3959" y="2154"/>
                </a:cubicBezTo>
                <a:lnTo>
                  <a:pt x="3959" y="2122"/>
                </a:lnTo>
                <a:cubicBezTo>
                  <a:pt x="3959" y="2059"/>
                  <a:pt x="3832" y="32"/>
                  <a:pt x="256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g2a269e6aed1_0_336"/>
          <p:cNvSpPr/>
          <p:nvPr/>
        </p:nvSpPr>
        <p:spPr>
          <a:xfrm>
            <a:off x="4372521" y="3428444"/>
            <a:ext cx="147642" cy="108972"/>
          </a:xfrm>
          <a:custGeom>
            <a:avLst/>
            <a:gdLst/>
            <a:ahLst/>
            <a:cxnLst/>
            <a:rect l="l" t="t" r="r" b="b"/>
            <a:pathLst>
              <a:path w="4593" h="3390" extrusionOk="0">
                <a:moveTo>
                  <a:pt x="159" y="1"/>
                </a:moveTo>
                <a:cubicBezTo>
                  <a:pt x="64" y="1"/>
                  <a:pt x="0" y="64"/>
                  <a:pt x="0" y="159"/>
                </a:cubicBezTo>
                <a:lnTo>
                  <a:pt x="0" y="3263"/>
                </a:lnTo>
                <a:cubicBezTo>
                  <a:pt x="0" y="3326"/>
                  <a:pt x="64" y="3390"/>
                  <a:pt x="159" y="3390"/>
                </a:cubicBezTo>
                <a:lnTo>
                  <a:pt x="4434" y="3390"/>
                </a:lnTo>
                <a:cubicBezTo>
                  <a:pt x="4529" y="3390"/>
                  <a:pt x="4592" y="3326"/>
                  <a:pt x="4592" y="3263"/>
                </a:cubicBezTo>
                <a:lnTo>
                  <a:pt x="4592" y="159"/>
                </a:lnTo>
                <a:cubicBezTo>
                  <a:pt x="4592" y="64"/>
                  <a:pt x="4497" y="1"/>
                  <a:pt x="4434" y="1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g2a269e6aed1_0_336"/>
          <p:cNvSpPr/>
          <p:nvPr/>
        </p:nvSpPr>
        <p:spPr>
          <a:xfrm>
            <a:off x="4366414" y="3422337"/>
            <a:ext cx="159857" cy="121187"/>
          </a:xfrm>
          <a:custGeom>
            <a:avLst/>
            <a:gdLst/>
            <a:ahLst/>
            <a:cxnLst/>
            <a:rect l="l" t="t" r="r" b="b"/>
            <a:pathLst>
              <a:path w="4973" h="3770" extrusionOk="0">
                <a:moveTo>
                  <a:pt x="4592" y="381"/>
                </a:moveTo>
                <a:lnTo>
                  <a:pt x="4592" y="3390"/>
                </a:lnTo>
                <a:lnTo>
                  <a:pt x="380" y="3390"/>
                </a:lnTo>
                <a:lnTo>
                  <a:pt x="380" y="381"/>
                </a:lnTo>
                <a:close/>
                <a:moveTo>
                  <a:pt x="349" y="1"/>
                </a:moveTo>
                <a:cubicBezTo>
                  <a:pt x="159" y="1"/>
                  <a:pt x="0" y="159"/>
                  <a:pt x="0" y="349"/>
                </a:cubicBezTo>
                <a:lnTo>
                  <a:pt x="0" y="3453"/>
                </a:lnTo>
                <a:cubicBezTo>
                  <a:pt x="0" y="3643"/>
                  <a:pt x="159" y="3770"/>
                  <a:pt x="349" y="3770"/>
                </a:cubicBezTo>
                <a:lnTo>
                  <a:pt x="4624" y="3770"/>
                </a:lnTo>
                <a:cubicBezTo>
                  <a:pt x="4814" y="3770"/>
                  <a:pt x="4972" y="3643"/>
                  <a:pt x="4972" y="3453"/>
                </a:cubicBezTo>
                <a:lnTo>
                  <a:pt x="4972" y="349"/>
                </a:lnTo>
                <a:cubicBezTo>
                  <a:pt x="4972" y="159"/>
                  <a:pt x="4814" y="1"/>
                  <a:pt x="4624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g2a269e6aed1_0_336"/>
          <p:cNvSpPr/>
          <p:nvPr/>
        </p:nvSpPr>
        <p:spPr>
          <a:xfrm>
            <a:off x="4372521" y="3445770"/>
            <a:ext cx="147642" cy="51946"/>
          </a:xfrm>
          <a:custGeom>
            <a:avLst/>
            <a:gdLst/>
            <a:ahLst/>
            <a:cxnLst/>
            <a:rect l="l" t="t" r="r" b="b"/>
            <a:pathLst>
              <a:path w="4593" h="1616" extrusionOk="0">
                <a:moveTo>
                  <a:pt x="0" y="0"/>
                </a:moveTo>
                <a:lnTo>
                  <a:pt x="475" y="950"/>
                </a:lnTo>
                <a:lnTo>
                  <a:pt x="570" y="1140"/>
                </a:lnTo>
                <a:cubicBezTo>
                  <a:pt x="697" y="1457"/>
                  <a:pt x="1014" y="1615"/>
                  <a:pt x="1330" y="1615"/>
                </a:cubicBezTo>
                <a:lnTo>
                  <a:pt x="3262" y="1615"/>
                </a:lnTo>
                <a:cubicBezTo>
                  <a:pt x="3579" y="1615"/>
                  <a:pt x="3896" y="1425"/>
                  <a:pt x="4022" y="1140"/>
                </a:cubicBezTo>
                <a:lnTo>
                  <a:pt x="4117" y="950"/>
                </a:lnTo>
                <a:lnTo>
                  <a:pt x="4592" y="0"/>
                </a:ln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g2a269e6aed1_0_336"/>
          <p:cNvSpPr/>
          <p:nvPr/>
        </p:nvSpPr>
        <p:spPr>
          <a:xfrm>
            <a:off x="4365385" y="3439856"/>
            <a:ext cx="160886" cy="63969"/>
          </a:xfrm>
          <a:custGeom>
            <a:avLst/>
            <a:gdLst/>
            <a:ahLst/>
            <a:cxnLst/>
            <a:rect l="l" t="t" r="r" b="b"/>
            <a:pathLst>
              <a:path w="5005" h="1990" extrusionOk="0">
                <a:moveTo>
                  <a:pt x="212" y="0"/>
                </a:moveTo>
                <a:cubicBezTo>
                  <a:pt x="183" y="0"/>
                  <a:pt x="154" y="8"/>
                  <a:pt x="127" y="26"/>
                </a:cubicBezTo>
                <a:cubicBezTo>
                  <a:pt x="32" y="58"/>
                  <a:pt x="1" y="184"/>
                  <a:pt x="64" y="279"/>
                </a:cubicBezTo>
                <a:lnTo>
                  <a:pt x="507" y="1198"/>
                </a:lnTo>
                <a:lnTo>
                  <a:pt x="602" y="1419"/>
                </a:lnTo>
                <a:cubicBezTo>
                  <a:pt x="792" y="1768"/>
                  <a:pt x="1141" y="1989"/>
                  <a:pt x="1552" y="1989"/>
                </a:cubicBezTo>
                <a:lnTo>
                  <a:pt x="3484" y="1989"/>
                </a:lnTo>
                <a:cubicBezTo>
                  <a:pt x="3864" y="1989"/>
                  <a:pt x="4244" y="1768"/>
                  <a:pt x="4403" y="1419"/>
                </a:cubicBezTo>
                <a:lnTo>
                  <a:pt x="4973" y="279"/>
                </a:lnTo>
                <a:cubicBezTo>
                  <a:pt x="5004" y="184"/>
                  <a:pt x="4973" y="58"/>
                  <a:pt x="4878" y="26"/>
                </a:cubicBezTo>
                <a:cubicBezTo>
                  <a:pt x="4851" y="8"/>
                  <a:pt x="4825" y="0"/>
                  <a:pt x="4799" y="0"/>
                </a:cubicBezTo>
                <a:cubicBezTo>
                  <a:pt x="4732" y="0"/>
                  <a:pt x="4670" y="53"/>
                  <a:pt x="4624" y="121"/>
                </a:cubicBezTo>
                <a:lnTo>
                  <a:pt x="4149" y="1039"/>
                </a:lnTo>
                <a:lnTo>
                  <a:pt x="4086" y="1261"/>
                </a:lnTo>
                <a:cubicBezTo>
                  <a:pt x="3959" y="1483"/>
                  <a:pt x="3738" y="1609"/>
                  <a:pt x="3484" y="1609"/>
                </a:cubicBezTo>
                <a:lnTo>
                  <a:pt x="1552" y="1609"/>
                </a:lnTo>
                <a:cubicBezTo>
                  <a:pt x="1299" y="1609"/>
                  <a:pt x="1077" y="1483"/>
                  <a:pt x="951" y="1261"/>
                </a:cubicBezTo>
                <a:lnTo>
                  <a:pt x="381" y="121"/>
                </a:lnTo>
                <a:cubicBezTo>
                  <a:pt x="358" y="53"/>
                  <a:pt x="286" y="0"/>
                  <a:pt x="21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g2a269e6aed1_0_336"/>
          <p:cNvSpPr/>
          <p:nvPr/>
        </p:nvSpPr>
        <p:spPr>
          <a:xfrm>
            <a:off x="4430543" y="3485469"/>
            <a:ext cx="30570" cy="26487"/>
          </a:xfrm>
          <a:custGeom>
            <a:avLst/>
            <a:gdLst/>
            <a:ahLst/>
            <a:cxnLst/>
            <a:rect l="l" t="t" r="r" b="b"/>
            <a:pathLst>
              <a:path w="951" h="824" extrusionOk="0">
                <a:moveTo>
                  <a:pt x="96" y="0"/>
                </a:moveTo>
                <a:cubicBezTo>
                  <a:pt x="64" y="0"/>
                  <a:pt x="1" y="32"/>
                  <a:pt x="1" y="95"/>
                </a:cubicBezTo>
                <a:lnTo>
                  <a:pt x="1" y="729"/>
                </a:lnTo>
                <a:cubicBezTo>
                  <a:pt x="1" y="792"/>
                  <a:pt x="64" y="824"/>
                  <a:pt x="96" y="824"/>
                </a:cubicBezTo>
                <a:lnTo>
                  <a:pt x="856" y="824"/>
                </a:lnTo>
                <a:cubicBezTo>
                  <a:pt x="919" y="824"/>
                  <a:pt x="951" y="792"/>
                  <a:pt x="951" y="729"/>
                </a:cubicBezTo>
                <a:lnTo>
                  <a:pt x="951" y="95"/>
                </a:lnTo>
                <a:cubicBezTo>
                  <a:pt x="951" y="32"/>
                  <a:pt x="919" y="0"/>
                  <a:pt x="856" y="0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g2a269e6aed1_0_336"/>
          <p:cNvSpPr/>
          <p:nvPr/>
        </p:nvSpPr>
        <p:spPr>
          <a:xfrm>
            <a:off x="4424435" y="3479362"/>
            <a:ext cx="42785" cy="38703"/>
          </a:xfrm>
          <a:custGeom>
            <a:avLst/>
            <a:gdLst/>
            <a:ahLst/>
            <a:cxnLst/>
            <a:rect l="l" t="t" r="r" b="b"/>
            <a:pathLst>
              <a:path w="1331" h="1204" extrusionOk="0">
                <a:moveTo>
                  <a:pt x="951" y="380"/>
                </a:moveTo>
                <a:lnTo>
                  <a:pt x="951" y="824"/>
                </a:lnTo>
                <a:lnTo>
                  <a:pt x="381" y="824"/>
                </a:lnTo>
                <a:lnTo>
                  <a:pt x="381" y="380"/>
                </a:lnTo>
                <a:close/>
                <a:moveTo>
                  <a:pt x="286" y="0"/>
                </a:moveTo>
                <a:cubicBezTo>
                  <a:pt x="127" y="0"/>
                  <a:pt x="1" y="127"/>
                  <a:pt x="1" y="285"/>
                </a:cubicBezTo>
                <a:lnTo>
                  <a:pt x="1" y="919"/>
                </a:lnTo>
                <a:cubicBezTo>
                  <a:pt x="1" y="1077"/>
                  <a:pt x="127" y="1204"/>
                  <a:pt x="286" y="1204"/>
                </a:cubicBezTo>
                <a:lnTo>
                  <a:pt x="1046" y="1204"/>
                </a:lnTo>
                <a:cubicBezTo>
                  <a:pt x="1204" y="1204"/>
                  <a:pt x="1331" y="1077"/>
                  <a:pt x="1331" y="919"/>
                </a:cubicBezTo>
                <a:lnTo>
                  <a:pt x="1331" y="285"/>
                </a:lnTo>
                <a:cubicBezTo>
                  <a:pt x="1331" y="127"/>
                  <a:pt x="1204" y="0"/>
                  <a:pt x="104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g2a269e6aed1_0_336"/>
          <p:cNvSpPr/>
          <p:nvPr/>
        </p:nvSpPr>
        <p:spPr>
          <a:xfrm>
            <a:off x="4422410" y="3409125"/>
            <a:ext cx="47864" cy="19351"/>
          </a:xfrm>
          <a:custGeom>
            <a:avLst/>
            <a:gdLst/>
            <a:ahLst/>
            <a:cxnLst/>
            <a:rect l="l" t="t" r="r" b="b"/>
            <a:pathLst>
              <a:path w="1489" h="602" extrusionOk="0">
                <a:moveTo>
                  <a:pt x="95" y="0"/>
                </a:moveTo>
                <a:cubicBezTo>
                  <a:pt x="32" y="0"/>
                  <a:pt x="0" y="64"/>
                  <a:pt x="0" y="127"/>
                </a:cubicBezTo>
                <a:lnTo>
                  <a:pt x="0" y="602"/>
                </a:lnTo>
                <a:lnTo>
                  <a:pt x="1489" y="602"/>
                </a:lnTo>
                <a:lnTo>
                  <a:pt x="1489" y="127"/>
                </a:lnTo>
                <a:cubicBezTo>
                  <a:pt x="1489" y="64"/>
                  <a:pt x="1425" y="0"/>
                  <a:pt x="1362" y="0"/>
                </a:cubicBez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g2a269e6aed1_0_336"/>
          <p:cNvSpPr/>
          <p:nvPr/>
        </p:nvSpPr>
        <p:spPr>
          <a:xfrm>
            <a:off x="4416303" y="3403017"/>
            <a:ext cx="60079" cy="31566"/>
          </a:xfrm>
          <a:custGeom>
            <a:avLst/>
            <a:gdLst/>
            <a:ahLst/>
            <a:cxnLst/>
            <a:rect l="l" t="t" r="r" b="b"/>
            <a:pathLst>
              <a:path w="1869" h="982" extrusionOk="0">
                <a:moveTo>
                  <a:pt x="1489" y="380"/>
                </a:moveTo>
                <a:lnTo>
                  <a:pt x="1489" y="602"/>
                </a:lnTo>
                <a:lnTo>
                  <a:pt x="380" y="602"/>
                </a:lnTo>
                <a:lnTo>
                  <a:pt x="380" y="380"/>
                </a:lnTo>
                <a:close/>
                <a:moveTo>
                  <a:pt x="285" y="0"/>
                </a:moveTo>
                <a:cubicBezTo>
                  <a:pt x="127" y="0"/>
                  <a:pt x="0" y="159"/>
                  <a:pt x="0" y="317"/>
                </a:cubicBezTo>
                <a:lnTo>
                  <a:pt x="0" y="792"/>
                </a:lnTo>
                <a:cubicBezTo>
                  <a:pt x="0" y="887"/>
                  <a:pt x="63" y="982"/>
                  <a:pt x="190" y="982"/>
                </a:cubicBezTo>
                <a:lnTo>
                  <a:pt x="1679" y="982"/>
                </a:lnTo>
                <a:cubicBezTo>
                  <a:pt x="1774" y="982"/>
                  <a:pt x="1869" y="887"/>
                  <a:pt x="1869" y="792"/>
                </a:cubicBezTo>
                <a:lnTo>
                  <a:pt x="1869" y="317"/>
                </a:lnTo>
                <a:cubicBezTo>
                  <a:pt x="1869" y="159"/>
                  <a:pt x="1710" y="0"/>
                  <a:pt x="155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g2a269e6aed1_0_336"/>
          <p:cNvSpPr/>
          <p:nvPr/>
        </p:nvSpPr>
        <p:spPr>
          <a:xfrm>
            <a:off x="4157728" y="2894001"/>
            <a:ext cx="280979" cy="202610"/>
          </a:xfrm>
          <a:custGeom>
            <a:avLst/>
            <a:gdLst/>
            <a:ahLst/>
            <a:cxnLst/>
            <a:rect l="l" t="t" r="r" b="b"/>
            <a:pathLst>
              <a:path w="8741" h="6303" extrusionOk="0">
                <a:moveTo>
                  <a:pt x="0" y="1"/>
                </a:moveTo>
                <a:lnTo>
                  <a:pt x="0" y="6303"/>
                </a:lnTo>
                <a:lnTo>
                  <a:pt x="8741" y="6303"/>
                </a:lnTo>
                <a:lnTo>
                  <a:pt x="87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g2a269e6aed1_0_336"/>
          <p:cNvSpPr/>
          <p:nvPr/>
        </p:nvSpPr>
        <p:spPr>
          <a:xfrm>
            <a:off x="4152617" y="2887894"/>
            <a:ext cx="292198" cy="214825"/>
          </a:xfrm>
          <a:custGeom>
            <a:avLst/>
            <a:gdLst/>
            <a:ahLst/>
            <a:cxnLst/>
            <a:rect l="l" t="t" r="r" b="b"/>
            <a:pathLst>
              <a:path w="9090" h="6683" extrusionOk="0">
                <a:moveTo>
                  <a:pt x="8710" y="381"/>
                </a:moveTo>
                <a:lnTo>
                  <a:pt x="8710" y="6303"/>
                </a:lnTo>
                <a:lnTo>
                  <a:pt x="381" y="6303"/>
                </a:lnTo>
                <a:lnTo>
                  <a:pt x="381" y="381"/>
                </a:lnTo>
                <a:close/>
                <a:moveTo>
                  <a:pt x="191" y="1"/>
                </a:moveTo>
                <a:cubicBezTo>
                  <a:pt x="64" y="1"/>
                  <a:pt x="1" y="96"/>
                  <a:pt x="1" y="191"/>
                </a:cubicBezTo>
                <a:lnTo>
                  <a:pt x="1" y="6493"/>
                </a:lnTo>
                <a:cubicBezTo>
                  <a:pt x="1" y="6588"/>
                  <a:pt x="64" y="6683"/>
                  <a:pt x="191" y="6683"/>
                </a:cubicBezTo>
                <a:lnTo>
                  <a:pt x="8900" y="6683"/>
                </a:lnTo>
                <a:cubicBezTo>
                  <a:pt x="8995" y="6683"/>
                  <a:pt x="9090" y="6588"/>
                  <a:pt x="9090" y="6493"/>
                </a:cubicBezTo>
                <a:lnTo>
                  <a:pt x="9090" y="191"/>
                </a:lnTo>
                <a:cubicBezTo>
                  <a:pt x="9090" y="96"/>
                  <a:pt x="8995" y="1"/>
                  <a:pt x="890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g2a269e6aed1_0_336"/>
          <p:cNvSpPr/>
          <p:nvPr/>
        </p:nvSpPr>
        <p:spPr>
          <a:xfrm>
            <a:off x="4144485" y="2869571"/>
            <a:ext cx="305442" cy="31599"/>
          </a:xfrm>
          <a:custGeom>
            <a:avLst/>
            <a:gdLst/>
            <a:ahLst/>
            <a:cxnLst/>
            <a:rect l="l" t="t" r="r" b="b"/>
            <a:pathLst>
              <a:path w="9502" h="983" extrusionOk="0">
                <a:moveTo>
                  <a:pt x="349" y="1"/>
                </a:moveTo>
                <a:cubicBezTo>
                  <a:pt x="159" y="1"/>
                  <a:pt x="1" y="159"/>
                  <a:pt x="1" y="349"/>
                </a:cubicBezTo>
                <a:lnTo>
                  <a:pt x="1" y="634"/>
                </a:lnTo>
                <a:cubicBezTo>
                  <a:pt x="1" y="824"/>
                  <a:pt x="159" y="982"/>
                  <a:pt x="349" y="982"/>
                </a:cubicBezTo>
                <a:lnTo>
                  <a:pt x="9153" y="982"/>
                </a:lnTo>
                <a:cubicBezTo>
                  <a:pt x="9343" y="982"/>
                  <a:pt x="9501" y="824"/>
                  <a:pt x="9501" y="634"/>
                </a:cubicBezTo>
                <a:lnTo>
                  <a:pt x="9501" y="349"/>
                </a:lnTo>
                <a:cubicBezTo>
                  <a:pt x="9501" y="159"/>
                  <a:pt x="9343" y="1"/>
                  <a:pt x="915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g2a269e6aed1_0_336"/>
          <p:cNvSpPr/>
          <p:nvPr/>
        </p:nvSpPr>
        <p:spPr>
          <a:xfrm>
            <a:off x="4138377" y="2863464"/>
            <a:ext cx="317657" cy="43814"/>
          </a:xfrm>
          <a:custGeom>
            <a:avLst/>
            <a:gdLst/>
            <a:ahLst/>
            <a:cxnLst/>
            <a:rect l="l" t="t" r="r" b="b"/>
            <a:pathLst>
              <a:path w="9882" h="1363" extrusionOk="0">
                <a:moveTo>
                  <a:pt x="9343" y="381"/>
                </a:moveTo>
                <a:cubicBezTo>
                  <a:pt x="9438" y="381"/>
                  <a:pt x="9501" y="444"/>
                  <a:pt x="9501" y="539"/>
                </a:cubicBezTo>
                <a:lnTo>
                  <a:pt x="9501" y="824"/>
                </a:lnTo>
                <a:cubicBezTo>
                  <a:pt x="9501" y="887"/>
                  <a:pt x="9438" y="982"/>
                  <a:pt x="9343" y="982"/>
                </a:cubicBezTo>
                <a:lnTo>
                  <a:pt x="571" y="982"/>
                </a:lnTo>
                <a:cubicBezTo>
                  <a:pt x="476" y="982"/>
                  <a:pt x="412" y="887"/>
                  <a:pt x="412" y="824"/>
                </a:cubicBezTo>
                <a:lnTo>
                  <a:pt x="412" y="539"/>
                </a:lnTo>
                <a:cubicBezTo>
                  <a:pt x="412" y="444"/>
                  <a:pt x="476" y="381"/>
                  <a:pt x="571" y="381"/>
                </a:cubicBezTo>
                <a:close/>
                <a:moveTo>
                  <a:pt x="539" y="1"/>
                </a:moveTo>
                <a:cubicBezTo>
                  <a:pt x="254" y="1"/>
                  <a:pt x="1" y="254"/>
                  <a:pt x="1" y="539"/>
                </a:cubicBezTo>
                <a:lnTo>
                  <a:pt x="1" y="824"/>
                </a:lnTo>
                <a:cubicBezTo>
                  <a:pt x="1" y="1109"/>
                  <a:pt x="254" y="1362"/>
                  <a:pt x="539" y="1362"/>
                </a:cubicBezTo>
                <a:lnTo>
                  <a:pt x="9343" y="1362"/>
                </a:lnTo>
                <a:cubicBezTo>
                  <a:pt x="9660" y="1362"/>
                  <a:pt x="9881" y="1109"/>
                  <a:pt x="9881" y="824"/>
                </a:cubicBezTo>
                <a:lnTo>
                  <a:pt x="9881" y="539"/>
                </a:lnTo>
                <a:cubicBezTo>
                  <a:pt x="9881" y="254"/>
                  <a:pt x="9628" y="1"/>
                  <a:pt x="934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g2a269e6aed1_0_336"/>
          <p:cNvSpPr/>
          <p:nvPr/>
        </p:nvSpPr>
        <p:spPr>
          <a:xfrm>
            <a:off x="4183155" y="2935243"/>
            <a:ext cx="214857" cy="143045"/>
          </a:xfrm>
          <a:custGeom>
            <a:avLst/>
            <a:gdLst/>
            <a:ahLst/>
            <a:cxnLst/>
            <a:rect l="l" t="t" r="r" b="b"/>
            <a:pathLst>
              <a:path w="6684" h="4450" extrusionOk="0">
                <a:moveTo>
                  <a:pt x="6465" y="0"/>
                </a:moveTo>
                <a:cubicBezTo>
                  <a:pt x="6414" y="0"/>
                  <a:pt x="6366" y="16"/>
                  <a:pt x="6335" y="48"/>
                </a:cubicBezTo>
                <a:lnTo>
                  <a:pt x="4498" y="2233"/>
                </a:lnTo>
                <a:lnTo>
                  <a:pt x="3516" y="1536"/>
                </a:lnTo>
                <a:cubicBezTo>
                  <a:pt x="3457" y="1501"/>
                  <a:pt x="3393" y="1483"/>
                  <a:pt x="3331" y="1483"/>
                </a:cubicBezTo>
                <a:cubicBezTo>
                  <a:pt x="3229" y="1483"/>
                  <a:pt x="3132" y="1532"/>
                  <a:pt x="3073" y="1631"/>
                </a:cubicBezTo>
                <a:lnTo>
                  <a:pt x="2218" y="2835"/>
                </a:lnTo>
                <a:lnTo>
                  <a:pt x="1743" y="2455"/>
                </a:lnTo>
                <a:cubicBezTo>
                  <a:pt x="1679" y="2391"/>
                  <a:pt x="1616" y="2391"/>
                  <a:pt x="1521" y="2391"/>
                </a:cubicBezTo>
                <a:cubicBezTo>
                  <a:pt x="1426" y="2391"/>
                  <a:pt x="1363" y="2455"/>
                  <a:pt x="1299" y="2518"/>
                </a:cubicBezTo>
                <a:lnTo>
                  <a:pt x="64" y="4165"/>
                </a:lnTo>
                <a:cubicBezTo>
                  <a:pt x="1" y="4228"/>
                  <a:pt x="1" y="4355"/>
                  <a:pt x="96" y="4418"/>
                </a:cubicBezTo>
                <a:cubicBezTo>
                  <a:pt x="128" y="4450"/>
                  <a:pt x="159" y="4450"/>
                  <a:pt x="223" y="4450"/>
                </a:cubicBezTo>
                <a:cubicBezTo>
                  <a:pt x="286" y="4450"/>
                  <a:pt x="318" y="4418"/>
                  <a:pt x="349" y="4387"/>
                </a:cubicBezTo>
                <a:lnTo>
                  <a:pt x="1553" y="2803"/>
                </a:lnTo>
                <a:lnTo>
                  <a:pt x="2123" y="3246"/>
                </a:lnTo>
                <a:cubicBezTo>
                  <a:pt x="2154" y="3310"/>
                  <a:pt x="2218" y="3310"/>
                  <a:pt x="2281" y="3310"/>
                </a:cubicBezTo>
                <a:cubicBezTo>
                  <a:pt x="2313" y="3310"/>
                  <a:pt x="2376" y="3278"/>
                  <a:pt x="2408" y="3215"/>
                </a:cubicBezTo>
                <a:lnTo>
                  <a:pt x="3326" y="1885"/>
                </a:lnTo>
                <a:lnTo>
                  <a:pt x="4403" y="2645"/>
                </a:lnTo>
                <a:cubicBezTo>
                  <a:pt x="4439" y="2669"/>
                  <a:pt x="4476" y="2679"/>
                  <a:pt x="4510" y="2679"/>
                </a:cubicBezTo>
                <a:cubicBezTo>
                  <a:pt x="4566" y="2679"/>
                  <a:pt x="4617" y="2652"/>
                  <a:pt x="4656" y="2613"/>
                </a:cubicBezTo>
                <a:lnTo>
                  <a:pt x="6620" y="301"/>
                </a:lnTo>
                <a:cubicBezTo>
                  <a:pt x="6683" y="238"/>
                  <a:pt x="6683" y="111"/>
                  <a:pt x="6620" y="48"/>
                </a:cubicBezTo>
                <a:cubicBezTo>
                  <a:pt x="6572" y="16"/>
                  <a:pt x="6517" y="0"/>
                  <a:pt x="646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g2a269e6aed1_0_336"/>
          <p:cNvSpPr/>
          <p:nvPr/>
        </p:nvSpPr>
        <p:spPr>
          <a:xfrm>
            <a:off x="4373550" y="2919460"/>
            <a:ext cx="33624" cy="37706"/>
          </a:xfrm>
          <a:custGeom>
            <a:avLst/>
            <a:gdLst/>
            <a:ahLst/>
            <a:cxnLst/>
            <a:rect l="l" t="t" r="r" b="b"/>
            <a:pathLst>
              <a:path w="1046" h="1173" extrusionOk="0">
                <a:moveTo>
                  <a:pt x="1045" y="1"/>
                </a:moveTo>
                <a:lnTo>
                  <a:pt x="0" y="602"/>
                </a:lnTo>
                <a:lnTo>
                  <a:pt x="728" y="1172"/>
                </a:lnTo>
                <a:lnTo>
                  <a:pt x="1045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2a269e6aed1_0_336"/>
          <p:cNvSpPr/>
          <p:nvPr/>
        </p:nvSpPr>
        <p:spPr>
          <a:xfrm>
            <a:off x="4367442" y="2913706"/>
            <a:ext cx="45839" cy="49568"/>
          </a:xfrm>
          <a:custGeom>
            <a:avLst/>
            <a:gdLst/>
            <a:ahLst/>
            <a:cxnLst/>
            <a:rect l="l" t="t" r="r" b="b"/>
            <a:pathLst>
              <a:path w="1426" h="1542" extrusionOk="0">
                <a:moveTo>
                  <a:pt x="918" y="591"/>
                </a:moveTo>
                <a:lnTo>
                  <a:pt x="792" y="1035"/>
                </a:lnTo>
                <a:lnTo>
                  <a:pt x="507" y="813"/>
                </a:lnTo>
                <a:lnTo>
                  <a:pt x="918" y="591"/>
                </a:lnTo>
                <a:close/>
                <a:moveTo>
                  <a:pt x="1219" y="0"/>
                </a:moveTo>
                <a:cubicBezTo>
                  <a:pt x="1193" y="0"/>
                  <a:pt x="1166" y="8"/>
                  <a:pt x="1140" y="21"/>
                </a:cubicBezTo>
                <a:lnTo>
                  <a:pt x="95" y="623"/>
                </a:lnTo>
                <a:cubicBezTo>
                  <a:pt x="32" y="655"/>
                  <a:pt x="0" y="718"/>
                  <a:pt x="0" y="781"/>
                </a:cubicBezTo>
                <a:cubicBezTo>
                  <a:pt x="0" y="845"/>
                  <a:pt x="32" y="908"/>
                  <a:pt x="63" y="940"/>
                </a:cubicBezTo>
                <a:lnTo>
                  <a:pt x="792" y="1510"/>
                </a:lnTo>
                <a:cubicBezTo>
                  <a:pt x="823" y="1541"/>
                  <a:pt x="855" y="1541"/>
                  <a:pt x="918" y="1541"/>
                </a:cubicBezTo>
                <a:lnTo>
                  <a:pt x="950" y="1541"/>
                </a:lnTo>
                <a:cubicBezTo>
                  <a:pt x="1013" y="1510"/>
                  <a:pt x="1077" y="1446"/>
                  <a:pt x="1077" y="1415"/>
                </a:cubicBezTo>
                <a:lnTo>
                  <a:pt x="1393" y="243"/>
                </a:lnTo>
                <a:cubicBezTo>
                  <a:pt x="1425" y="211"/>
                  <a:pt x="1425" y="211"/>
                  <a:pt x="1425" y="180"/>
                </a:cubicBezTo>
                <a:cubicBezTo>
                  <a:pt x="1425" y="116"/>
                  <a:pt x="1393" y="85"/>
                  <a:pt x="1330" y="53"/>
                </a:cubicBezTo>
                <a:cubicBezTo>
                  <a:pt x="1293" y="16"/>
                  <a:pt x="1256" y="0"/>
                  <a:pt x="121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g2a269e6aed1_0_336"/>
          <p:cNvSpPr/>
          <p:nvPr/>
        </p:nvSpPr>
        <p:spPr>
          <a:xfrm>
            <a:off x="4065086" y="3074206"/>
            <a:ext cx="99778" cy="322736"/>
          </a:xfrm>
          <a:custGeom>
            <a:avLst/>
            <a:gdLst/>
            <a:ahLst/>
            <a:cxnLst/>
            <a:rect l="l" t="t" r="r" b="b"/>
            <a:pathLst>
              <a:path w="3104" h="10040" extrusionOk="0">
                <a:moveTo>
                  <a:pt x="0" y="0"/>
                </a:moveTo>
                <a:lnTo>
                  <a:pt x="95" y="4370"/>
                </a:lnTo>
                <a:lnTo>
                  <a:pt x="95" y="7569"/>
                </a:lnTo>
                <a:lnTo>
                  <a:pt x="95" y="9311"/>
                </a:lnTo>
                <a:cubicBezTo>
                  <a:pt x="95" y="9723"/>
                  <a:pt x="412" y="10039"/>
                  <a:pt x="824" y="10039"/>
                </a:cubicBezTo>
                <a:cubicBezTo>
                  <a:pt x="1235" y="10039"/>
                  <a:pt x="1584" y="9723"/>
                  <a:pt x="1584" y="9311"/>
                </a:cubicBezTo>
                <a:cubicBezTo>
                  <a:pt x="1584" y="9723"/>
                  <a:pt x="1932" y="10039"/>
                  <a:pt x="2344" y="10039"/>
                </a:cubicBezTo>
                <a:lnTo>
                  <a:pt x="2376" y="10039"/>
                </a:lnTo>
                <a:cubicBezTo>
                  <a:pt x="2787" y="10039"/>
                  <a:pt x="3104" y="9691"/>
                  <a:pt x="3104" y="9279"/>
                </a:cubicBezTo>
                <a:lnTo>
                  <a:pt x="3072" y="4877"/>
                </a:lnTo>
                <a:lnTo>
                  <a:pt x="3072" y="3515"/>
                </a:lnTo>
                <a:lnTo>
                  <a:pt x="29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g2a269e6aed1_0_336"/>
          <p:cNvSpPr/>
          <p:nvPr/>
        </p:nvSpPr>
        <p:spPr>
          <a:xfrm>
            <a:off x="4058979" y="3068099"/>
            <a:ext cx="111993" cy="335947"/>
          </a:xfrm>
          <a:custGeom>
            <a:avLst/>
            <a:gdLst/>
            <a:ahLst/>
            <a:cxnLst/>
            <a:rect l="l" t="t" r="r" b="b"/>
            <a:pathLst>
              <a:path w="3484" h="10451" extrusionOk="0">
                <a:moveTo>
                  <a:pt x="2977" y="380"/>
                </a:moveTo>
                <a:lnTo>
                  <a:pt x="3072" y="3705"/>
                </a:lnTo>
                <a:lnTo>
                  <a:pt x="3072" y="5067"/>
                </a:lnTo>
                <a:lnTo>
                  <a:pt x="3104" y="9469"/>
                </a:lnTo>
                <a:cubicBezTo>
                  <a:pt x="3104" y="9786"/>
                  <a:pt x="2882" y="10039"/>
                  <a:pt x="2566" y="10039"/>
                </a:cubicBezTo>
                <a:lnTo>
                  <a:pt x="2534" y="10039"/>
                </a:lnTo>
                <a:cubicBezTo>
                  <a:pt x="2375" y="10039"/>
                  <a:pt x="2217" y="9976"/>
                  <a:pt x="2122" y="9881"/>
                </a:cubicBezTo>
                <a:cubicBezTo>
                  <a:pt x="2027" y="9786"/>
                  <a:pt x="1995" y="9691"/>
                  <a:pt x="1964" y="9564"/>
                </a:cubicBezTo>
                <a:cubicBezTo>
                  <a:pt x="1964" y="9564"/>
                  <a:pt x="1964" y="9533"/>
                  <a:pt x="1964" y="9501"/>
                </a:cubicBezTo>
                <a:cubicBezTo>
                  <a:pt x="1964" y="9469"/>
                  <a:pt x="1964" y="9438"/>
                  <a:pt x="1964" y="9438"/>
                </a:cubicBezTo>
                <a:lnTo>
                  <a:pt x="1964" y="5922"/>
                </a:lnTo>
                <a:cubicBezTo>
                  <a:pt x="1964" y="5827"/>
                  <a:pt x="1869" y="5732"/>
                  <a:pt x="1774" y="5732"/>
                </a:cubicBezTo>
                <a:cubicBezTo>
                  <a:pt x="1647" y="5732"/>
                  <a:pt x="1584" y="5827"/>
                  <a:pt x="1584" y="5922"/>
                </a:cubicBezTo>
                <a:lnTo>
                  <a:pt x="1584" y="9501"/>
                </a:lnTo>
                <a:cubicBezTo>
                  <a:pt x="1584" y="9533"/>
                  <a:pt x="1584" y="9564"/>
                  <a:pt x="1584" y="9564"/>
                </a:cubicBezTo>
                <a:cubicBezTo>
                  <a:pt x="1552" y="9849"/>
                  <a:pt x="1299" y="10039"/>
                  <a:pt x="1014" y="10039"/>
                </a:cubicBezTo>
                <a:cubicBezTo>
                  <a:pt x="729" y="10039"/>
                  <a:pt x="475" y="9818"/>
                  <a:pt x="475" y="9501"/>
                </a:cubicBezTo>
                <a:lnTo>
                  <a:pt x="475" y="4529"/>
                </a:lnTo>
                <a:lnTo>
                  <a:pt x="380" y="380"/>
                </a:lnTo>
                <a:close/>
                <a:moveTo>
                  <a:pt x="190" y="0"/>
                </a:moveTo>
                <a:cubicBezTo>
                  <a:pt x="127" y="0"/>
                  <a:pt x="95" y="32"/>
                  <a:pt x="32" y="64"/>
                </a:cubicBezTo>
                <a:cubicBezTo>
                  <a:pt x="0" y="95"/>
                  <a:pt x="0" y="127"/>
                  <a:pt x="0" y="190"/>
                </a:cubicBezTo>
                <a:lnTo>
                  <a:pt x="95" y="4560"/>
                </a:lnTo>
                <a:lnTo>
                  <a:pt x="95" y="9501"/>
                </a:lnTo>
                <a:cubicBezTo>
                  <a:pt x="95" y="10008"/>
                  <a:pt x="507" y="10451"/>
                  <a:pt x="1014" y="10451"/>
                </a:cubicBezTo>
                <a:cubicBezTo>
                  <a:pt x="1330" y="10451"/>
                  <a:pt x="1615" y="10293"/>
                  <a:pt x="1774" y="10071"/>
                </a:cubicBezTo>
                <a:cubicBezTo>
                  <a:pt x="1805" y="10103"/>
                  <a:pt x="1837" y="10134"/>
                  <a:pt x="1869" y="10166"/>
                </a:cubicBezTo>
                <a:cubicBezTo>
                  <a:pt x="2007" y="10332"/>
                  <a:pt x="2218" y="10425"/>
                  <a:pt x="2437" y="10425"/>
                </a:cubicBezTo>
                <a:cubicBezTo>
                  <a:pt x="2469" y="10425"/>
                  <a:pt x="2502" y="10423"/>
                  <a:pt x="2534" y="10419"/>
                </a:cubicBezTo>
                <a:lnTo>
                  <a:pt x="2566" y="10419"/>
                </a:lnTo>
                <a:cubicBezTo>
                  <a:pt x="3072" y="10419"/>
                  <a:pt x="3484" y="10008"/>
                  <a:pt x="3484" y="9501"/>
                </a:cubicBezTo>
                <a:lnTo>
                  <a:pt x="3452" y="5067"/>
                </a:lnTo>
                <a:lnTo>
                  <a:pt x="3452" y="3705"/>
                </a:lnTo>
                <a:lnTo>
                  <a:pt x="3357" y="190"/>
                </a:lnTo>
                <a:cubicBezTo>
                  <a:pt x="3357" y="95"/>
                  <a:pt x="3262" y="32"/>
                  <a:pt x="3167" y="32"/>
                </a:cubicBezTo>
                <a:lnTo>
                  <a:pt x="190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g2a269e6aed1_0_336"/>
          <p:cNvSpPr/>
          <p:nvPr/>
        </p:nvSpPr>
        <p:spPr>
          <a:xfrm>
            <a:off x="4087491" y="3131199"/>
            <a:ext cx="88592" cy="105918"/>
          </a:xfrm>
          <a:custGeom>
            <a:avLst/>
            <a:gdLst/>
            <a:ahLst/>
            <a:cxnLst/>
            <a:rect l="l" t="t" r="r" b="b"/>
            <a:pathLst>
              <a:path w="2756" h="3295" extrusionOk="0">
                <a:moveTo>
                  <a:pt x="1235" y="1"/>
                </a:moveTo>
                <a:lnTo>
                  <a:pt x="380" y="1046"/>
                </a:lnTo>
                <a:lnTo>
                  <a:pt x="0" y="2312"/>
                </a:lnTo>
                <a:lnTo>
                  <a:pt x="1077" y="3294"/>
                </a:lnTo>
                <a:lnTo>
                  <a:pt x="2755" y="1299"/>
                </a:lnTo>
                <a:lnTo>
                  <a:pt x="1235" y="1"/>
                </a:ln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g2a269e6aed1_0_336"/>
          <p:cNvSpPr/>
          <p:nvPr/>
        </p:nvSpPr>
        <p:spPr>
          <a:xfrm>
            <a:off x="4080355" y="3125092"/>
            <a:ext cx="101835" cy="118133"/>
          </a:xfrm>
          <a:custGeom>
            <a:avLst/>
            <a:gdLst/>
            <a:ahLst/>
            <a:cxnLst/>
            <a:rect l="l" t="t" r="r" b="b"/>
            <a:pathLst>
              <a:path w="3168" h="3675" extrusionOk="0">
                <a:moveTo>
                  <a:pt x="1425" y="1"/>
                </a:moveTo>
                <a:cubicBezTo>
                  <a:pt x="1394" y="1"/>
                  <a:pt x="1330" y="32"/>
                  <a:pt x="1299" y="64"/>
                </a:cubicBezTo>
                <a:lnTo>
                  <a:pt x="475" y="1109"/>
                </a:lnTo>
                <a:cubicBezTo>
                  <a:pt x="412" y="1172"/>
                  <a:pt x="412" y="1299"/>
                  <a:pt x="475" y="1362"/>
                </a:cubicBezTo>
                <a:cubicBezTo>
                  <a:pt x="523" y="1394"/>
                  <a:pt x="578" y="1410"/>
                  <a:pt x="630" y="1410"/>
                </a:cubicBezTo>
                <a:cubicBezTo>
                  <a:pt x="681" y="1410"/>
                  <a:pt x="729" y="1394"/>
                  <a:pt x="760" y="1362"/>
                </a:cubicBezTo>
                <a:lnTo>
                  <a:pt x="1489" y="476"/>
                </a:lnTo>
                <a:lnTo>
                  <a:pt x="2692" y="1521"/>
                </a:lnTo>
                <a:lnTo>
                  <a:pt x="1267" y="3199"/>
                </a:lnTo>
                <a:lnTo>
                  <a:pt x="349" y="2344"/>
                </a:lnTo>
                <a:cubicBezTo>
                  <a:pt x="301" y="2312"/>
                  <a:pt x="254" y="2297"/>
                  <a:pt x="206" y="2297"/>
                </a:cubicBezTo>
                <a:cubicBezTo>
                  <a:pt x="159" y="2297"/>
                  <a:pt x="111" y="2312"/>
                  <a:pt x="64" y="2344"/>
                </a:cubicBezTo>
                <a:cubicBezTo>
                  <a:pt x="0" y="2439"/>
                  <a:pt x="0" y="2566"/>
                  <a:pt x="95" y="2629"/>
                </a:cubicBezTo>
                <a:lnTo>
                  <a:pt x="1172" y="3611"/>
                </a:lnTo>
                <a:cubicBezTo>
                  <a:pt x="1204" y="3643"/>
                  <a:pt x="1267" y="3674"/>
                  <a:pt x="1299" y="3674"/>
                </a:cubicBezTo>
                <a:cubicBezTo>
                  <a:pt x="1362" y="3674"/>
                  <a:pt x="1394" y="3643"/>
                  <a:pt x="1425" y="3611"/>
                </a:cubicBezTo>
                <a:lnTo>
                  <a:pt x="3104" y="1616"/>
                </a:lnTo>
                <a:cubicBezTo>
                  <a:pt x="3167" y="1521"/>
                  <a:pt x="3167" y="1394"/>
                  <a:pt x="3072" y="1331"/>
                </a:cubicBezTo>
                <a:lnTo>
                  <a:pt x="1584" y="64"/>
                </a:lnTo>
                <a:cubicBezTo>
                  <a:pt x="1552" y="32"/>
                  <a:pt x="1489" y="1"/>
                  <a:pt x="142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g2a269e6aed1_0_336"/>
          <p:cNvSpPr/>
          <p:nvPr/>
        </p:nvSpPr>
        <p:spPr>
          <a:xfrm>
            <a:off x="4032491" y="3070124"/>
            <a:ext cx="232151" cy="138706"/>
          </a:xfrm>
          <a:custGeom>
            <a:avLst/>
            <a:gdLst/>
            <a:ahLst/>
            <a:cxnLst/>
            <a:rect l="l" t="t" r="r" b="b"/>
            <a:pathLst>
              <a:path w="7222" h="4315" extrusionOk="0">
                <a:moveTo>
                  <a:pt x="1204" y="1"/>
                </a:moveTo>
                <a:cubicBezTo>
                  <a:pt x="539" y="1"/>
                  <a:pt x="1" y="507"/>
                  <a:pt x="1" y="1172"/>
                </a:cubicBezTo>
                <a:lnTo>
                  <a:pt x="33" y="3547"/>
                </a:lnTo>
                <a:cubicBezTo>
                  <a:pt x="33" y="3985"/>
                  <a:pt x="409" y="4315"/>
                  <a:pt x="839" y="4315"/>
                </a:cubicBezTo>
                <a:cubicBezTo>
                  <a:pt x="876" y="4315"/>
                  <a:pt x="913" y="4312"/>
                  <a:pt x="951" y="4307"/>
                </a:cubicBezTo>
                <a:lnTo>
                  <a:pt x="2819" y="3927"/>
                </a:lnTo>
                <a:cubicBezTo>
                  <a:pt x="3136" y="3896"/>
                  <a:pt x="3326" y="3579"/>
                  <a:pt x="3263" y="3294"/>
                </a:cubicBezTo>
                <a:cubicBezTo>
                  <a:pt x="3208" y="3018"/>
                  <a:pt x="2984" y="2839"/>
                  <a:pt x="2719" y="2839"/>
                </a:cubicBezTo>
                <a:cubicBezTo>
                  <a:pt x="2679" y="2839"/>
                  <a:pt x="2639" y="2843"/>
                  <a:pt x="2598" y="2851"/>
                </a:cubicBezTo>
                <a:lnTo>
                  <a:pt x="1173" y="3136"/>
                </a:lnTo>
                <a:lnTo>
                  <a:pt x="1173" y="1394"/>
                </a:lnTo>
                <a:lnTo>
                  <a:pt x="3770" y="1457"/>
                </a:lnTo>
                <a:lnTo>
                  <a:pt x="4720" y="2534"/>
                </a:lnTo>
                <a:cubicBezTo>
                  <a:pt x="4800" y="2634"/>
                  <a:pt x="4931" y="2696"/>
                  <a:pt x="5072" y="2696"/>
                </a:cubicBezTo>
                <a:cubicBezTo>
                  <a:pt x="5154" y="2696"/>
                  <a:pt x="5240" y="2676"/>
                  <a:pt x="5321" y="2629"/>
                </a:cubicBezTo>
                <a:lnTo>
                  <a:pt x="6968" y="1742"/>
                </a:lnTo>
                <a:cubicBezTo>
                  <a:pt x="7126" y="1647"/>
                  <a:pt x="7221" y="1457"/>
                  <a:pt x="7221" y="1267"/>
                </a:cubicBezTo>
                <a:cubicBezTo>
                  <a:pt x="7221" y="976"/>
                  <a:pt x="6980" y="759"/>
                  <a:pt x="6710" y="759"/>
                </a:cubicBezTo>
                <a:cubicBezTo>
                  <a:pt x="6628" y="759"/>
                  <a:pt x="6543" y="779"/>
                  <a:pt x="6461" y="824"/>
                </a:cubicBezTo>
                <a:lnTo>
                  <a:pt x="5416" y="1426"/>
                </a:lnTo>
                <a:lnTo>
                  <a:pt x="4435" y="349"/>
                </a:lnTo>
                <a:cubicBezTo>
                  <a:pt x="4245" y="127"/>
                  <a:pt x="3991" y="1"/>
                  <a:pt x="367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g2a269e6aed1_0_336"/>
          <p:cNvSpPr/>
          <p:nvPr/>
        </p:nvSpPr>
        <p:spPr>
          <a:xfrm>
            <a:off x="4026384" y="3064016"/>
            <a:ext cx="244366" cy="150696"/>
          </a:xfrm>
          <a:custGeom>
            <a:avLst/>
            <a:gdLst/>
            <a:ahLst/>
            <a:cxnLst/>
            <a:rect l="l" t="t" r="r" b="b"/>
            <a:pathLst>
              <a:path w="7602" h="4688" extrusionOk="0">
                <a:moveTo>
                  <a:pt x="1394" y="0"/>
                </a:moveTo>
                <a:cubicBezTo>
                  <a:pt x="634" y="0"/>
                  <a:pt x="1" y="571"/>
                  <a:pt x="1" y="1362"/>
                </a:cubicBezTo>
                <a:lnTo>
                  <a:pt x="33" y="3737"/>
                </a:lnTo>
                <a:cubicBezTo>
                  <a:pt x="33" y="4022"/>
                  <a:pt x="159" y="4276"/>
                  <a:pt x="381" y="4466"/>
                </a:cubicBezTo>
                <a:cubicBezTo>
                  <a:pt x="571" y="4624"/>
                  <a:pt x="793" y="4687"/>
                  <a:pt x="1014" y="4687"/>
                </a:cubicBezTo>
                <a:cubicBezTo>
                  <a:pt x="1078" y="4687"/>
                  <a:pt x="1109" y="4687"/>
                  <a:pt x="1173" y="4656"/>
                </a:cubicBezTo>
                <a:lnTo>
                  <a:pt x="3041" y="4307"/>
                </a:lnTo>
                <a:cubicBezTo>
                  <a:pt x="3231" y="4276"/>
                  <a:pt x="3421" y="4149"/>
                  <a:pt x="3516" y="3991"/>
                </a:cubicBezTo>
                <a:cubicBezTo>
                  <a:pt x="3643" y="3832"/>
                  <a:pt x="3675" y="3611"/>
                  <a:pt x="3643" y="3421"/>
                </a:cubicBezTo>
                <a:cubicBezTo>
                  <a:pt x="3558" y="3051"/>
                  <a:pt x="3243" y="2809"/>
                  <a:pt x="2882" y="2809"/>
                </a:cubicBezTo>
                <a:cubicBezTo>
                  <a:pt x="2840" y="2809"/>
                  <a:pt x="2798" y="2813"/>
                  <a:pt x="2756" y="2819"/>
                </a:cubicBezTo>
                <a:lnTo>
                  <a:pt x="1553" y="3072"/>
                </a:lnTo>
                <a:lnTo>
                  <a:pt x="1553" y="1584"/>
                </a:lnTo>
                <a:cubicBezTo>
                  <a:pt x="1553" y="1489"/>
                  <a:pt x="1458" y="1394"/>
                  <a:pt x="1363" y="1394"/>
                </a:cubicBezTo>
                <a:cubicBezTo>
                  <a:pt x="1268" y="1394"/>
                  <a:pt x="1173" y="1489"/>
                  <a:pt x="1173" y="1584"/>
                </a:cubicBezTo>
                <a:lnTo>
                  <a:pt x="1173" y="3326"/>
                </a:lnTo>
                <a:cubicBezTo>
                  <a:pt x="1173" y="3357"/>
                  <a:pt x="1204" y="3421"/>
                  <a:pt x="1236" y="3452"/>
                </a:cubicBezTo>
                <a:cubicBezTo>
                  <a:pt x="1281" y="3475"/>
                  <a:pt x="1326" y="3497"/>
                  <a:pt x="1359" y="3497"/>
                </a:cubicBezTo>
                <a:cubicBezTo>
                  <a:pt x="1373" y="3497"/>
                  <a:pt x="1385" y="3493"/>
                  <a:pt x="1394" y="3484"/>
                </a:cubicBezTo>
                <a:lnTo>
                  <a:pt x="2819" y="3199"/>
                </a:lnTo>
                <a:cubicBezTo>
                  <a:pt x="2842" y="3196"/>
                  <a:pt x="2865" y="3194"/>
                  <a:pt x="2887" y="3194"/>
                </a:cubicBezTo>
                <a:cubicBezTo>
                  <a:pt x="3079" y="3194"/>
                  <a:pt x="3234" y="3314"/>
                  <a:pt x="3263" y="3484"/>
                </a:cubicBezTo>
                <a:cubicBezTo>
                  <a:pt x="3294" y="3579"/>
                  <a:pt x="3263" y="3706"/>
                  <a:pt x="3199" y="3769"/>
                </a:cubicBezTo>
                <a:cubicBezTo>
                  <a:pt x="3168" y="3864"/>
                  <a:pt x="3073" y="3927"/>
                  <a:pt x="2978" y="3927"/>
                </a:cubicBezTo>
                <a:lnTo>
                  <a:pt x="1109" y="4276"/>
                </a:lnTo>
                <a:cubicBezTo>
                  <a:pt x="1070" y="4284"/>
                  <a:pt x="1028" y="4288"/>
                  <a:pt x="986" y="4288"/>
                </a:cubicBezTo>
                <a:cubicBezTo>
                  <a:pt x="860" y="4288"/>
                  <a:pt x="729" y="4252"/>
                  <a:pt x="634" y="4181"/>
                </a:cubicBezTo>
                <a:cubicBezTo>
                  <a:pt x="508" y="4054"/>
                  <a:pt x="413" y="3896"/>
                  <a:pt x="413" y="3706"/>
                </a:cubicBezTo>
                <a:lnTo>
                  <a:pt x="381" y="1331"/>
                </a:lnTo>
                <a:cubicBezTo>
                  <a:pt x="381" y="792"/>
                  <a:pt x="824" y="349"/>
                  <a:pt x="1394" y="349"/>
                </a:cubicBezTo>
                <a:lnTo>
                  <a:pt x="3865" y="349"/>
                </a:lnTo>
                <a:cubicBezTo>
                  <a:pt x="4118" y="349"/>
                  <a:pt x="4340" y="476"/>
                  <a:pt x="4498" y="634"/>
                </a:cubicBezTo>
                <a:lnTo>
                  <a:pt x="5448" y="1742"/>
                </a:lnTo>
                <a:cubicBezTo>
                  <a:pt x="5485" y="1779"/>
                  <a:pt x="5533" y="1795"/>
                  <a:pt x="5586" y="1795"/>
                </a:cubicBezTo>
                <a:cubicBezTo>
                  <a:pt x="5623" y="1795"/>
                  <a:pt x="5662" y="1787"/>
                  <a:pt x="5701" y="1774"/>
                </a:cubicBezTo>
                <a:lnTo>
                  <a:pt x="6746" y="1172"/>
                </a:lnTo>
                <a:cubicBezTo>
                  <a:pt x="6794" y="1141"/>
                  <a:pt x="6849" y="1125"/>
                  <a:pt x="6905" y="1125"/>
                </a:cubicBezTo>
                <a:cubicBezTo>
                  <a:pt x="6960" y="1125"/>
                  <a:pt x="7016" y="1141"/>
                  <a:pt x="7063" y="1172"/>
                </a:cubicBezTo>
                <a:cubicBezTo>
                  <a:pt x="7158" y="1236"/>
                  <a:pt x="7221" y="1331"/>
                  <a:pt x="7221" y="1457"/>
                </a:cubicBezTo>
                <a:cubicBezTo>
                  <a:pt x="7221" y="1584"/>
                  <a:pt x="7158" y="1679"/>
                  <a:pt x="7063" y="1742"/>
                </a:cubicBezTo>
                <a:lnTo>
                  <a:pt x="5416" y="2661"/>
                </a:lnTo>
                <a:cubicBezTo>
                  <a:pt x="5371" y="2683"/>
                  <a:pt x="5323" y="2694"/>
                  <a:pt x="5274" y="2694"/>
                </a:cubicBezTo>
                <a:cubicBezTo>
                  <a:pt x="5185" y="2694"/>
                  <a:pt x="5098" y="2659"/>
                  <a:pt x="5036" y="2597"/>
                </a:cubicBezTo>
                <a:lnTo>
                  <a:pt x="4086" y="1489"/>
                </a:lnTo>
                <a:cubicBezTo>
                  <a:pt x="4055" y="1457"/>
                  <a:pt x="4007" y="1441"/>
                  <a:pt x="3960" y="1441"/>
                </a:cubicBezTo>
                <a:cubicBezTo>
                  <a:pt x="3912" y="1441"/>
                  <a:pt x="3865" y="1457"/>
                  <a:pt x="3833" y="1489"/>
                </a:cubicBezTo>
                <a:cubicBezTo>
                  <a:pt x="3738" y="1552"/>
                  <a:pt x="3738" y="1679"/>
                  <a:pt x="3801" y="1774"/>
                </a:cubicBezTo>
                <a:lnTo>
                  <a:pt x="4751" y="2851"/>
                </a:lnTo>
                <a:cubicBezTo>
                  <a:pt x="4889" y="2989"/>
                  <a:pt x="5076" y="3065"/>
                  <a:pt x="5267" y="3065"/>
                </a:cubicBezTo>
                <a:cubicBezTo>
                  <a:pt x="5382" y="3065"/>
                  <a:pt x="5499" y="3037"/>
                  <a:pt x="5606" y="2977"/>
                </a:cubicBezTo>
                <a:lnTo>
                  <a:pt x="7253" y="2091"/>
                </a:lnTo>
                <a:cubicBezTo>
                  <a:pt x="7475" y="1964"/>
                  <a:pt x="7601" y="1711"/>
                  <a:pt x="7601" y="1457"/>
                </a:cubicBezTo>
                <a:cubicBezTo>
                  <a:pt x="7601" y="1204"/>
                  <a:pt x="7475" y="982"/>
                  <a:pt x="7253" y="856"/>
                </a:cubicBezTo>
                <a:cubicBezTo>
                  <a:pt x="7142" y="792"/>
                  <a:pt x="7024" y="761"/>
                  <a:pt x="6905" y="761"/>
                </a:cubicBezTo>
                <a:cubicBezTo>
                  <a:pt x="6786" y="761"/>
                  <a:pt x="6667" y="792"/>
                  <a:pt x="6556" y="856"/>
                </a:cubicBezTo>
                <a:lnTo>
                  <a:pt x="5638" y="1362"/>
                </a:lnTo>
                <a:lnTo>
                  <a:pt x="4783" y="412"/>
                </a:lnTo>
                <a:cubicBezTo>
                  <a:pt x="4561" y="127"/>
                  <a:pt x="4213" y="0"/>
                  <a:pt x="386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g2a269e6aed1_0_336"/>
          <p:cNvSpPr/>
          <p:nvPr/>
        </p:nvSpPr>
        <p:spPr>
          <a:xfrm>
            <a:off x="4092570" y="3046722"/>
            <a:ext cx="37706" cy="31727"/>
          </a:xfrm>
          <a:custGeom>
            <a:avLst/>
            <a:gdLst/>
            <a:ahLst/>
            <a:cxnLst/>
            <a:rect l="l" t="t" r="r" b="b"/>
            <a:pathLst>
              <a:path w="1173" h="987" extrusionOk="0">
                <a:moveTo>
                  <a:pt x="0" y="0"/>
                </a:moveTo>
                <a:lnTo>
                  <a:pt x="0" y="634"/>
                </a:lnTo>
                <a:lnTo>
                  <a:pt x="0" y="697"/>
                </a:lnTo>
                <a:cubicBezTo>
                  <a:pt x="180" y="891"/>
                  <a:pt x="366" y="987"/>
                  <a:pt x="553" y="987"/>
                </a:cubicBezTo>
                <a:cubicBezTo>
                  <a:pt x="762" y="987"/>
                  <a:pt x="972" y="867"/>
                  <a:pt x="1172" y="634"/>
                </a:cubicBezTo>
                <a:lnTo>
                  <a:pt x="11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g2a269e6aed1_0_336"/>
          <p:cNvSpPr/>
          <p:nvPr/>
        </p:nvSpPr>
        <p:spPr>
          <a:xfrm>
            <a:off x="4086463" y="3040615"/>
            <a:ext cx="49921" cy="43781"/>
          </a:xfrm>
          <a:custGeom>
            <a:avLst/>
            <a:gdLst/>
            <a:ahLst/>
            <a:cxnLst/>
            <a:rect l="l" t="t" r="r" b="b"/>
            <a:pathLst>
              <a:path w="1553" h="1362" extrusionOk="0">
                <a:moveTo>
                  <a:pt x="190" y="0"/>
                </a:moveTo>
                <a:cubicBezTo>
                  <a:pt x="64" y="0"/>
                  <a:pt x="0" y="63"/>
                  <a:pt x="0" y="190"/>
                </a:cubicBezTo>
                <a:lnTo>
                  <a:pt x="0" y="887"/>
                </a:lnTo>
                <a:cubicBezTo>
                  <a:pt x="0" y="919"/>
                  <a:pt x="0" y="982"/>
                  <a:pt x="32" y="1014"/>
                </a:cubicBezTo>
                <a:cubicBezTo>
                  <a:pt x="285" y="1235"/>
                  <a:pt x="507" y="1362"/>
                  <a:pt x="760" y="1362"/>
                </a:cubicBezTo>
                <a:cubicBezTo>
                  <a:pt x="1014" y="1362"/>
                  <a:pt x="1267" y="1204"/>
                  <a:pt x="1520" y="950"/>
                </a:cubicBezTo>
                <a:cubicBezTo>
                  <a:pt x="1552" y="919"/>
                  <a:pt x="1552" y="887"/>
                  <a:pt x="1552" y="824"/>
                </a:cubicBezTo>
                <a:lnTo>
                  <a:pt x="1552" y="190"/>
                </a:lnTo>
                <a:cubicBezTo>
                  <a:pt x="1552" y="95"/>
                  <a:pt x="1457" y="0"/>
                  <a:pt x="1362" y="0"/>
                </a:cubicBezTo>
                <a:cubicBezTo>
                  <a:pt x="1267" y="0"/>
                  <a:pt x="1172" y="95"/>
                  <a:pt x="1172" y="190"/>
                </a:cubicBezTo>
                <a:lnTo>
                  <a:pt x="1172" y="760"/>
                </a:lnTo>
                <a:cubicBezTo>
                  <a:pt x="1045" y="919"/>
                  <a:pt x="887" y="982"/>
                  <a:pt x="760" y="982"/>
                </a:cubicBezTo>
                <a:cubicBezTo>
                  <a:pt x="634" y="982"/>
                  <a:pt x="507" y="919"/>
                  <a:pt x="380" y="792"/>
                </a:cubicBezTo>
                <a:lnTo>
                  <a:pt x="380" y="190"/>
                </a:lnTo>
                <a:cubicBezTo>
                  <a:pt x="380" y="63"/>
                  <a:pt x="285" y="0"/>
                  <a:pt x="190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g2a269e6aed1_0_336"/>
          <p:cNvSpPr/>
          <p:nvPr/>
        </p:nvSpPr>
        <p:spPr>
          <a:xfrm>
            <a:off x="4065086" y="2955077"/>
            <a:ext cx="93671" cy="94731"/>
          </a:xfrm>
          <a:custGeom>
            <a:avLst/>
            <a:gdLst/>
            <a:ahLst/>
            <a:cxnLst/>
            <a:rect l="l" t="t" r="r" b="b"/>
            <a:pathLst>
              <a:path w="2914" h="2947" extrusionOk="0">
                <a:moveTo>
                  <a:pt x="1457" y="1"/>
                </a:moveTo>
                <a:cubicBezTo>
                  <a:pt x="665" y="1"/>
                  <a:pt x="0" y="666"/>
                  <a:pt x="0" y="1489"/>
                </a:cubicBezTo>
                <a:cubicBezTo>
                  <a:pt x="0" y="2281"/>
                  <a:pt x="665" y="2946"/>
                  <a:pt x="1457" y="2946"/>
                </a:cubicBezTo>
                <a:cubicBezTo>
                  <a:pt x="2281" y="2946"/>
                  <a:pt x="2914" y="2281"/>
                  <a:pt x="2914" y="1489"/>
                </a:cubicBezTo>
                <a:cubicBezTo>
                  <a:pt x="2914" y="666"/>
                  <a:pt x="2281" y="1"/>
                  <a:pt x="145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g2a269e6aed1_0_336"/>
          <p:cNvSpPr/>
          <p:nvPr/>
        </p:nvSpPr>
        <p:spPr>
          <a:xfrm>
            <a:off x="4058979" y="2948969"/>
            <a:ext cx="106914" cy="106946"/>
          </a:xfrm>
          <a:custGeom>
            <a:avLst/>
            <a:gdLst/>
            <a:ahLst/>
            <a:cxnLst/>
            <a:rect l="l" t="t" r="r" b="b"/>
            <a:pathLst>
              <a:path w="3326" h="3327" extrusionOk="0">
                <a:moveTo>
                  <a:pt x="1647" y="381"/>
                </a:moveTo>
                <a:cubicBezTo>
                  <a:pt x="2344" y="381"/>
                  <a:pt x="2946" y="951"/>
                  <a:pt x="2946" y="1679"/>
                </a:cubicBezTo>
                <a:cubicBezTo>
                  <a:pt x="2946" y="2376"/>
                  <a:pt x="2344" y="2946"/>
                  <a:pt x="1647" y="2946"/>
                </a:cubicBezTo>
                <a:cubicBezTo>
                  <a:pt x="950" y="2946"/>
                  <a:pt x="380" y="2376"/>
                  <a:pt x="380" y="1679"/>
                </a:cubicBezTo>
                <a:cubicBezTo>
                  <a:pt x="380" y="951"/>
                  <a:pt x="950" y="381"/>
                  <a:pt x="1647" y="381"/>
                </a:cubicBezTo>
                <a:close/>
                <a:moveTo>
                  <a:pt x="1647" y="1"/>
                </a:moveTo>
                <a:cubicBezTo>
                  <a:pt x="729" y="1"/>
                  <a:pt x="0" y="761"/>
                  <a:pt x="0" y="1679"/>
                </a:cubicBezTo>
                <a:cubicBezTo>
                  <a:pt x="0" y="2566"/>
                  <a:pt x="729" y="3326"/>
                  <a:pt x="1647" y="3326"/>
                </a:cubicBezTo>
                <a:cubicBezTo>
                  <a:pt x="2566" y="3326"/>
                  <a:pt x="3326" y="2598"/>
                  <a:pt x="3326" y="1679"/>
                </a:cubicBezTo>
                <a:cubicBezTo>
                  <a:pt x="3326" y="761"/>
                  <a:pt x="2566" y="1"/>
                  <a:pt x="1647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g2a269e6aed1_0_336"/>
          <p:cNvSpPr/>
          <p:nvPr/>
        </p:nvSpPr>
        <p:spPr>
          <a:xfrm>
            <a:off x="4046764" y="2918432"/>
            <a:ext cx="129319" cy="78434"/>
          </a:xfrm>
          <a:custGeom>
            <a:avLst/>
            <a:gdLst/>
            <a:ahLst/>
            <a:cxnLst/>
            <a:rect l="l" t="t" r="r" b="b"/>
            <a:pathLst>
              <a:path w="4023" h="2440" extrusionOk="0">
                <a:moveTo>
                  <a:pt x="1774" y="1"/>
                </a:moveTo>
                <a:lnTo>
                  <a:pt x="1742" y="1109"/>
                </a:lnTo>
                <a:lnTo>
                  <a:pt x="1520" y="286"/>
                </a:lnTo>
                <a:cubicBezTo>
                  <a:pt x="855" y="476"/>
                  <a:pt x="349" y="1109"/>
                  <a:pt x="349" y="1869"/>
                </a:cubicBezTo>
                <a:cubicBezTo>
                  <a:pt x="159" y="1869"/>
                  <a:pt x="0" y="2028"/>
                  <a:pt x="0" y="2218"/>
                </a:cubicBezTo>
                <a:lnTo>
                  <a:pt x="0" y="2439"/>
                </a:lnTo>
                <a:lnTo>
                  <a:pt x="4022" y="2439"/>
                </a:lnTo>
                <a:lnTo>
                  <a:pt x="4022" y="2218"/>
                </a:lnTo>
                <a:cubicBezTo>
                  <a:pt x="4022" y="2028"/>
                  <a:pt x="3864" y="1869"/>
                  <a:pt x="3674" y="1869"/>
                </a:cubicBezTo>
                <a:cubicBezTo>
                  <a:pt x="3674" y="1109"/>
                  <a:pt x="3167" y="476"/>
                  <a:pt x="2502" y="286"/>
                </a:cubicBezTo>
                <a:lnTo>
                  <a:pt x="2249" y="1109"/>
                </a:lnTo>
                <a:lnTo>
                  <a:pt x="2249" y="1"/>
                </a:lnTo>
                <a:close/>
              </a:path>
            </a:pathLst>
          </a:custGeom>
          <a:solidFill>
            <a:srgbClr val="AFAF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g2a269e6aed1_0_336"/>
          <p:cNvSpPr/>
          <p:nvPr/>
        </p:nvSpPr>
        <p:spPr>
          <a:xfrm>
            <a:off x="4040656" y="2912324"/>
            <a:ext cx="141534" cy="90649"/>
          </a:xfrm>
          <a:custGeom>
            <a:avLst/>
            <a:gdLst/>
            <a:ahLst/>
            <a:cxnLst/>
            <a:rect l="l" t="t" r="r" b="b"/>
            <a:pathLst>
              <a:path w="4403" h="2820" extrusionOk="0">
                <a:moveTo>
                  <a:pt x="2249" y="381"/>
                </a:moveTo>
                <a:lnTo>
                  <a:pt x="2249" y="1299"/>
                </a:lnTo>
                <a:cubicBezTo>
                  <a:pt x="2249" y="1394"/>
                  <a:pt x="2312" y="1458"/>
                  <a:pt x="2407" y="1489"/>
                </a:cubicBezTo>
                <a:cubicBezTo>
                  <a:pt x="2502" y="1489"/>
                  <a:pt x="2565" y="1458"/>
                  <a:pt x="2597" y="1363"/>
                </a:cubicBezTo>
                <a:lnTo>
                  <a:pt x="2787" y="729"/>
                </a:lnTo>
                <a:cubicBezTo>
                  <a:pt x="3326" y="951"/>
                  <a:pt x="3674" y="1489"/>
                  <a:pt x="3674" y="2059"/>
                </a:cubicBezTo>
                <a:cubicBezTo>
                  <a:pt x="3674" y="2154"/>
                  <a:pt x="3737" y="2249"/>
                  <a:pt x="3864" y="2249"/>
                </a:cubicBezTo>
                <a:cubicBezTo>
                  <a:pt x="3959" y="2249"/>
                  <a:pt x="4022" y="2313"/>
                  <a:pt x="4022" y="2408"/>
                </a:cubicBezTo>
                <a:lnTo>
                  <a:pt x="4022" y="2439"/>
                </a:lnTo>
                <a:lnTo>
                  <a:pt x="380" y="2439"/>
                </a:lnTo>
                <a:lnTo>
                  <a:pt x="380" y="2408"/>
                </a:lnTo>
                <a:cubicBezTo>
                  <a:pt x="380" y="2313"/>
                  <a:pt x="444" y="2249"/>
                  <a:pt x="539" y="2249"/>
                </a:cubicBezTo>
                <a:cubicBezTo>
                  <a:pt x="665" y="2249"/>
                  <a:pt x="729" y="2154"/>
                  <a:pt x="729" y="2059"/>
                </a:cubicBezTo>
                <a:cubicBezTo>
                  <a:pt x="729" y="1489"/>
                  <a:pt x="1077" y="951"/>
                  <a:pt x="1584" y="729"/>
                </a:cubicBezTo>
                <a:lnTo>
                  <a:pt x="1742" y="1331"/>
                </a:lnTo>
                <a:cubicBezTo>
                  <a:pt x="1774" y="1426"/>
                  <a:pt x="1869" y="1489"/>
                  <a:pt x="1964" y="1489"/>
                </a:cubicBezTo>
                <a:cubicBezTo>
                  <a:pt x="2059" y="1489"/>
                  <a:pt x="2122" y="1394"/>
                  <a:pt x="2122" y="1299"/>
                </a:cubicBezTo>
                <a:lnTo>
                  <a:pt x="2154" y="381"/>
                </a:lnTo>
                <a:close/>
                <a:moveTo>
                  <a:pt x="1964" y="1"/>
                </a:moveTo>
                <a:cubicBezTo>
                  <a:pt x="1869" y="1"/>
                  <a:pt x="1805" y="96"/>
                  <a:pt x="1774" y="191"/>
                </a:cubicBezTo>
                <a:lnTo>
                  <a:pt x="1774" y="286"/>
                </a:lnTo>
                <a:lnTo>
                  <a:pt x="1679" y="286"/>
                </a:lnTo>
                <a:cubicBezTo>
                  <a:pt x="950" y="508"/>
                  <a:pt x="444" y="1173"/>
                  <a:pt x="380" y="1901"/>
                </a:cubicBezTo>
                <a:cubicBezTo>
                  <a:pt x="159" y="1964"/>
                  <a:pt x="0" y="2186"/>
                  <a:pt x="0" y="2408"/>
                </a:cubicBezTo>
                <a:lnTo>
                  <a:pt x="0" y="2629"/>
                </a:lnTo>
                <a:cubicBezTo>
                  <a:pt x="0" y="2756"/>
                  <a:pt x="95" y="2819"/>
                  <a:pt x="190" y="2819"/>
                </a:cubicBezTo>
                <a:lnTo>
                  <a:pt x="4212" y="2819"/>
                </a:lnTo>
                <a:cubicBezTo>
                  <a:pt x="4339" y="2819"/>
                  <a:pt x="4402" y="2724"/>
                  <a:pt x="4402" y="2629"/>
                </a:cubicBezTo>
                <a:lnTo>
                  <a:pt x="4402" y="2408"/>
                </a:lnTo>
                <a:cubicBezTo>
                  <a:pt x="4402" y="2186"/>
                  <a:pt x="4244" y="1964"/>
                  <a:pt x="4022" y="1901"/>
                </a:cubicBezTo>
                <a:cubicBezTo>
                  <a:pt x="3959" y="1173"/>
                  <a:pt x="3452" y="508"/>
                  <a:pt x="2724" y="286"/>
                </a:cubicBezTo>
                <a:cubicBezTo>
                  <a:pt x="2692" y="286"/>
                  <a:pt x="2660" y="286"/>
                  <a:pt x="2597" y="318"/>
                </a:cubicBezTo>
                <a:lnTo>
                  <a:pt x="2597" y="191"/>
                </a:lnTo>
                <a:cubicBezTo>
                  <a:pt x="2597" y="96"/>
                  <a:pt x="2534" y="1"/>
                  <a:pt x="243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g2a269e6aed1_0_336"/>
          <p:cNvSpPr/>
          <p:nvPr/>
        </p:nvSpPr>
        <p:spPr>
          <a:xfrm>
            <a:off x="4253424" y="3032418"/>
            <a:ext cx="88592" cy="70301"/>
          </a:xfrm>
          <a:custGeom>
            <a:avLst/>
            <a:gdLst/>
            <a:ahLst/>
            <a:cxnLst/>
            <a:rect l="l" t="t" r="r" b="b"/>
            <a:pathLst>
              <a:path w="2756" h="2187" extrusionOk="0">
                <a:moveTo>
                  <a:pt x="2524" y="0"/>
                </a:moveTo>
                <a:cubicBezTo>
                  <a:pt x="2491" y="0"/>
                  <a:pt x="2461" y="11"/>
                  <a:pt x="2439" y="33"/>
                </a:cubicBezTo>
                <a:lnTo>
                  <a:pt x="95" y="1839"/>
                </a:lnTo>
                <a:cubicBezTo>
                  <a:pt x="0" y="1902"/>
                  <a:pt x="0" y="2029"/>
                  <a:pt x="63" y="2092"/>
                </a:cubicBezTo>
                <a:cubicBezTo>
                  <a:pt x="95" y="2155"/>
                  <a:pt x="158" y="2187"/>
                  <a:pt x="190" y="2187"/>
                </a:cubicBezTo>
                <a:cubicBezTo>
                  <a:pt x="253" y="2187"/>
                  <a:pt x="285" y="2155"/>
                  <a:pt x="317" y="2124"/>
                </a:cubicBezTo>
                <a:lnTo>
                  <a:pt x="2660" y="350"/>
                </a:lnTo>
                <a:cubicBezTo>
                  <a:pt x="2755" y="287"/>
                  <a:pt x="2755" y="160"/>
                  <a:pt x="2692" y="97"/>
                </a:cubicBezTo>
                <a:cubicBezTo>
                  <a:pt x="2651" y="35"/>
                  <a:pt x="2584" y="0"/>
                  <a:pt x="252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g2a269e6aed1_0_336"/>
          <p:cNvSpPr/>
          <p:nvPr/>
        </p:nvSpPr>
        <p:spPr>
          <a:xfrm>
            <a:off x="4155671" y="3122038"/>
            <a:ext cx="12247" cy="43814"/>
          </a:xfrm>
          <a:custGeom>
            <a:avLst/>
            <a:gdLst/>
            <a:ahLst/>
            <a:cxnLst/>
            <a:rect l="l" t="t" r="r" b="b"/>
            <a:pathLst>
              <a:path w="381" h="1363" extrusionOk="0">
                <a:moveTo>
                  <a:pt x="191" y="1"/>
                </a:moveTo>
                <a:cubicBezTo>
                  <a:pt x="96" y="1"/>
                  <a:pt x="1" y="64"/>
                  <a:pt x="1" y="191"/>
                </a:cubicBezTo>
                <a:lnTo>
                  <a:pt x="1" y="1172"/>
                </a:lnTo>
                <a:cubicBezTo>
                  <a:pt x="1" y="1267"/>
                  <a:pt x="96" y="1362"/>
                  <a:pt x="191" y="1362"/>
                </a:cubicBezTo>
                <a:cubicBezTo>
                  <a:pt x="318" y="1362"/>
                  <a:pt x="381" y="1267"/>
                  <a:pt x="381" y="1172"/>
                </a:cubicBezTo>
                <a:lnTo>
                  <a:pt x="381" y="191"/>
                </a:lnTo>
                <a:cubicBezTo>
                  <a:pt x="381" y="64"/>
                  <a:pt x="318" y="1"/>
                  <a:pt x="19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g2a269e6aed1_0_336"/>
          <p:cNvSpPr txBox="1"/>
          <p:nvPr/>
        </p:nvSpPr>
        <p:spPr>
          <a:xfrm>
            <a:off x="2142813" y="3487738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Hardware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31" name="Google Shape;1031;g2a269e6aed1_0_336"/>
          <p:cNvSpPr txBox="1"/>
          <p:nvPr/>
        </p:nvSpPr>
        <p:spPr>
          <a:xfrm>
            <a:off x="1865350" y="3748450"/>
            <a:ext cx="18726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Virtualizes computer hardware components.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2" name="Google Shape;1032;g2a269e6aed1_0_336"/>
          <p:cNvSpPr txBox="1"/>
          <p:nvPr/>
        </p:nvSpPr>
        <p:spPr>
          <a:xfrm>
            <a:off x="3737813" y="3887050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Storage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33" name="Google Shape;1033;g2a269e6aed1_0_336"/>
          <p:cNvSpPr txBox="1"/>
          <p:nvPr/>
        </p:nvSpPr>
        <p:spPr>
          <a:xfrm>
            <a:off x="3737813" y="4147750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Aggregates storage into a virtual pool.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4" name="Google Shape;1034;g2a269e6aed1_0_336"/>
          <p:cNvSpPr txBox="1"/>
          <p:nvPr/>
        </p:nvSpPr>
        <p:spPr>
          <a:xfrm>
            <a:off x="7024438" y="3887050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Server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35" name="Google Shape;1035;g2a269e6aed1_0_336"/>
          <p:cNvSpPr txBox="1"/>
          <p:nvPr/>
        </p:nvSpPr>
        <p:spPr>
          <a:xfrm>
            <a:off x="7024438" y="4147750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Multiple virtual servers on one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6" name="Google Shape;1036;g2a269e6aed1_0_336"/>
          <p:cNvSpPr txBox="1"/>
          <p:nvPr/>
        </p:nvSpPr>
        <p:spPr>
          <a:xfrm>
            <a:off x="8641438" y="3487738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Application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37" name="Google Shape;1037;g2a269e6aed1_0_336"/>
          <p:cNvSpPr txBox="1"/>
          <p:nvPr/>
        </p:nvSpPr>
        <p:spPr>
          <a:xfrm>
            <a:off x="8641438" y="3748438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Runs apps independently of OS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8" name="Google Shape;1038;g2a269e6aed1_0_336"/>
          <p:cNvSpPr txBox="1"/>
          <p:nvPr/>
        </p:nvSpPr>
        <p:spPr>
          <a:xfrm>
            <a:off x="5394600" y="2935063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Network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39" name="Google Shape;1039;g2a269e6aed1_0_336"/>
          <p:cNvSpPr txBox="1"/>
          <p:nvPr/>
        </p:nvSpPr>
        <p:spPr>
          <a:xfrm>
            <a:off x="5318400" y="3271975"/>
            <a:ext cx="1615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Combine multiple networks into one.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0" name="Google Shape;1040;g2a269e6aed1_0_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975" y="2322951"/>
            <a:ext cx="1030276" cy="10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g2a269e6aed1_0_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2025" y="2195046"/>
            <a:ext cx="1030275" cy="1256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g2a269e6aed1_0_3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4513" y="2627869"/>
            <a:ext cx="1119200" cy="126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g2a269e6aed1_0_3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5512" y="1774888"/>
            <a:ext cx="1277802" cy="10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g2a269e6aed1_0_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6613" y="2755625"/>
            <a:ext cx="1030275" cy="92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b641fe306a_0_519"/>
          <p:cNvSpPr txBox="1"/>
          <p:nvPr/>
        </p:nvSpPr>
        <p:spPr>
          <a:xfrm flipH="1">
            <a:off x="467470" y="207830"/>
            <a:ext cx="792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Advantages of Virtualization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0" name="Google Shape;1050;g2b641fe306a_0_519"/>
          <p:cNvGrpSpPr/>
          <p:nvPr/>
        </p:nvGrpSpPr>
        <p:grpSpPr>
          <a:xfrm>
            <a:off x="5669449" y="3099123"/>
            <a:ext cx="365387" cy="715194"/>
            <a:chOff x="1658511" y="2288798"/>
            <a:chExt cx="991284" cy="1883080"/>
          </a:xfrm>
        </p:grpSpPr>
        <p:sp>
          <p:nvSpPr>
            <p:cNvPr id="1051" name="Google Shape;1051;g2b641fe306a_0_519"/>
            <p:cNvSpPr/>
            <p:nvPr/>
          </p:nvSpPr>
          <p:spPr>
            <a:xfrm>
              <a:off x="2207931" y="3215880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0"/>
                  </a:moveTo>
                  <a:cubicBezTo>
                    <a:pt x="13239" y="0"/>
                    <a:pt x="13177" y="19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30"/>
                    <a:pt x="96" y="11036"/>
                    <a:pt x="242" y="11036"/>
                  </a:cubicBezTo>
                  <a:cubicBezTo>
                    <a:pt x="302" y="11036"/>
                    <a:pt x="370" y="1101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7"/>
                  </a:cubicBezTo>
                  <a:lnTo>
                    <a:pt x="13524" y="309"/>
                  </a:lnTo>
                  <a:cubicBezTo>
                    <a:pt x="13524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g2b641fe306a_0_519"/>
            <p:cNvSpPr/>
            <p:nvPr/>
          </p:nvSpPr>
          <p:spPr>
            <a:xfrm>
              <a:off x="2207931" y="3354084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3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79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2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g2b641fe306a_0_519"/>
            <p:cNvSpPr/>
            <p:nvPr/>
          </p:nvSpPr>
          <p:spPr>
            <a:xfrm>
              <a:off x="2207931" y="3492681"/>
              <a:ext cx="441863" cy="360933"/>
            </a:xfrm>
            <a:custGeom>
              <a:avLst/>
              <a:gdLst/>
              <a:ahLst/>
              <a:cxnLst/>
              <a:rect l="l" t="t" r="r" b="b"/>
              <a:pathLst>
                <a:path w="13524" h="11047" extrusionOk="0">
                  <a:moveTo>
                    <a:pt x="13300" y="1"/>
                  </a:moveTo>
                  <a:cubicBezTo>
                    <a:pt x="13243" y="1"/>
                    <a:pt x="13179" y="23"/>
                    <a:pt x="13112" y="71"/>
                  </a:cubicBezTo>
                  <a:lnTo>
                    <a:pt x="444" y="7355"/>
                  </a:lnTo>
                  <a:cubicBezTo>
                    <a:pt x="191" y="7513"/>
                    <a:pt x="1" y="7830"/>
                    <a:pt x="1" y="8115"/>
                  </a:cubicBezTo>
                  <a:lnTo>
                    <a:pt x="1" y="10743"/>
                  </a:lnTo>
                  <a:cubicBezTo>
                    <a:pt x="1" y="10929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7"/>
                  </a:cubicBezTo>
                  <a:lnTo>
                    <a:pt x="13112" y="3681"/>
                  </a:lnTo>
                  <a:cubicBezTo>
                    <a:pt x="13334" y="3554"/>
                    <a:pt x="13524" y="3206"/>
                    <a:pt x="13524" y="2921"/>
                  </a:cubicBezTo>
                  <a:lnTo>
                    <a:pt x="13524" y="292"/>
                  </a:lnTo>
                  <a:cubicBezTo>
                    <a:pt x="13524" y="116"/>
                    <a:pt x="13431" y="1"/>
                    <a:pt x="13300" y="1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g2b641fe306a_0_519"/>
            <p:cNvSpPr/>
            <p:nvPr/>
          </p:nvSpPr>
          <p:spPr>
            <a:xfrm>
              <a:off x="1658511" y="2288798"/>
              <a:ext cx="441863" cy="360574"/>
            </a:xfrm>
            <a:custGeom>
              <a:avLst/>
              <a:gdLst/>
              <a:ahLst/>
              <a:cxnLst/>
              <a:rect l="l" t="t" r="r" b="b"/>
              <a:pathLst>
                <a:path w="13524" h="11036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2" y="3665"/>
                  </a:lnTo>
                  <a:cubicBezTo>
                    <a:pt x="13333" y="3539"/>
                    <a:pt x="13523" y="3190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g2b641fe306a_0_519"/>
            <p:cNvSpPr/>
            <p:nvPr/>
          </p:nvSpPr>
          <p:spPr>
            <a:xfrm>
              <a:off x="1658511" y="242697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g2b641fe306a_0_519"/>
            <p:cNvSpPr/>
            <p:nvPr/>
          </p:nvSpPr>
          <p:spPr>
            <a:xfrm>
              <a:off x="1658511" y="2565240"/>
              <a:ext cx="441863" cy="361260"/>
            </a:xfrm>
            <a:custGeom>
              <a:avLst/>
              <a:gdLst/>
              <a:ahLst/>
              <a:cxnLst/>
              <a:rect l="l" t="t" r="r" b="b"/>
              <a:pathLst>
                <a:path w="13524" h="11057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524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2" y="3692"/>
                  </a:lnTo>
                  <a:cubicBezTo>
                    <a:pt x="13333" y="3533"/>
                    <a:pt x="13523" y="3217"/>
                    <a:pt x="13523" y="2932"/>
                  </a:cubicBezTo>
                  <a:lnTo>
                    <a:pt x="13523" y="303"/>
                  </a:lnTo>
                  <a:cubicBezTo>
                    <a:pt x="13523" y="118"/>
                    <a:pt x="13421" y="0"/>
                    <a:pt x="13280" y="0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g2b641fe306a_0_519"/>
            <p:cNvSpPr/>
            <p:nvPr/>
          </p:nvSpPr>
          <p:spPr>
            <a:xfrm>
              <a:off x="1658511" y="2703706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g2b641fe306a_0_519"/>
            <p:cNvSpPr/>
            <p:nvPr/>
          </p:nvSpPr>
          <p:spPr>
            <a:xfrm>
              <a:off x="1658511" y="284233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2"/>
                  </a:lnTo>
                  <a:cubicBezTo>
                    <a:pt x="191" y="7498"/>
                    <a:pt x="1" y="7847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40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8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g2b641fe306a_0_519"/>
            <p:cNvSpPr/>
            <p:nvPr/>
          </p:nvSpPr>
          <p:spPr>
            <a:xfrm>
              <a:off x="1658511" y="298054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g2b641fe306a_0_519"/>
            <p:cNvSpPr/>
            <p:nvPr/>
          </p:nvSpPr>
          <p:spPr>
            <a:xfrm>
              <a:off x="1658511" y="311877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1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3"/>
                  </a:lnTo>
                  <a:cubicBezTo>
                    <a:pt x="13333" y="3534"/>
                    <a:pt x="13523" y="3218"/>
                    <a:pt x="13523" y="2932"/>
                  </a:cubicBezTo>
                  <a:lnTo>
                    <a:pt x="13523" y="304"/>
                  </a:lnTo>
                  <a:cubicBezTo>
                    <a:pt x="13523" y="119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g2b641fe306a_0_519"/>
            <p:cNvSpPr/>
            <p:nvPr/>
          </p:nvSpPr>
          <p:spPr>
            <a:xfrm>
              <a:off x="1658511" y="325727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g2b641fe306a_0_519"/>
            <p:cNvSpPr/>
            <p:nvPr/>
          </p:nvSpPr>
          <p:spPr>
            <a:xfrm>
              <a:off x="1658511" y="339590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39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g2b641fe306a_0_519"/>
            <p:cNvSpPr/>
            <p:nvPr/>
          </p:nvSpPr>
          <p:spPr>
            <a:xfrm>
              <a:off x="1658511" y="35341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2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8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g2b641fe306a_0_519"/>
            <p:cNvSpPr/>
            <p:nvPr/>
          </p:nvSpPr>
          <p:spPr>
            <a:xfrm>
              <a:off x="1658511" y="367234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0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2"/>
                  </a:lnTo>
                  <a:cubicBezTo>
                    <a:pt x="13333" y="3534"/>
                    <a:pt x="13523" y="3217"/>
                    <a:pt x="13523" y="2932"/>
                  </a:cubicBezTo>
                  <a:lnTo>
                    <a:pt x="13523" y="304"/>
                  </a:lnTo>
                  <a:cubicBezTo>
                    <a:pt x="13523" y="118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g2b641fe306a_0_519"/>
            <p:cNvSpPr/>
            <p:nvPr/>
          </p:nvSpPr>
          <p:spPr>
            <a:xfrm>
              <a:off x="1658511" y="381084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8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6" name="Google Shape;1066;g2b641fe306a_0_519"/>
          <p:cNvSpPr/>
          <p:nvPr/>
        </p:nvSpPr>
        <p:spPr>
          <a:xfrm>
            <a:off x="4514766" y="2255085"/>
            <a:ext cx="761428" cy="714791"/>
          </a:xfrm>
          <a:custGeom>
            <a:avLst/>
            <a:gdLst/>
            <a:ahLst/>
            <a:cxnLst/>
            <a:rect l="l" t="t" r="r" b="b"/>
            <a:pathLst>
              <a:path w="32240" h="29382" extrusionOk="0">
                <a:moveTo>
                  <a:pt x="16120" y="373"/>
                </a:moveTo>
                <a:cubicBezTo>
                  <a:pt x="19793" y="373"/>
                  <a:pt x="23467" y="1766"/>
                  <a:pt x="26254" y="4553"/>
                </a:cubicBezTo>
                <a:cubicBezTo>
                  <a:pt x="31859" y="10127"/>
                  <a:pt x="31859" y="19216"/>
                  <a:pt x="26254" y="24821"/>
                </a:cubicBezTo>
                <a:cubicBezTo>
                  <a:pt x="23467" y="27608"/>
                  <a:pt x="19801" y="29002"/>
                  <a:pt x="16132" y="29002"/>
                </a:cubicBezTo>
                <a:cubicBezTo>
                  <a:pt x="12462" y="29002"/>
                  <a:pt x="8788" y="27608"/>
                  <a:pt x="5986" y="24821"/>
                </a:cubicBezTo>
                <a:cubicBezTo>
                  <a:pt x="412" y="19216"/>
                  <a:pt x="412" y="10127"/>
                  <a:pt x="5986" y="4553"/>
                </a:cubicBezTo>
                <a:cubicBezTo>
                  <a:pt x="8804" y="1766"/>
                  <a:pt x="12446" y="373"/>
                  <a:pt x="16120" y="373"/>
                </a:cubicBezTo>
                <a:close/>
                <a:moveTo>
                  <a:pt x="16120" y="1"/>
                </a:moveTo>
                <a:cubicBezTo>
                  <a:pt x="12359" y="1"/>
                  <a:pt x="8598" y="1434"/>
                  <a:pt x="5732" y="4300"/>
                </a:cubicBezTo>
                <a:cubicBezTo>
                  <a:pt x="0" y="10032"/>
                  <a:pt x="0" y="19343"/>
                  <a:pt x="5732" y="25075"/>
                </a:cubicBezTo>
                <a:cubicBezTo>
                  <a:pt x="8614" y="27957"/>
                  <a:pt x="12351" y="29382"/>
                  <a:pt x="16120" y="29382"/>
                </a:cubicBezTo>
                <a:cubicBezTo>
                  <a:pt x="19888" y="29382"/>
                  <a:pt x="23657" y="27957"/>
                  <a:pt x="26507" y="25075"/>
                </a:cubicBezTo>
                <a:cubicBezTo>
                  <a:pt x="32239" y="19343"/>
                  <a:pt x="32239" y="10032"/>
                  <a:pt x="26507" y="4300"/>
                </a:cubicBezTo>
                <a:cubicBezTo>
                  <a:pt x="23641" y="1434"/>
                  <a:pt x="19880" y="1"/>
                  <a:pt x="1612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g2b641fe306a_0_519"/>
          <p:cNvSpPr/>
          <p:nvPr/>
        </p:nvSpPr>
        <p:spPr>
          <a:xfrm>
            <a:off x="4490820" y="2194801"/>
            <a:ext cx="810057" cy="834409"/>
          </a:xfrm>
          <a:custGeom>
            <a:avLst/>
            <a:gdLst/>
            <a:ahLst/>
            <a:cxnLst/>
            <a:rect l="l" t="t" r="r" b="b"/>
            <a:pathLst>
              <a:path w="34299" h="34299" extrusionOk="0">
                <a:moveTo>
                  <a:pt x="17102" y="1"/>
                </a:moveTo>
                <a:cubicBezTo>
                  <a:pt x="17007" y="1"/>
                  <a:pt x="16912" y="96"/>
                  <a:pt x="16912" y="191"/>
                </a:cubicBezTo>
                <a:cubicBezTo>
                  <a:pt x="16912" y="286"/>
                  <a:pt x="17007" y="381"/>
                  <a:pt x="17102" y="381"/>
                </a:cubicBezTo>
                <a:lnTo>
                  <a:pt x="17134" y="381"/>
                </a:lnTo>
                <a:cubicBezTo>
                  <a:pt x="19351" y="381"/>
                  <a:pt x="21504" y="792"/>
                  <a:pt x="23531" y="1647"/>
                </a:cubicBezTo>
                <a:lnTo>
                  <a:pt x="23594" y="1647"/>
                </a:lnTo>
                <a:cubicBezTo>
                  <a:pt x="23658" y="1647"/>
                  <a:pt x="23753" y="1616"/>
                  <a:pt x="23753" y="1521"/>
                </a:cubicBezTo>
                <a:cubicBezTo>
                  <a:pt x="23816" y="1426"/>
                  <a:pt x="23753" y="1331"/>
                  <a:pt x="23658" y="1299"/>
                </a:cubicBezTo>
                <a:cubicBezTo>
                  <a:pt x="21599" y="444"/>
                  <a:pt x="19382" y="1"/>
                  <a:pt x="17134" y="1"/>
                </a:cubicBezTo>
                <a:close/>
                <a:moveTo>
                  <a:pt x="10617" y="1319"/>
                </a:moveTo>
                <a:cubicBezTo>
                  <a:pt x="10594" y="1319"/>
                  <a:pt x="10570" y="1323"/>
                  <a:pt x="10547" y="1331"/>
                </a:cubicBezTo>
                <a:cubicBezTo>
                  <a:pt x="8488" y="2186"/>
                  <a:pt x="6620" y="3421"/>
                  <a:pt x="5005" y="5036"/>
                </a:cubicBezTo>
                <a:lnTo>
                  <a:pt x="5005" y="5068"/>
                </a:lnTo>
                <a:cubicBezTo>
                  <a:pt x="4910" y="5131"/>
                  <a:pt x="4910" y="5258"/>
                  <a:pt x="5005" y="5321"/>
                </a:cubicBezTo>
                <a:cubicBezTo>
                  <a:pt x="5036" y="5353"/>
                  <a:pt x="5068" y="5384"/>
                  <a:pt x="5131" y="5384"/>
                </a:cubicBezTo>
                <a:cubicBezTo>
                  <a:pt x="5163" y="5384"/>
                  <a:pt x="5226" y="5353"/>
                  <a:pt x="5258" y="5321"/>
                </a:cubicBezTo>
                <a:lnTo>
                  <a:pt x="5290" y="5289"/>
                </a:lnTo>
                <a:cubicBezTo>
                  <a:pt x="6841" y="3738"/>
                  <a:pt x="8678" y="2503"/>
                  <a:pt x="10673" y="1679"/>
                </a:cubicBezTo>
                <a:cubicBezTo>
                  <a:pt x="10768" y="1616"/>
                  <a:pt x="10832" y="1521"/>
                  <a:pt x="10800" y="1426"/>
                </a:cubicBezTo>
                <a:cubicBezTo>
                  <a:pt x="10752" y="1355"/>
                  <a:pt x="10687" y="1319"/>
                  <a:pt x="10617" y="1319"/>
                </a:cubicBezTo>
                <a:close/>
                <a:moveTo>
                  <a:pt x="29105" y="4933"/>
                </a:moveTo>
                <a:cubicBezTo>
                  <a:pt x="29057" y="4933"/>
                  <a:pt x="29010" y="4957"/>
                  <a:pt x="28978" y="5004"/>
                </a:cubicBezTo>
                <a:cubicBezTo>
                  <a:pt x="28915" y="5068"/>
                  <a:pt x="28915" y="5194"/>
                  <a:pt x="28978" y="5258"/>
                </a:cubicBezTo>
                <a:lnTo>
                  <a:pt x="29010" y="5289"/>
                </a:lnTo>
                <a:cubicBezTo>
                  <a:pt x="30593" y="6873"/>
                  <a:pt x="31797" y="8710"/>
                  <a:pt x="32652" y="10736"/>
                </a:cubicBezTo>
                <a:cubicBezTo>
                  <a:pt x="32683" y="10800"/>
                  <a:pt x="32747" y="10863"/>
                  <a:pt x="32810" y="10863"/>
                </a:cubicBezTo>
                <a:cubicBezTo>
                  <a:pt x="32842" y="10863"/>
                  <a:pt x="32873" y="10831"/>
                  <a:pt x="32905" y="10831"/>
                </a:cubicBezTo>
                <a:cubicBezTo>
                  <a:pt x="33000" y="10800"/>
                  <a:pt x="33032" y="10673"/>
                  <a:pt x="33000" y="10578"/>
                </a:cubicBezTo>
                <a:cubicBezTo>
                  <a:pt x="32145" y="8520"/>
                  <a:pt x="30878" y="6651"/>
                  <a:pt x="29263" y="5036"/>
                </a:cubicBezTo>
                <a:lnTo>
                  <a:pt x="29231" y="5004"/>
                </a:lnTo>
                <a:cubicBezTo>
                  <a:pt x="29200" y="4957"/>
                  <a:pt x="29152" y="4933"/>
                  <a:pt x="29105" y="4933"/>
                </a:cubicBezTo>
                <a:close/>
                <a:moveTo>
                  <a:pt x="1450" y="10503"/>
                </a:moveTo>
                <a:cubicBezTo>
                  <a:pt x="1380" y="10503"/>
                  <a:pt x="1315" y="10539"/>
                  <a:pt x="1268" y="10610"/>
                </a:cubicBezTo>
                <a:cubicBezTo>
                  <a:pt x="444" y="12700"/>
                  <a:pt x="1" y="14885"/>
                  <a:pt x="1" y="17165"/>
                </a:cubicBezTo>
                <a:lnTo>
                  <a:pt x="1" y="17197"/>
                </a:lnTo>
                <a:cubicBezTo>
                  <a:pt x="1" y="17292"/>
                  <a:pt x="64" y="17355"/>
                  <a:pt x="191" y="17355"/>
                </a:cubicBezTo>
                <a:cubicBezTo>
                  <a:pt x="286" y="17355"/>
                  <a:pt x="381" y="17260"/>
                  <a:pt x="381" y="17165"/>
                </a:cubicBezTo>
                <a:cubicBezTo>
                  <a:pt x="381" y="14948"/>
                  <a:pt x="793" y="12795"/>
                  <a:pt x="1616" y="10768"/>
                </a:cubicBezTo>
                <a:cubicBezTo>
                  <a:pt x="1648" y="10673"/>
                  <a:pt x="1616" y="10546"/>
                  <a:pt x="1521" y="10515"/>
                </a:cubicBezTo>
                <a:cubicBezTo>
                  <a:pt x="1497" y="10507"/>
                  <a:pt x="1473" y="10503"/>
                  <a:pt x="1450" y="10503"/>
                </a:cubicBezTo>
                <a:close/>
                <a:moveTo>
                  <a:pt x="34108" y="16975"/>
                </a:moveTo>
                <a:cubicBezTo>
                  <a:pt x="34013" y="16975"/>
                  <a:pt x="33918" y="17070"/>
                  <a:pt x="33918" y="17165"/>
                </a:cubicBezTo>
                <a:cubicBezTo>
                  <a:pt x="33918" y="19382"/>
                  <a:pt x="33507" y="21536"/>
                  <a:pt x="32652" y="23562"/>
                </a:cubicBezTo>
                <a:cubicBezTo>
                  <a:pt x="32620" y="23657"/>
                  <a:pt x="32652" y="23784"/>
                  <a:pt x="32747" y="23816"/>
                </a:cubicBezTo>
                <a:lnTo>
                  <a:pt x="32810" y="23816"/>
                </a:lnTo>
                <a:cubicBezTo>
                  <a:pt x="32905" y="23816"/>
                  <a:pt x="32968" y="23784"/>
                  <a:pt x="33000" y="23721"/>
                </a:cubicBezTo>
                <a:cubicBezTo>
                  <a:pt x="33855" y="21631"/>
                  <a:pt x="34298" y="19414"/>
                  <a:pt x="34298" y="17165"/>
                </a:cubicBezTo>
                <a:cubicBezTo>
                  <a:pt x="34298" y="17039"/>
                  <a:pt x="34203" y="16975"/>
                  <a:pt x="34108" y="16975"/>
                </a:cubicBezTo>
                <a:close/>
                <a:moveTo>
                  <a:pt x="1496" y="23487"/>
                </a:moveTo>
                <a:cubicBezTo>
                  <a:pt x="1473" y="23487"/>
                  <a:pt x="1450" y="23491"/>
                  <a:pt x="1426" y="23499"/>
                </a:cubicBezTo>
                <a:cubicBezTo>
                  <a:pt x="1331" y="23562"/>
                  <a:pt x="1268" y="23657"/>
                  <a:pt x="1299" y="23752"/>
                </a:cubicBezTo>
                <a:cubicBezTo>
                  <a:pt x="2186" y="25811"/>
                  <a:pt x="3421" y="27679"/>
                  <a:pt x="5036" y="29294"/>
                </a:cubicBezTo>
                <a:cubicBezTo>
                  <a:pt x="5068" y="29326"/>
                  <a:pt x="5100" y="29358"/>
                  <a:pt x="5163" y="29358"/>
                </a:cubicBezTo>
                <a:cubicBezTo>
                  <a:pt x="5195" y="29358"/>
                  <a:pt x="5258" y="29326"/>
                  <a:pt x="5290" y="29294"/>
                </a:cubicBezTo>
                <a:cubicBezTo>
                  <a:pt x="5385" y="29231"/>
                  <a:pt x="5353" y="29104"/>
                  <a:pt x="5290" y="29009"/>
                </a:cubicBezTo>
                <a:cubicBezTo>
                  <a:pt x="3706" y="27458"/>
                  <a:pt x="2503" y="25621"/>
                  <a:pt x="1648" y="23594"/>
                </a:cubicBezTo>
                <a:cubicBezTo>
                  <a:pt x="1624" y="23523"/>
                  <a:pt x="1564" y="23487"/>
                  <a:pt x="1496" y="23487"/>
                </a:cubicBezTo>
                <a:close/>
                <a:moveTo>
                  <a:pt x="29151" y="28965"/>
                </a:moveTo>
                <a:cubicBezTo>
                  <a:pt x="29099" y="28965"/>
                  <a:pt x="29045" y="28989"/>
                  <a:pt x="29010" y="29041"/>
                </a:cubicBezTo>
                <a:cubicBezTo>
                  <a:pt x="27426" y="30593"/>
                  <a:pt x="25621" y="31828"/>
                  <a:pt x="23594" y="32651"/>
                </a:cubicBezTo>
                <a:cubicBezTo>
                  <a:pt x="23499" y="32715"/>
                  <a:pt x="23436" y="32810"/>
                  <a:pt x="23468" y="32905"/>
                </a:cubicBezTo>
                <a:cubicBezTo>
                  <a:pt x="23499" y="32968"/>
                  <a:pt x="23594" y="33031"/>
                  <a:pt x="23658" y="33031"/>
                </a:cubicBezTo>
                <a:cubicBezTo>
                  <a:pt x="23689" y="33031"/>
                  <a:pt x="23689" y="33000"/>
                  <a:pt x="23721" y="33000"/>
                </a:cubicBezTo>
                <a:cubicBezTo>
                  <a:pt x="25811" y="32145"/>
                  <a:pt x="27680" y="30878"/>
                  <a:pt x="29263" y="29294"/>
                </a:cubicBezTo>
                <a:cubicBezTo>
                  <a:pt x="29358" y="29199"/>
                  <a:pt x="29358" y="29104"/>
                  <a:pt x="29263" y="29009"/>
                </a:cubicBezTo>
                <a:cubicBezTo>
                  <a:pt x="29235" y="28981"/>
                  <a:pt x="29193" y="28965"/>
                  <a:pt x="29151" y="28965"/>
                </a:cubicBezTo>
                <a:close/>
                <a:moveTo>
                  <a:pt x="10686" y="32643"/>
                </a:moveTo>
                <a:cubicBezTo>
                  <a:pt x="10609" y="32643"/>
                  <a:pt x="10535" y="32700"/>
                  <a:pt x="10483" y="32778"/>
                </a:cubicBezTo>
                <a:cubicBezTo>
                  <a:pt x="10452" y="32873"/>
                  <a:pt x="10515" y="32968"/>
                  <a:pt x="10610" y="33000"/>
                </a:cubicBezTo>
                <a:cubicBezTo>
                  <a:pt x="12668" y="33886"/>
                  <a:pt x="14885" y="34298"/>
                  <a:pt x="17134" y="34298"/>
                </a:cubicBezTo>
                <a:lnTo>
                  <a:pt x="17165" y="34298"/>
                </a:lnTo>
                <a:cubicBezTo>
                  <a:pt x="17260" y="34298"/>
                  <a:pt x="17355" y="34235"/>
                  <a:pt x="17324" y="34108"/>
                </a:cubicBezTo>
                <a:cubicBezTo>
                  <a:pt x="17324" y="34013"/>
                  <a:pt x="17229" y="33918"/>
                  <a:pt x="17134" y="33918"/>
                </a:cubicBezTo>
                <a:cubicBezTo>
                  <a:pt x="14917" y="33918"/>
                  <a:pt x="12763" y="33506"/>
                  <a:pt x="10737" y="32651"/>
                </a:cubicBezTo>
                <a:cubicBezTo>
                  <a:pt x="10720" y="32646"/>
                  <a:pt x="10703" y="32643"/>
                  <a:pt x="10686" y="3264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g2b641fe306a_0_519"/>
          <p:cNvSpPr/>
          <p:nvPr/>
        </p:nvSpPr>
        <p:spPr>
          <a:xfrm>
            <a:off x="5181895" y="2907855"/>
            <a:ext cx="130912" cy="133680"/>
          </a:xfrm>
          <a:custGeom>
            <a:avLst/>
            <a:gdLst/>
            <a:ahLst/>
            <a:cxnLst/>
            <a:rect l="l" t="t" r="r" b="b"/>
            <a:pathLst>
              <a:path w="5543" h="5495" extrusionOk="0">
                <a:moveTo>
                  <a:pt x="222" y="0"/>
                </a:moveTo>
                <a:cubicBezTo>
                  <a:pt x="174" y="0"/>
                  <a:pt x="127" y="16"/>
                  <a:pt x="95" y="48"/>
                </a:cubicBezTo>
                <a:cubicBezTo>
                  <a:pt x="0" y="111"/>
                  <a:pt x="0" y="238"/>
                  <a:pt x="95" y="301"/>
                </a:cubicBezTo>
                <a:lnTo>
                  <a:pt x="5194" y="5431"/>
                </a:lnTo>
                <a:cubicBezTo>
                  <a:pt x="5225" y="5463"/>
                  <a:pt x="5289" y="5495"/>
                  <a:pt x="5320" y="5495"/>
                </a:cubicBezTo>
                <a:cubicBezTo>
                  <a:pt x="5384" y="5495"/>
                  <a:pt x="5415" y="5463"/>
                  <a:pt x="5479" y="5431"/>
                </a:cubicBezTo>
                <a:cubicBezTo>
                  <a:pt x="5542" y="5368"/>
                  <a:pt x="5542" y="5241"/>
                  <a:pt x="5479" y="5178"/>
                </a:cubicBezTo>
                <a:lnTo>
                  <a:pt x="348" y="48"/>
                </a:lnTo>
                <a:cubicBezTo>
                  <a:pt x="317" y="16"/>
                  <a:pt x="269" y="0"/>
                  <a:pt x="22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g2b641fe306a_0_519"/>
          <p:cNvSpPr/>
          <p:nvPr/>
        </p:nvSpPr>
        <p:spPr>
          <a:xfrm>
            <a:off x="4192408" y="3141671"/>
            <a:ext cx="694118" cy="714985"/>
          </a:xfrm>
          <a:custGeom>
            <a:avLst/>
            <a:gdLst/>
            <a:ahLst/>
            <a:cxnLst/>
            <a:rect l="l" t="t" r="r" b="b"/>
            <a:pathLst>
              <a:path w="29390" h="29390" extrusionOk="0">
                <a:moveTo>
                  <a:pt x="14695" y="349"/>
                </a:moveTo>
                <a:cubicBezTo>
                  <a:pt x="22581" y="349"/>
                  <a:pt x="29010" y="6778"/>
                  <a:pt x="29010" y="14695"/>
                </a:cubicBezTo>
                <a:cubicBezTo>
                  <a:pt x="29010" y="22581"/>
                  <a:pt x="22581" y="29009"/>
                  <a:pt x="14695" y="29009"/>
                </a:cubicBezTo>
                <a:cubicBezTo>
                  <a:pt x="6778" y="29009"/>
                  <a:pt x="349" y="22581"/>
                  <a:pt x="349" y="14695"/>
                </a:cubicBezTo>
                <a:cubicBezTo>
                  <a:pt x="349" y="6778"/>
                  <a:pt x="6778" y="349"/>
                  <a:pt x="14695" y="349"/>
                </a:cubicBezTo>
                <a:close/>
                <a:moveTo>
                  <a:pt x="14695" y="1"/>
                </a:moveTo>
                <a:cubicBezTo>
                  <a:pt x="6588" y="1"/>
                  <a:pt x="1" y="6588"/>
                  <a:pt x="1" y="14695"/>
                </a:cubicBezTo>
                <a:cubicBezTo>
                  <a:pt x="1" y="22802"/>
                  <a:pt x="6588" y="29390"/>
                  <a:pt x="14695" y="29390"/>
                </a:cubicBezTo>
                <a:cubicBezTo>
                  <a:pt x="22803" y="29390"/>
                  <a:pt x="29390" y="22802"/>
                  <a:pt x="29390" y="14695"/>
                </a:cubicBezTo>
                <a:cubicBezTo>
                  <a:pt x="29390" y="6588"/>
                  <a:pt x="22803" y="1"/>
                  <a:pt x="146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g2b641fe306a_0_519"/>
          <p:cNvSpPr/>
          <p:nvPr/>
        </p:nvSpPr>
        <p:spPr>
          <a:xfrm>
            <a:off x="4134077" y="3081581"/>
            <a:ext cx="810057" cy="834385"/>
          </a:xfrm>
          <a:custGeom>
            <a:avLst/>
            <a:gdLst/>
            <a:ahLst/>
            <a:cxnLst/>
            <a:rect l="l" t="t" r="r" b="b"/>
            <a:pathLst>
              <a:path w="34299" h="34298" extrusionOk="0">
                <a:moveTo>
                  <a:pt x="17070" y="1"/>
                </a:moveTo>
                <a:cubicBezTo>
                  <a:pt x="16975" y="1"/>
                  <a:pt x="16944" y="96"/>
                  <a:pt x="16944" y="191"/>
                </a:cubicBezTo>
                <a:cubicBezTo>
                  <a:pt x="16944" y="286"/>
                  <a:pt x="17039" y="381"/>
                  <a:pt x="17165" y="381"/>
                </a:cubicBezTo>
                <a:cubicBezTo>
                  <a:pt x="19382" y="381"/>
                  <a:pt x="21536" y="792"/>
                  <a:pt x="23562" y="1647"/>
                </a:cubicBezTo>
                <a:cubicBezTo>
                  <a:pt x="23594" y="1647"/>
                  <a:pt x="23626" y="1679"/>
                  <a:pt x="23657" y="1679"/>
                </a:cubicBezTo>
                <a:cubicBezTo>
                  <a:pt x="23721" y="1679"/>
                  <a:pt x="23784" y="1616"/>
                  <a:pt x="23816" y="1552"/>
                </a:cubicBezTo>
                <a:cubicBezTo>
                  <a:pt x="23847" y="1457"/>
                  <a:pt x="23816" y="1331"/>
                  <a:pt x="23721" y="1299"/>
                </a:cubicBezTo>
                <a:cubicBezTo>
                  <a:pt x="21631" y="444"/>
                  <a:pt x="19414" y="1"/>
                  <a:pt x="17102" y="1"/>
                </a:cubicBezTo>
                <a:close/>
                <a:moveTo>
                  <a:pt x="10617" y="1319"/>
                </a:moveTo>
                <a:cubicBezTo>
                  <a:pt x="10594" y="1319"/>
                  <a:pt x="10570" y="1323"/>
                  <a:pt x="10546" y="1331"/>
                </a:cubicBezTo>
                <a:cubicBezTo>
                  <a:pt x="8456" y="2217"/>
                  <a:pt x="6588" y="3453"/>
                  <a:pt x="4973" y="5068"/>
                </a:cubicBezTo>
                <a:cubicBezTo>
                  <a:pt x="4909" y="5131"/>
                  <a:pt x="4909" y="5258"/>
                  <a:pt x="4973" y="5321"/>
                </a:cubicBezTo>
                <a:cubicBezTo>
                  <a:pt x="5036" y="5384"/>
                  <a:pt x="5068" y="5384"/>
                  <a:pt x="5131" y="5384"/>
                </a:cubicBezTo>
                <a:cubicBezTo>
                  <a:pt x="5163" y="5384"/>
                  <a:pt x="5226" y="5384"/>
                  <a:pt x="5258" y="5321"/>
                </a:cubicBezTo>
                <a:cubicBezTo>
                  <a:pt x="6810" y="3769"/>
                  <a:pt x="8646" y="2534"/>
                  <a:pt x="10673" y="1679"/>
                </a:cubicBezTo>
                <a:cubicBezTo>
                  <a:pt x="10768" y="1647"/>
                  <a:pt x="10831" y="1521"/>
                  <a:pt x="10768" y="1426"/>
                </a:cubicBezTo>
                <a:cubicBezTo>
                  <a:pt x="10744" y="1354"/>
                  <a:pt x="10685" y="1319"/>
                  <a:pt x="10617" y="1319"/>
                </a:cubicBezTo>
                <a:close/>
                <a:moveTo>
                  <a:pt x="29136" y="4965"/>
                </a:moveTo>
                <a:cubicBezTo>
                  <a:pt x="29089" y="4965"/>
                  <a:pt x="29041" y="4988"/>
                  <a:pt x="29010" y="5036"/>
                </a:cubicBezTo>
                <a:cubicBezTo>
                  <a:pt x="28946" y="5099"/>
                  <a:pt x="28946" y="5226"/>
                  <a:pt x="29010" y="5289"/>
                </a:cubicBezTo>
                <a:cubicBezTo>
                  <a:pt x="30593" y="6841"/>
                  <a:pt x="31796" y="8678"/>
                  <a:pt x="32651" y="10736"/>
                </a:cubicBezTo>
                <a:cubicBezTo>
                  <a:pt x="32683" y="10800"/>
                  <a:pt x="32746" y="10831"/>
                  <a:pt x="32810" y="10831"/>
                </a:cubicBezTo>
                <a:lnTo>
                  <a:pt x="32905" y="10831"/>
                </a:lnTo>
                <a:cubicBezTo>
                  <a:pt x="33000" y="10768"/>
                  <a:pt x="33031" y="10673"/>
                  <a:pt x="33000" y="10578"/>
                </a:cubicBezTo>
                <a:cubicBezTo>
                  <a:pt x="32145" y="8488"/>
                  <a:pt x="30878" y="6619"/>
                  <a:pt x="29263" y="5036"/>
                </a:cubicBezTo>
                <a:cubicBezTo>
                  <a:pt x="29231" y="4988"/>
                  <a:pt x="29184" y="4965"/>
                  <a:pt x="29136" y="4965"/>
                </a:cubicBezTo>
                <a:close/>
                <a:moveTo>
                  <a:pt x="1451" y="10534"/>
                </a:moveTo>
                <a:cubicBezTo>
                  <a:pt x="1382" y="10534"/>
                  <a:pt x="1323" y="10570"/>
                  <a:pt x="1299" y="10641"/>
                </a:cubicBezTo>
                <a:cubicBezTo>
                  <a:pt x="444" y="12700"/>
                  <a:pt x="1" y="14917"/>
                  <a:pt x="1" y="17165"/>
                </a:cubicBezTo>
                <a:lnTo>
                  <a:pt x="1" y="17197"/>
                </a:lnTo>
                <a:cubicBezTo>
                  <a:pt x="1" y="17323"/>
                  <a:pt x="96" y="17387"/>
                  <a:pt x="191" y="17387"/>
                </a:cubicBezTo>
                <a:cubicBezTo>
                  <a:pt x="286" y="17387"/>
                  <a:pt x="381" y="17323"/>
                  <a:pt x="381" y="17197"/>
                </a:cubicBezTo>
                <a:lnTo>
                  <a:pt x="381" y="17165"/>
                </a:lnTo>
                <a:cubicBezTo>
                  <a:pt x="381" y="14948"/>
                  <a:pt x="792" y="12795"/>
                  <a:pt x="1616" y="10800"/>
                </a:cubicBezTo>
                <a:cubicBezTo>
                  <a:pt x="1679" y="10705"/>
                  <a:pt x="1616" y="10578"/>
                  <a:pt x="1521" y="10546"/>
                </a:cubicBezTo>
                <a:cubicBezTo>
                  <a:pt x="1497" y="10538"/>
                  <a:pt x="1473" y="10534"/>
                  <a:pt x="1451" y="10534"/>
                </a:cubicBezTo>
                <a:close/>
                <a:moveTo>
                  <a:pt x="34108" y="16943"/>
                </a:moveTo>
                <a:cubicBezTo>
                  <a:pt x="34013" y="16943"/>
                  <a:pt x="33918" y="17038"/>
                  <a:pt x="33918" y="17165"/>
                </a:cubicBezTo>
                <a:cubicBezTo>
                  <a:pt x="33918" y="19382"/>
                  <a:pt x="33507" y="21535"/>
                  <a:pt x="32683" y="23562"/>
                </a:cubicBezTo>
                <a:cubicBezTo>
                  <a:pt x="32620" y="23657"/>
                  <a:pt x="32683" y="23752"/>
                  <a:pt x="32778" y="23784"/>
                </a:cubicBezTo>
                <a:cubicBezTo>
                  <a:pt x="32778" y="23816"/>
                  <a:pt x="32810" y="23816"/>
                  <a:pt x="32841" y="23816"/>
                </a:cubicBezTo>
                <a:cubicBezTo>
                  <a:pt x="32905" y="23816"/>
                  <a:pt x="32968" y="23784"/>
                  <a:pt x="33000" y="23689"/>
                </a:cubicBezTo>
                <a:cubicBezTo>
                  <a:pt x="33855" y="21630"/>
                  <a:pt x="34298" y="19414"/>
                  <a:pt x="34298" y="17165"/>
                </a:cubicBezTo>
                <a:lnTo>
                  <a:pt x="34298" y="17133"/>
                </a:lnTo>
                <a:cubicBezTo>
                  <a:pt x="34298" y="17038"/>
                  <a:pt x="34235" y="16943"/>
                  <a:pt x="34108" y="16943"/>
                </a:cubicBezTo>
                <a:close/>
                <a:moveTo>
                  <a:pt x="1510" y="23505"/>
                </a:moveTo>
                <a:cubicBezTo>
                  <a:pt x="1481" y="23505"/>
                  <a:pt x="1452" y="23513"/>
                  <a:pt x="1426" y="23531"/>
                </a:cubicBezTo>
                <a:cubicBezTo>
                  <a:pt x="1331" y="23562"/>
                  <a:pt x="1299" y="23657"/>
                  <a:pt x="1331" y="23752"/>
                </a:cubicBezTo>
                <a:cubicBezTo>
                  <a:pt x="2186" y="25842"/>
                  <a:pt x="3453" y="27711"/>
                  <a:pt x="5068" y="29326"/>
                </a:cubicBezTo>
                <a:cubicBezTo>
                  <a:pt x="5099" y="29358"/>
                  <a:pt x="5131" y="29358"/>
                  <a:pt x="5194" y="29358"/>
                </a:cubicBezTo>
                <a:cubicBezTo>
                  <a:pt x="5226" y="29358"/>
                  <a:pt x="5289" y="29358"/>
                  <a:pt x="5321" y="29326"/>
                </a:cubicBezTo>
                <a:cubicBezTo>
                  <a:pt x="5384" y="29231"/>
                  <a:pt x="5384" y="29104"/>
                  <a:pt x="5321" y="29041"/>
                </a:cubicBezTo>
                <a:cubicBezTo>
                  <a:pt x="3769" y="27489"/>
                  <a:pt x="2534" y="25652"/>
                  <a:pt x="1679" y="23626"/>
                </a:cubicBezTo>
                <a:cubicBezTo>
                  <a:pt x="1656" y="23557"/>
                  <a:pt x="1584" y="23505"/>
                  <a:pt x="1510" y="23505"/>
                </a:cubicBezTo>
                <a:close/>
                <a:moveTo>
                  <a:pt x="29168" y="28938"/>
                </a:moveTo>
                <a:cubicBezTo>
                  <a:pt x="29120" y="28938"/>
                  <a:pt x="29073" y="28962"/>
                  <a:pt x="29041" y="29009"/>
                </a:cubicBezTo>
                <a:cubicBezTo>
                  <a:pt x="27458" y="30561"/>
                  <a:pt x="25653" y="31796"/>
                  <a:pt x="23594" y="32651"/>
                </a:cubicBezTo>
                <a:cubicBezTo>
                  <a:pt x="23499" y="32683"/>
                  <a:pt x="23467" y="32778"/>
                  <a:pt x="23499" y="32873"/>
                </a:cubicBezTo>
                <a:cubicBezTo>
                  <a:pt x="23531" y="32968"/>
                  <a:pt x="23594" y="33000"/>
                  <a:pt x="23689" y="33000"/>
                </a:cubicBezTo>
                <a:lnTo>
                  <a:pt x="23752" y="33000"/>
                </a:lnTo>
                <a:cubicBezTo>
                  <a:pt x="25843" y="32113"/>
                  <a:pt x="27711" y="30878"/>
                  <a:pt x="29295" y="29263"/>
                </a:cubicBezTo>
                <a:cubicBezTo>
                  <a:pt x="29358" y="29199"/>
                  <a:pt x="29358" y="29073"/>
                  <a:pt x="29295" y="29009"/>
                </a:cubicBezTo>
                <a:cubicBezTo>
                  <a:pt x="29263" y="28962"/>
                  <a:pt x="29215" y="28938"/>
                  <a:pt x="29168" y="28938"/>
                </a:cubicBezTo>
                <a:close/>
                <a:moveTo>
                  <a:pt x="10689" y="32657"/>
                </a:moveTo>
                <a:cubicBezTo>
                  <a:pt x="10623" y="32657"/>
                  <a:pt x="10560" y="32709"/>
                  <a:pt x="10515" y="32778"/>
                </a:cubicBezTo>
                <a:cubicBezTo>
                  <a:pt x="10483" y="32873"/>
                  <a:pt x="10546" y="32968"/>
                  <a:pt x="10641" y="33031"/>
                </a:cubicBezTo>
                <a:cubicBezTo>
                  <a:pt x="12700" y="33886"/>
                  <a:pt x="14885" y="34298"/>
                  <a:pt x="17165" y="34298"/>
                </a:cubicBezTo>
                <a:lnTo>
                  <a:pt x="17197" y="34298"/>
                </a:lnTo>
                <a:cubicBezTo>
                  <a:pt x="17292" y="34298"/>
                  <a:pt x="17355" y="34203"/>
                  <a:pt x="17355" y="34108"/>
                </a:cubicBezTo>
                <a:cubicBezTo>
                  <a:pt x="17355" y="34013"/>
                  <a:pt x="17260" y="33918"/>
                  <a:pt x="17165" y="33918"/>
                </a:cubicBezTo>
                <a:cubicBezTo>
                  <a:pt x="14948" y="33918"/>
                  <a:pt x="12795" y="33506"/>
                  <a:pt x="10768" y="32683"/>
                </a:cubicBezTo>
                <a:cubicBezTo>
                  <a:pt x="10742" y="32665"/>
                  <a:pt x="10715" y="32657"/>
                  <a:pt x="10689" y="326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g2b641fe306a_0_519"/>
          <p:cNvSpPr/>
          <p:nvPr/>
        </p:nvSpPr>
        <p:spPr>
          <a:xfrm>
            <a:off x="4946302" y="3494549"/>
            <a:ext cx="180272" cy="9269"/>
          </a:xfrm>
          <a:custGeom>
            <a:avLst/>
            <a:gdLst/>
            <a:ahLst/>
            <a:cxnLst/>
            <a:rect l="l" t="t" r="r" b="b"/>
            <a:pathLst>
              <a:path w="7633" h="381" extrusionOk="0">
                <a:moveTo>
                  <a:pt x="190" y="0"/>
                </a:moveTo>
                <a:cubicBezTo>
                  <a:pt x="95" y="0"/>
                  <a:pt x="0" y="63"/>
                  <a:pt x="0" y="190"/>
                </a:cubicBezTo>
                <a:cubicBezTo>
                  <a:pt x="0" y="285"/>
                  <a:pt x="95" y="380"/>
                  <a:pt x="190" y="380"/>
                </a:cubicBezTo>
                <a:lnTo>
                  <a:pt x="7442" y="380"/>
                </a:lnTo>
                <a:cubicBezTo>
                  <a:pt x="7537" y="380"/>
                  <a:pt x="7633" y="285"/>
                  <a:pt x="7633" y="190"/>
                </a:cubicBezTo>
                <a:cubicBezTo>
                  <a:pt x="7633" y="63"/>
                  <a:pt x="7537" y="0"/>
                  <a:pt x="7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g2b641fe306a_0_519"/>
          <p:cNvSpPr/>
          <p:nvPr/>
        </p:nvSpPr>
        <p:spPr>
          <a:xfrm>
            <a:off x="4548419" y="4027868"/>
            <a:ext cx="694118" cy="715569"/>
          </a:xfrm>
          <a:custGeom>
            <a:avLst/>
            <a:gdLst/>
            <a:ahLst/>
            <a:cxnLst/>
            <a:rect l="l" t="t" r="r" b="b"/>
            <a:pathLst>
              <a:path w="29390" h="29414" extrusionOk="0">
                <a:moveTo>
                  <a:pt x="14707" y="381"/>
                </a:moveTo>
                <a:cubicBezTo>
                  <a:pt x="18376" y="381"/>
                  <a:pt x="22042" y="1782"/>
                  <a:pt x="24829" y="4585"/>
                </a:cubicBezTo>
                <a:cubicBezTo>
                  <a:pt x="27552" y="7277"/>
                  <a:pt x="29041" y="10887"/>
                  <a:pt x="29041" y="14687"/>
                </a:cubicBezTo>
                <a:cubicBezTo>
                  <a:pt x="29041" y="18519"/>
                  <a:pt x="27552" y="22130"/>
                  <a:pt x="24829" y="24821"/>
                </a:cubicBezTo>
                <a:cubicBezTo>
                  <a:pt x="22137" y="27545"/>
                  <a:pt x="18527" y="29033"/>
                  <a:pt x="14695" y="29033"/>
                </a:cubicBezTo>
                <a:cubicBezTo>
                  <a:pt x="10863" y="29033"/>
                  <a:pt x="7284" y="27545"/>
                  <a:pt x="4561" y="24821"/>
                </a:cubicBezTo>
                <a:cubicBezTo>
                  <a:pt x="1869" y="22130"/>
                  <a:pt x="380" y="18519"/>
                  <a:pt x="380" y="14687"/>
                </a:cubicBezTo>
                <a:cubicBezTo>
                  <a:pt x="380" y="10887"/>
                  <a:pt x="1869" y="7277"/>
                  <a:pt x="4561" y="4585"/>
                </a:cubicBezTo>
                <a:cubicBezTo>
                  <a:pt x="7363" y="1782"/>
                  <a:pt x="11037" y="381"/>
                  <a:pt x="14707" y="381"/>
                </a:cubicBezTo>
                <a:close/>
                <a:moveTo>
                  <a:pt x="14695" y="1"/>
                </a:moveTo>
                <a:cubicBezTo>
                  <a:pt x="10934" y="1"/>
                  <a:pt x="7173" y="1434"/>
                  <a:pt x="4307" y="4300"/>
                </a:cubicBezTo>
                <a:cubicBezTo>
                  <a:pt x="1520" y="7087"/>
                  <a:pt x="0" y="10792"/>
                  <a:pt x="0" y="14719"/>
                </a:cubicBezTo>
                <a:cubicBezTo>
                  <a:pt x="0" y="18614"/>
                  <a:pt x="1520" y="22320"/>
                  <a:pt x="4307" y="25106"/>
                </a:cubicBezTo>
                <a:cubicBezTo>
                  <a:pt x="7094" y="27862"/>
                  <a:pt x="10768" y="29413"/>
                  <a:pt x="14695" y="29413"/>
                </a:cubicBezTo>
                <a:cubicBezTo>
                  <a:pt x="18622" y="29413"/>
                  <a:pt x="22327" y="27862"/>
                  <a:pt x="25082" y="25106"/>
                </a:cubicBezTo>
                <a:cubicBezTo>
                  <a:pt x="27869" y="22320"/>
                  <a:pt x="29389" y="18646"/>
                  <a:pt x="29389" y="14719"/>
                </a:cubicBezTo>
                <a:cubicBezTo>
                  <a:pt x="29389" y="10792"/>
                  <a:pt x="27869" y="7087"/>
                  <a:pt x="25082" y="4300"/>
                </a:cubicBezTo>
                <a:cubicBezTo>
                  <a:pt x="22216" y="1434"/>
                  <a:pt x="18455" y="1"/>
                  <a:pt x="146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g2b641fe306a_0_519"/>
          <p:cNvSpPr/>
          <p:nvPr/>
        </p:nvSpPr>
        <p:spPr>
          <a:xfrm>
            <a:off x="4490820" y="3968362"/>
            <a:ext cx="810057" cy="834385"/>
          </a:xfrm>
          <a:custGeom>
            <a:avLst/>
            <a:gdLst/>
            <a:ahLst/>
            <a:cxnLst/>
            <a:rect l="l" t="t" r="r" b="b"/>
            <a:pathLst>
              <a:path w="34299" h="34298" extrusionOk="0">
                <a:moveTo>
                  <a:pt x="17134" y="0"/>
                </a:moveTo>
                <a:cubicBezTo>
                  <a:pt x="17039" y="0"/>
                  <a:pt x="16944" y="64"/>
                  <a:pt x="16944" y="191"/>
                </a:cubicBezTo>
                <a:cubicBezTo>
                  <a:pt x="16944" y="286"/>
                  <a:pt x="17039" y="381"/>
                  <a:pt x="17134" y="381"/>
                </a:cubicBezTo>
                <a:cubicBezTo>
                  <a:pt x="19351" y="381"/>
                  <a:pt x="21504" y="792"/>
                  <a:pt x="23563" y="1647"/>
                </a:cubicBezTo>
                <a:lnTo>
                  <a:pt x="23626" y="1647"/>
                </a:lnTo>
                <a:cubicBezTo>
                  <a:pt x="23689" y="1647"/>
                  <a:pt x="23784" y="1616"/>
                  <a:pt x="23784" y="1521"/>
                </a:cubicBezTo>
                <a:cubicBezTo>
                  <a:pt x="23816" y="1426"/>
                  <a:pt x="23784" y="1331"/>
                  <a:pt x="23689" y="1299"/>
                </a:cubicBezTo>
                <a:cubicBezTo>
                  <a:pt x="21599" y="444"/>
                  <a:pt x="19414" y="0"/>
                  <a:pt x="17134" y="0"/>
                </a:cubicBezTo>
                <a:close/>
                <a:moveTo>
                  <a:pt x="10653" y="1287"/>
                </a:moveTo>
                <a:cubicBezTo>
                  <a:pt x="10628" y="1287"/>
                  <a:pt x="10602" y="1291"/>
                  <a:pt x="10578" y="1299"/>
                </a:cubicBezTo>
                <a:cubicBezTo>
                  <a:pt x="8488" y="2154"/>
                  <a:pt x="6620" y="3421"/>
                  <a:pt x="5036" y="5036"/>
                </a:cubicBezTo>
                <a:lnTo>
                  <a:pt x="4973" y="5068"/>
                </a:lnTo>
                <a:cubicBezTo>
                  <a:pt x="4910" y="5131"/>
                  <a:pt x="4910" y="5258"/>
                  <a:pt x="4973" y="5321"/>
                </a:cubicBezTo>
                <a:cubicBezTo>
                  <a:pt x="5036" y="5353"/>
                  <a:pt x="5068" y="5384"/>
                  <a:pt x="5131" y="5384"/>
                </a:cubicBezTo>
                <a:cubicBezTo>
                  <a:pt x="5163" y="5384"/>
                  <a:pt x="5226" y="5353"/>
                  <a:pt x="5258" y="5321"/>
                </a:cubicBezTo>
                <a:lnTo>
                  <a:pt x="5290" y="5289"/>
                </a:lnTo>
                <a:cubicBezTo>
                  <a:pt x="6841" y="3706"/>
                  <a:pt x="8678" y="2471"/>
                  <a:pt x="10737" y="1647"/>
                </a:cubicBezTo>
                <a:cubicBezTo>
                  <a:pt x="10832" y="1616"/>
                  <a:pt x="10863" y="1489"/>
                  <a:pt x="10832" y="1394"/>
                </a:cubicBezTo>
                <a:cubicBezTo>
                  <a:pt x="10808" y="1323"/>
                  <a:pt x="10731" y="1287"/>
                  <a:pt x="10653" y="1287"/>
                </a:cubicBezTo>
                <a:close/>
                <a:moveTo>
                  <a:pt x="29136" y="4957"/>
                </a:moveTo>
                <a:cubicBezTo>
                  <a:pt x="29089" y="4957"/>
                  <a:pt x="29041" y="4973"/>
                  <a:pt x="29010" y="5004"/>
                </a:cubicBezTo>
                <a:cubicBezTo>
                  <a:pt x="28915" y="5099"/>
                  <a:pt x="28946" y="5226"/>
                  <a:pt x="29010" y="5289"/>
                </a:cubicBezTo>
                <a:cubicBezTo>
                  <a:pt x="30561" y="6841"/>
                  <a:pt x="31797" y="8678"/>
                  <a:pt x="32652" y="10705"/>
                </a:cubicBezTo>
                <a:cubicBezTo>
                  <a:pt x="32652" y="10768"/>
                  <a:pt x="32747" y="10831"/>
                  <a:pt x="32810" y="10831"/>
                </a:cubicBezTo>
                <a:cubicBezTo>
                  <a:pt x="32842" y="10831"/>
                  <a:pt x="32873" y="10831"/>
                  <a:pt x="32873" y="10800"/>
                </a:cubicBezTo>
                <a:cubicBezTo>
                  <a:pt x="32968" y="10768"/>
                  <a:pt x="33032" y="10673"/>
                  <a:pt x="32968" y="10578"/>
                </a:cubicBezTo>
                <a:cubicBezTo>
                  <a:pt x="32113" y="8488"/>
                  <a:pt x="30878" y="6619"/>
                  <a:pt x="29263" y="5036"/>
                </a:cubicBezTo>
                <a:lnTo>
                  <a:pt x="29263" y="5004"/>
                </a:lnTo>
                <a:cubicBezTo>
                  <a:pt x="29231" y="4973"/>
                  <a:pt x="29184" y="4957"/>
                  <a:pt x="29136" y="4957"/>
                </a:cubicBezTo>
                <a:close/>
                <a:moveTo>
                  <a:pt x="1471" y="10506"/>
                </a:moveTo>
                <a:cubicBezTo>
                  <a:pt x="1393" y="10506"/>
                  <a:pt x="1320" y="10563"/>
                  <a:pt x="1268" y="10641"/>
                </a:cubicBezTo>
                <a:cubicBezTo>
                  <a:pt x="412" y="12700"/>
                  <a:pt x="1" y="14885"/>
                  <a:pt x="1" y="17165"/>
                </a:cubicBezTo>
                <a:lnTo>
                  <a:pt x="1" y="17197"/>
                </a:lnTo>
                <a:cubicBezTo>
                  <a:pt x="1" y="17292"/>
                  <a:pt x="64" y="17387"/>
                  <a:pt x="191" y="17387"/>
                </a:cubicBezTo>
                <a:cubicBezTo>
                  <a:pt x="286" y="17387"/>
                  <a:pt x="381" y="17292"/>
                  <a:pt x="381" y="17197"/>
                </a:cubicBezTo>
                <a:lnTo>
                  <a:pt x="381" y="17133"/>
                </a:lnTo>
                <a:cubicBezTo>
                  <a:pt x="381" y="14948"/>
                  <a:pt x="793" y="12795"/>
                  <a:pt x="1616" y="10768"/>
                </a:cubicBezTo>
                <a:cubicBezTo>
                  <a:pt x="1648" y="10673"/>
                  <a:pt x="1616" y="10578"/>
                  <a:pt x="1521" y="10515"/>
                </a:cubicBezTo>
                <a:cubicBezTo>
                  <a:pt x="1504" y="10509"/>
                  <a:pt x="1487" y="10506"/>
                  <a:pt x="1471" y="10506"/>
                </a:cubicBezTo>
                <a:close/>
                <a:moveTo>
                  <a:pt x="34108" y="16943"/>
                </a:moveTo>
                <a:cubicBezTo>
                  <a:pt x="34013" y="16943"/>
                  <a:pt x="33918" y="17038"/>
                  <a:pt x="33918" y="17133"/>
                </a:cubicBezTo>
                <a:cubicBezTo>
                  <a:pt x="33918" y="19350"/>
                  <a:pt x="33507" y="21504"/>
                  <a:pt x="32652" y="23562"/>
                </a:cubicBezTo>
                <a:cubicBezTo>
                  <a:pt x="32620" y="23657"/>
                  <a:pt x="32652" y="23752"/>
                  <a:pt x="32747" y="23784"/>
                </a:cubicBezTo>
                <a:cubicBezTo>
                  <a:pt x="32778" y="23815"/>
                  <a:pt x="32810" y="23815"/>
                  <a:pt x="32842" y="23815"/>
                </a:cubicBezTo>
                <a:cubicBezTo>
                  <a:pt x="32905" y="23815"/>
                  <a:pt x="32968" y="23752"/>
                  <a:pt x="33000" y="23689"/>
                </a:cubicBezTo>
                <a:cubicBezTo>
                  <a:pt x="33855" y="21599"/>
                  <a:pt x="34298" y="19414"/>
                  <a:pt x="34298" y="17165"/>
                </a:cubicBezTo>
                <a:lnTo>
                  <a:pt x="34298" y="17133"/>
                </a:lnTo>
                <a:cubicBezTo>
                  <a:pt x="34298" y="17038"/>
                  <a:pt x="34203" y="16943"/>
                  <a:pt x="34108" y="16943"/>
                </a:cubicBezTo>
                <a:close/>
                <a:moveTo>
                  <a:pt x="1496" y="23487"/>
                </a:moveTo>
                <a:cubicBezTo>
                  <a:pt x="1473" y="23487"/>
                  <a:pt x="1450" y="23491"/>
                  <a:pt x="1426" y="23499"/>
                </a:cubicBezTo>
                <a:cubicBezTo>
                  <a:pt x="1331" y="23530"/>
                  <a:pt x="1268" y="23657"/>
                  <a:pt x="1299" y="23752"/>
                </a:cubicBezTo>
                <a:cubicBezTo>
                  <a:pt x="2154" y="25811"/>
                  <a:pt x="3421" y="27679"/>
                  <a:pt x="5005" y="29263"/>
                </a:cubicBezTo>
                <a:lnTo>
                  <a:pt x="5036" y="29294"/>
                </a:lnTo>
                <a:cubicBezTo>
                  <a:pt x="5068" y="29326"/>
                  <a:pt x="5131" y="29358"/>
                  <a:pt x="5163" y="29358"/>
                </a:cubicBezTo>
                <a:cubicBezTo>
                  <a:pt x="5195" y="29358"/>
                  <a:pt x="5258" y="29326"/>
                  <a:pt x="5290" y="29294"/>
                </a:cubicBezTo>
                <a:cubicBezTo>
                  <a:pt x="5385" y="29199"/>
                  <a:pt x="5353" y="29073"/>
                  <a:pt x="5290" y="29009"/>
                </a:cubicBezTo>
                <a:cubicBezTo>
                  <a:pt x="3706" y="27457"/>
                  <a:pt x="2503" y="25621"/>
                  <a:pt x="1648" y="23594"/>
                </a:cubicBezTo>
                <a:cubicBezTo>
                  <a:pt x="1624" y="23523"/>
                  <a:pt x="1564" y="23487"/>
                  <a:pt x="1496" y="23487"/>
                </a:cubicBezTo>
                <a:close/>
                <a:moveTo>
                  <a:pt x="29010" y="29009"/>
                </a:moveTo>
                <a:cubicBezTo>
                  <a:pt x="27426" y="30593"/>
                  <a:pt x="25621" y="31796"/>
                  <a:pt x="23594" y="32651"/>
                </a:cubicBezTo>
                <a:cubicBezTo>
                  <a:pt x="23499" y="32683"/>
                  <a:pt x="23468" y="32778"/>
                  <a:pt x="23499" y="32873"/>
                </a:cubicBezTo>
                <a:cubicBezTo>
                  <a:pt x="23531" y="32968"/>
                  <a:pt x="23594" y="32999"/>
                  <a:pt x="23658" y="32999"/>
                </a:cubicBezTo>
                <a:lnTo>
                  <a:pt x="23721" y="32999"/>
                </a:lnTo>
                <a:cubicBezTo>
                  <a:pt x="25811" y="32113"/>
                  <a:pt x="27680" y="30878"/>
                  <a:pt x="29263" y="29263"/>
                </a:cubicBezTo>
                <a:lnTo>
                  <a:pt x="29168" y="29136"/>
                </a:lnTo>
                <a:lnTo>
                  <a:pt x="29010" y="29009"/>
                </a:lnTo>
                <a:close/>
                <a:moveTo>
                  <a:pt x="10658" y="32657"/>
                </a:moveTo>
                <a:cubicBezTo>
                  <a:pt x="10593" y="32657"/>
                  <a:pt x="10538" y="32709"/>
                  <a:pt x="10515" y="32778"/>
                </a:cubicBezTo>
                <a:cubicBezTo>
                  <a:pt x="10483" y="32873"/>
                  <a:pt x="10515" y="32968"/>
                  <a:pt x="10610" y="32999"/>
                </a:cubicBezTo>
                <a:cubicBezTo>
                  <a:pt x="12700" y="33855"/>
                  <a:pt x="14885" y="34298"/>
                  <a:pt x="17134" y="34298"/>
                </a:cubicBezTo>
                <a:lnTo>
                  <a:pt x="17165" y="34298"/>
                </a:lnTo>
                <a:cubicBezTo>
                  <a:pt x="17260" y="34298"/>
                  <a:pt x="17355" y="34203"/>
                  <a:pt x="17355" y="34108"/>
                </a:cubicBezTo>
                <a:cubicBezTo>
                  <a:pt x="17355" y="34013"/>
                  <a:pt x="17229" y="33918"/>
                  <a:pt x="17134" y="33918"/>
                </a:cubicBezTo>
                <a:cubicBezTo>
                  <a:pt x="14917" y="33918"/>
                  <a:pt x="12795" y="33506"/>
                  <a:pt x="10737" y="32683"/>
                </a:cubicBezTo>
                <a:cubicBezTo>
                  <a:pt x="10710" y="32665"/>
                  <a:pt x="10684" y="32657"/>
                  <a:pt x="10658" y="326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g2b641fe306a_0_519"/>
          <p:cNvSpPr/>
          <p:nvPr/>
        </p:nvSpPr>
        <p:spPr>
          <a:xfrm>
            <a:off x="5181895" y="3956416"/>
            <a:ext cx="130912" cy="133704"/>
          </a:xfrm>
          <a:custGeom>
            <a:avLst/>
            <a:gdLst/>
            <a:ahLst/>
            <a:cxnLst/>
            <a:rect l="l" t="t" r="r" b="b"/>
            <a:pathLst>
              <a:path w="5543" h="5496" extrusionOk="0">
                <a:moveTo>
                  <a:pt x="5336" y="1"/>
                </a:moveTo>
                <a:cubicBezTo>
                  <a:pt x="5289" y="1"/>
                  <a:pt x="5241" y="16"/>
                  <a:pt x="5194" y="48"/>
                </a:cubicBezTo>
                <a:lnTo>
                  <a:pt x="95" y="5178"/>
                </a:lnTo>
                <a:cubicBezTo>
                  <a:pt x="0" y="5242"/>
                  <a:pt x="0" y="5369"/>
                  <a:pt x="95" y="5432"/>
                </a:cubicBezTo>
                <a:cubicBezTo>
                  <a:pt x="127" y="5464"/>
                  <a:pt x="158" y="5495"/>
                  <a:pt x="222" y="5495"/>
                </a:cubicBezTo>
                <a:cubicBezTo>
                  <a:pt x="253" y="5495"/>
                  <a:pt x="317" y="5464"/>
                  <a:pt x="348" y="5432"/>
                </a:cubicBezTo>
                <a:lnTo>
                  <a:pt x="5479" y="301"/>
                </a:lnTo>
                <a:cubicBezTo>
                  <a:pt x="5542" y="238"/>
                  <a:pt x="5542" y="111"/>
                  <a:pt x="5479" y="48"/>
                </a:cubicBezTo>
                <a:cubicBezTo>
                  <a:pt x="5431" y="16"/>
                  <a:pt x="5384" y="1"/>
                  <a:pt x="5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g2b641fe306a_0_519"/>
          <p:cNvSpPr/>
          <p:nvPr/>
        </p:nvSpPr>
        <p:spPr>
          <a:xfrm>
            <a:off x="6653011" y="4027868"/>
            <a:ext cx="694118" cy="715569"/>
          </a:xfrm>
          <a:custGeom>
            <a:avLst/>
            <a:gdLst/>
            <a:ahLst/>
            <a:cxnLst/>
            <a:rect l="l" t="t" r="r" b="b"/>
            <a:pathLst>
              <a:path w="29390" h="29414" extrusionOk="0">
                <a:moveTo>
                  <a:pt x="14695" y="373"/>
                </a:moveTo>
                <a:cubicBezTo>
                  <a:pt x="18369" y="373"/>
                  <a:pt x="22042" y="1766"/>
                  <a:pt x="24829" y="4585"/>
                </a:cubicBezTo>
                <a:cubicBezTo>
                  <a:pt x="27521" y="7277"/>
                  <a:pt x="29009" y="10855"/>
                  <a:pt x="29009" y="14687"/>
                </a:cubicBezTo>
                <a:cubicBezTo>
                  <a:pt x="29009" y="18519"/>
                  <a:pt x="27521" y="22130"/>
                  <a:pt x="24829" y="24821"/>
                </a:cubicBezTo>
                <a:cubicBezTo>
                  <a:pt x="22106" y="27545"/>
                  <a:pt x="18527" y="29033"/>
                  <a:pt x="14695" y="29033"/>
                </a:cubicBezTo>
                <a:cubicBezTo>
                  <a:pt x="10863" y="29033"/>
                  <a:pt x="7284" y="27545"/>
                  <a:pt x="4561" y="24821"/>
                </a:cubicBezTo>
                <a:cubicBezTo>
                  <a:pt x="1869" y="22130"/>
                  <a:pt x="381" y="18519"/>
                  <a:pt x="381" y="14687"/>
                </a:cubicBezTo>
                <a:cubicBezTo>
                  <a:pt x="381" y="10887"/>
                  <a:pt x="1869" y="7277"/>
                  <a:pt x="4561" y="4585"/>
                </a:cubicBezTo>
                <a:cubicBezTo>
                  <a:pt x="7348" y="1766"/>
                  <a:pt x="11021" y="373"/>
                  <a:pt x="14695" y="373"/>
                </a:cubicBezTo>
                <a:close/>
                <a:moveTo>
                  <a:pt x="14695" y="1"/>
                </a:moveTo>
                <a:cubicBezTo>
                  <a:pt x="10934" y="1"/>
                  <a:pt x="7174" y="1434"/>
                  <a:pt x="4308" y="4300"/>
                </a:cubicBezTo>
                <a:cubicBezTo>
                  <a:pt x="1521" y="7087"/>
                  <a:pt x="1" y="10792"/>
                  <a:pt x="1" y="14719"/>
                </a:cubicBezTo>
                <a:cubicBezTo>
                  <a:pt x="1" y="18614"/>
                  <a:pt x="1521" y="22320"/>
                  <a:pt x="4308" y="25106"/>
                </a:cubicBezTo>
                <a:cubicBezTo>
                  <a:pt x="7094" y="27862"/>
                  <a:pt x="10768" y="29413"/>
                  <a:pt x="14695" y="29413"/>
                </a:cubicBezTo>
                <a:cubicBezTo>
                  <a:pt x="18622" y="29413"/>
                  <a:pt x="22327" y="27862"/>
                  <a:pt x="25082" y="25106"/>
                </a:cubicBezTo>
                <a:cubicBezTo>
                  <a:pt x="27869" y="22320"/>
                  <a:pt x="29389" y="18646"/>
                  <a:pt x="29389" y="14719"/>
                </a:cubicBezTo>
                <a:cubicBezTo>
                  <a:pt x="29389" y="10792"/>
                  <a:pt x="27869" y="7087"/>
                  <a:pt x="25082" y="4300"/>
                </a:cubicBezTo>
                <a:cubicBezTo>
                  <a:pt x="22216" y="1434"/>
                  <a:pt x="18456" y="1"/>
                  <a:pt x="146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g2b641fe306a_0_519"/>
          <p:cNvSpPr/>
          <p:nvPr/>
        </p:nvSpPr>
        <p:spPr>
          <a:xfrm>
            <a:off x="6595411" y="3968361"/>
            <a:ext cx="809301" cy="834385"/>
          </a:xfrm>
          <a:custGeom>
            <a:avLst/>
            <a:gdLst/>
            <a:ahLst/>
            <a:cxnLst/>
            <a:rect l="l" t="t" r="r" b="b"/>
            <a:pathLst>
              <a:path w="34267" h="34298" extrusionOk="0">
                <a:moveTo>
                  <a:pt x="17134" y="0"/>
                </a:moveTo>
                <a:cubicBezTo>
                  <a:pt x="17007" y="0"/>
                  <a:pt x="16944" y="64"/>
                  <a:pt x="16944" y="191"/>
                </a:cubicBezTo>
                <a:cubicBezTo>
                  <a:pt x="16944" y="286"/>
                  <a:pt x="17039" y="381"/>
                  <a:pt x="17134" y="381"/>
                </a:cubicBezTo>
                <a:cubicBezTo>
                  <a:pt x="19351" y="381"/>
                  <a:pt x="21504" y="792"/>
                  <a:pt x="23531" y="1647"/>
                </a:cubicBezTo>
                <a:lnTo>
                  <a:pt x="23594" y="1647"/>
                </a:lnTo>
                <a:cubicBezTo>
                  <a:pt x="23689" y="1647"/>
                  <a:pt x="23753" y="1616"/>
                  <a:pt x="23784" y="1521"/>
                </a:cubicBezTo>
                <a:cubicBezTo>
                  <a:pt x="23816" y="1426"/>
                  <a:pt x="23784" y="1331"/>
                  <a:pt x="23689" y="1299"/>
                </a:cubicBezTo>
                <a:cubicBezTo>
                  <a:pt x="21599" y="444"/>
                  <a:pt x="19382" y="0"/>
                  <a:pt x="17134" y="0"/>
                </a:cubicBezTo>
                <a:close/>
                <a:moveTo>
                  <a:pt x="10600" y="1291"/>
                </a:moveTo>
                <a:cubicBezTo>
                  <a:pt x="10581" y="1291"/>
                  <a:pt x="10564" y="1293"/>
                  <a:pt x="10547" y="1299"/>
                </a:cubicBezTo>
                <a:cubicBezTo>
                  <a:pt x="8488" y="2186"/>
                  <a:pt x="6620" y="3421"/>
                  <a:pt x="5005" y="5036"/>
                </a:cubicBezTo>
                <a:cubicBezTo>
                  <a:pt x="4941" y="5099"/>
                  <a:pt x="4941" y="5226"/>
                  <a:pt x="5005" y="5289"/>
                </a:cubicBezTo>
                <a:cubicBezTo>
                  <a:pt x="5036" y="5321"/>
                  <a:pt x="5100" y="5353"/>
                  <a:pt x="5131" y="5353"/>
                </a:cubicBezTo>
                <a:cubicBezTo>
                  <a:pt x="5195" y="5353"/>
                  <a:pt x="5226" y="5321"/>
                  <a:pt x="5258" y="5289"/>
                </a:cubicBezTo>
                <a:cubicBezTo>
                  <a:pt x="6842" y="3706"/>
                  <a:pt x="8678" y="2502"/>
                  <a:pt x="10705" y="1647"/>
                </a:cubicBezTo>
                <a:cubicBezTo>
                  <a:pt x="10800" y="1616"/>
                  <a:pt x="10832" y="1521"/>
                  <a:pt x="10800" y="1426"/>
                </a:cubicBezTo>
                <a:cubicBezTo>
                  <a:pt x="10774" y="1347"/>
                  <a:pt x="10684" y="1291"/>
                  <a:pt x="10600" y="1291"/>
                </a:cubicBezTo>
                <a:close/>
                <a:moveTo>
                  <a:pt x="29263" y="5004"/>
                </a:moveTo>
                <a:lnTo>
                  <a:pt x="29105" y="5131"/>
                </a:lnTo>
                <a:lnTo>
                  <a:pt x="29010" y="5289"/>
                </a:lnTo>
                <a:cubicBezTo>
                  <a:pt x="30562" y="6841"/>
                  <a:pt x="31797" y="8678"/>
                  <a:pt x="32620" y="10705"/>
                </a:cubicBezTo>
                <a:cubicBezTo>
                  <a:pt x="32652" y="10768"/>
                  <a:pt x="32715" y="10831"/>
                  <a:pt x="32810" y="10831"/>
                </a:cubicBezTo>
                <a:cubicBezTo>
                  <a:pt x="32810" y="10831"/>
                  <a:pt x="32842" y="10800"/>
                  <a:pt x="32873" y="10800"/>
                </a:cubicBezTo>
                <a:cubicBezTo>
                  <a:pt x="32968" y="10768"/>
                  <a:pt x="33000" y="10641"/>
                  <a:pt x="32968" y="10546"/>
                </a:cubicBezTo>
                <a:cubicBezTo>
                  <a:pt x="32113" y="8488"/>
                  <a:pt x="30878" y="6619"/>
                  <a:pt x="29263" y="5004"/>
                </a:cubicBezTo>
                <a:close/>
                <a:moveTo>
                  <a:pt x="1471" y="10475"/>
                </a:moveTo>
                <a:cubicBezTo>
                  <a:pt x="1394" y="10475"/>
                  <a:pt x="1325" y="10531"/>
                  <a:pt x="1299" y="10610"/>
                </a:cubicBezTo>
                <a:cubicBezTo>
                  <a:pt x="413" y="12700"/>
                  <a:pt x="1" y="14885"/>
                  <a:pt x="1" y="17165"/>
                </a:cubicBezTo>
                <a:cubicBezTo>
                  <a:pt x="1" y="17260"/>
                  <a:pt x="64" y="17323"/>
                  <a:pt x="159" y="17323"/>
                </a:cubicBezTo>
                <a:cubicBezTo>
                  <a:pt x="286" y="17323"/>
                  <a:pt x="349" y="17260"/>
                  <a:pt x="349" y="17165"/>
                </a:cubicBezTo>
                <a:cubicBezTo>
                  <a:pt x="349" y="14948"/>
                  <a:pt x="793" y="12763"/>
                  <a:pt x="1616" y="10736"/>
                </a:cubicBezTo>
                <a:cubicBezTo>
                  <a:pt x="1679" y="10641"/>
                  <a:pt x="1616" y="10546"/>
                  <a:pt x="1521" y="10483"/>
                </a:cubicBezTo>
                <a:cubicBezTo>
                  <a:pt x="1504" y="10477"/>
                  <a:pt x="1487" y="10475"/>
                  <a:pt x="1471" y="10475"/>
                </a:cubicBezTo>
                <a:close/>
                <a:moveTo>
                  <a:pt x="34109" y="16943"/>
                </a:moveTo>
                <a:cubicBezTo>
                  <a:pt x="33982" y="16943"/>
                  <a:pt x="33919" y="17038"/>
                  <a:pt x="33919" y="17165"/>
                </a:cubicBezTo>
                <a:cubicBezTo>
                  <a:pt x="33919" y="19350"/>
                  <a:pt x="33475" y="21504"/>
                  <a:pt x="32652" y="23530"/>
                </a:cubicBezTo>
                <a:cubicBezTo>
                  <a:pt x="32620" y="23625"/>
                  <a:pt x="32652" y="23752"/>
                  <a:pt x="32747" y="23784"/>
                </a:cubicBezTo>
                <a:lnTo>
                  <a:pt x="32810" y="23784"/>
                </a:lnTo>
                <a:cubicBezTo>
                  <a:pt x="32905" y="23784"/>
                  <a:pt x="32968" y="23752"/>
                  <a:pt x="33000" y="23689"/>
                </a:cubicBezTo>
                <a:cubicBezTo>
                  <a:pt x="33855" y="21599"/>
                  <a:pt x="34267" y="19414"/>
                  <a:pt x="34267" y="17165"/>
                </a:cubicBezTo>
                <a:lnTo>
                  <a:pt x="34267" y="17133"/>
                </a:lnTo>
                <a:cubicBezTo>
                  <a:pt x="34267" y="17007"/>
                  <a:pt x="34204" y="16943"/>
                  <a:pt x="34109" y="16943"/>
                </a:cubicBezTo>
                <a:close/>
                <a:moveTo>
                  <a:pt x="1465" y="23455"/>
                </a:moveTo>
                <a:cubicBezTo>
                  <a:pt x="1442" y="23455"/>
                  <a:pt x="1418" y="23459"/>
                  <a:pt x="1394" y="23467"/>
                </a:cubicBezTo>
                <a:cubicBezTo>
                  <a:pt x="1299" y="23499"/>
                  <a:pt x="1236" y="23625"/>
                  <a:pt x="1299" y="23720"/>
                </a:cubicBezTo>
                <a:cubicBezTo>
                  <a:pt x="2154" y="25811"/>
                  <a:pt x="3390" y="27679"/>
                  <a:pt x="5005" y="29263"/>
                </a:cubicBezTo>
                <a:lnTo>
                  <a:pt x="5036" y="29294"/>
                </a:lnTo>
                <a:cubicBezTo>
                  <a:pt x="5068" y="29358"/>
                  <a:pt x="5131" y="29358"/>
                  <a:pt x="5163" y="29358"/>
                </a:cubicBezTo>
                <a:cubicBezTo>
                  <a:pt x="5226" y="29358"/>
                  <a:pt x="5258" y="29358"/>
                  <a:pt x="5290" y="29326"/>
                </a:cubicBezTo>
                <a:cubicBezTo>
                  <a:pt x="5385" y="29231"/>
                  <a:pt x="5385" y="29104"/>
                  <a:pt x="5290" y="29041"/>
                </a:cubicBezTo>
                <a:lnTo>
                  <a:pt x="5258" y="29009"/>
                </a:lnTo>
                <a:cubicBezTo>
                  <a:pt x="3706" y="27426"/>
                  <a:pt x="2471" y="25621"/>
                  <a:pt x="1616" y="23562"/>
                </a:cubicBezTo>
                <a:cubicBezTo>
                  <a:pt x="1592" y="23491"/>
                  <a:pt x="1533" y="23455"/>
                  <a:pt x="1465" y="23455"/>
                </a:cubicBezTo>
                <a:close/>
                <a:moveTo>
                  <a:pt x="29150" y="28949"/>
                </a:moveTo>
                <a:cubicBezTo>
                  <a:pt x="29098" y="28949"/>
                  <a:pt x="29045" y="28974"/>
                  <a:pt x="29010" y="29009"/>
                </a:cubicBezTo>
                <a:cubicBezTo>
                  <a:pt x="27426" y="30561"/>
                  <a:pt x="25621" y="31796"/>
                  <a:pt x="23594" y="32651"/>
                </a:cubicBezTo>
                <a:cubicBezTo>
                  <a:pt x="23499" y="32683"/>
                  <a:pt x="23468" y="32778"/>
                  <a:pt x="23499" y="32873"/>
                </a:cubicBezTo>
                <a:cubicBezTo>
                  <a:pt x="23531" y="32968"/>
                  <a:pt x="23594" y="32999"/>
                  <a:pt x="23658" y="32999"/>
                </a:cubicBezTo>
                <a:cubicBezTo>
                  <a:pt x="23689" y="32999"/>
                  <a:pt x="23721" y="32999"/>
                  <a:pt x="23721" y="32968"/>
                </a:cubicBezTo>
                <a:cubicBezTo>
                  <a:pt x="25811" y="32113"/>
                  <a:pt x="27648" y="30878"/>
                  <a:pt x="29263" y="29263"/>
                </a:cubicBezTo>
                <a:lnTo>
                  <a:pt x="29295" y="29231"/>
                </a:lnTo>
                <a:cubicBezTo>
                  <a:pt x="29358" y="29168"/>
                  <a:pt x="29327" y="29073"/>
                  <a:pt x="29263" y="29009"/>
                </a:cubicBezTo>
                <a:cubicBezTo>
                  <a:pt x="29235" y="28966"/>
                  <a:pt x="29193" y="28949"/>
                  <a:pt x="29150" y="28949"/>
                </a:cubicBezTo>
                <a:close/>
                <a:moveTo>
                  <a:pt x="10684" y="32657"/>
                </a:moveTo>
                <a:cubicBezTo>
                  <a:pt x="10610" y="32657"/>
                  <a:pt x="10538" y="32709"/>
                  <a:pt x="10515" y="32778"/>
                </a:cubicBezTo>
                <a:cubicBezTo>
                  <a:pt x="10483" y="32873"/>
                  <a:pt x="10515" y="32968"/>
                  <a:pt x="10610" y="33031"/>
                </a:cubicBezTo>
                <a:cubicBezTo>
                  <a:pt x="12700" y="33855"/>
                  <a:pt x="14885" y="34298"/>
                  <a:pt x="17134" y="34298"/>
                </a:cubicBezTo>
                <a:lnTo>
                  <a:pt x="17166" y="34298"/>
                </a:lnTo>
                <a:cubicBezTo>
                  <a:pt x="17292" y="34298"/>
                  <a:pt x="17356" y="34203"/>
                  <a:pt x="17356" y="34108"/>
                </a:cubicBezTo>
                <a:cubicBezTo>
                  <a:pt x="17356" y="34013"/>
                  <a:pt x="17292" y="33918"/>
                  <a:pt x="17166" y="33918"/>
                </a:cubicBezTo>
                <a:lnTo>
                  <a:pt x="17134" y="33918"/>
                </a:lnTo>
                <a:cubicBezTo>
                  <a:pt x="14917" y="33918"/>
                  <a:pt x="12795" y="33506"/>
                  <a:pt x="10768" y="32683"/>
                </a:cubicBezTo>
                <a:cubicBezTo>
                  <a:pt x="10742" y="32665"/>
                  <a:pt x="10713" y="32657"/>
                  <a:pt x="10684" y="326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g2b641fe306a_0_519"/>
          <p:cNvSpPr/>
          <p:nvPr/>
        </p:nvSpPr>
        <p:spPr>
          <a:xfrm>
            <a:off x="6472615" y="4040988"/>
            <a:ext cx="155107" cy="158422"/>
          </a:xfrm>
          <a:custGeom>
            <a:avLst/>
            <a:gdLst/>
            <a:ahLst/>
            <a:cxnLst/>
            <a:rect l="l" t="t" r="r" b="b"/>
            <a:pathLst>
              <a:path w="5543" h="5496" extrusionOk="0">
                <a:moveTo>
                  <a:pt x="222" y="1"/>
                </a:moveTo>
                <a:cubicBezTo>
                  <a:pt x="175" y="1"/>
                  <a:pt x="127" y="16"/>
                  <a:pt x="96" y="48"/>
                </a:cubicBezTo>
                <a:cubicBezTo>
                  <a:pt x="1" y="111"/>
                  <a:pt x="1" y="238"/>
                  <a:pt x="96" y="301"/>
                </a:cubicBezTo>
                <a:lnTo>
                  <a:pt x="5194" y="5432"/>
                </a:lnTo>
                <a:cubicBezTo>
                  <a:pt x="5258" y="5464"/>
                  <a:pt x="5289" y="5495"/>
                  <a:pt x="5353" y="5495"/>
                </a:cubicBezTo>
                <a:cubicBezTo>
                  <a:pt x="5384" y="5495"/>
                  <a:pt x="5448" y="5464"/>
                  <a:pt x="5479" y="5432"/>
                </a:cubicBezTo>
                <a:cubicBezTo>
                  <a:pt x="5543" y="5369"/>
                  <a:pt x="5543" y="5242"/>
                  <a:pt x="5479" y="5178"/>
                </a:cubicBezTo>
                <a:lnTo>
                  <a:pt x="349" y="48"/>
                </a:lnTo>
                <a:cubicBezTo>
                  <a:pt x="317" y="16"/>
                  <a:pt x="270" y="1"/>
                  <a:pt x="22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g2b641fe306a_0_519"/>
          <p:cNvSpPr/>
          <p:nvPr/>
        </p:nvSpPr>
        <p:spPr>
          <a:xfrm>
            <a:off x="7009755" y="3141671"/>
            <a:ext cx="694118" cy="714985"/>
          </a:xfrm>
          <a:custGeom>
            <a:avLst/>
            <a:gdLst/>
            <a:ahLst/>
            <a:cxnLst/>
            <a:rect l="l" t="t" r="r" b="b"/>
            <a:pathLst>
              <a:path w="29390" h="29390" extrusionOk="0">
                <a:moveTo>
                  <a:pt x="14695" y="349"/>
                </a:moveTo>
                <a:cubicBezTo>
                  <a:pt x="22581" y="349"/>
                  <a:pt x="29010" y="6778"/>
                  <a:pt x="29010" y="14695"/>
                </a:cubicBezTo>
                <a:cubicBezTo>
                  <a:pt x="29010" y="22581"/>
                  <a:pt x="22581" y="29009"/>
                  <a:pt x="14695" y="29009"/>
                </a:cubicBezTo>
                <a:cubicBezTo>
                  <a:pt x="6778" y="29009"/>
                  <a:pt x="349" y="22581"/>
                  <a:pt x="349" y="14695"/>
                </a:cubicBezTo>
                <a:cubicBezTo>
                  <a:pt x="349" y="6778"/>
                  <a:pt x="6778" y="349"/>
                  <a:pt x="14695" y="349"/>
                </a:cubicBezTo>
                <a:close/>
                <a:moveTo>
                  <a:pt x="14695" y="1"/>
                </a:moveTo>
                <a:cubicBezTo>
                  <a:pt x="6588" y="1"/>
                  <a:pt x="1" y="6588"/>
                  <a:pt x="1" y="14695"/>
                </a:cubicBezTo>
                <a:cubicBezTo>
                  <a:pt x="1" y="22802"/>
                  <a:pt x="6588" y="29390"/>
                  <a:pt x="14695" y="29390"/>
                </a:cubicBezTo>
                <a:cubicBezTo>
                  <a:pt x="22802" y="29390"/>
                  <a:pt x="29390" y="22802"/>
                  <a:pt x="29390" y="14695"/>
                </a:cubicBezTo>
                <a:cubicBezTo>
                  <a:pt x="29390" y="6588"/>
                  <a:pt x="22802" y="1"/>
                  <a:pt x="14695" y="1"/>
                </a:cubicBezTo>
                <a:close/>
              </a:path>
            </a:pathLst>
          </a:custGeom>
          <a:solidFill>
            <a:srgbClr val="C4C4C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g2b641fe306a_0_519"/>
          <p:cNvSpPr/>
          <p:nvPr/>
        </p:nvSpPr>
        <p:spPr>
          <a:xfrm>
            <a:off x="6951423" y="3081581"/>
            <a:ext cx="810057" cy="834385"/>
          </a:xfrm>
          <a:custGeom>
            <a:avLst/>
            <a:gdLst/>
            <a:ahLst/>
            <a:cxnLst/>
            <a:rect l="l" t="t" r="r" b="b"/>
            <a:pathLst>
              <a:path w="34299" h="34298" extrusionOk="0">
                <a:moveTo>
                  <a:pt x="17133" y="1"/>
                </a:moveTo>
                <a:cubicBezTo>
                  <a:pt x="17007" y="1"/>
                  <a:pt x="16943" y="96"/>
                  <a:pt x="16943" y="191"/>
                </a:cubicBezTo>
                <a:cubicBezTo>
                  <a:pt x="16943" y="286"/>
                  <a:pt x="17038" y="381"/>
                  <a:pt x="17165" y="381"/>
                </a:cubicBezTo>
                <a:cubicBezTo>
                  <a:pt x="19350" y="381"/>
                  <a:pt x="21504" y="792"/>
                  <a:pt x="23531" y="1647"/>
                </a:cubicBezTo>
                <a:lnTo>
                  <a:pt x="23626" y="1647"/>
                </a:lnTo>
                <a:cubicBezTo>
                  <a:pt x="23689" y="1647"/>
                  <a:pt x="23752" y="1616"/>
                  <a:pt x="23784" y="1521"/>
                </a:cubicBezTo>
                <a:cubicBezTo>
                  <a:pt x="23816" y="1426"/>
                  <a:pt x="23784" y="1331"/>
                  <a:pt x="23689" y="1299"/>
                </a:cubicBezTo>
                <a:cubicBezTo>
                  <a:pt x="21630" y="444"/>
                  <a:pt x="19414" y="1"/>
                  <a:pt x="17165" y="1"/>
                </a:cubicBezTo>
                <a:close/>
                <a:moveTo>
                  <a:pt x="10656" y="1305"/>
                </a:moveTo>
                <a:cubicBezTo>
                  <a:pt x="10631" y="1305"/>
                  <a:pt x="10604" y="1313"/>
                  <a:pt x="10578" y="1331"/>
                </a:cubicBezTo>
                <a:cubicBezTo>
                  <a:pt x="8488" y="2186"/>
                  <a:pt x="6619" y="3453"/>
                  <a:pt x="5004" y="5036"/>
                </a:cubicBezTo>
                <a:cubicBezTo>
                  <a:pt x="4941" y="5131"/>
                  <a:pt x="4941" y="5226"/>
                  <a:pt x="5004" y="5321"/>
                </a:cubicBezTo>
                <a:cubicBezTo>
                  <a:pt x="5036" y="5353"/>
                  <a:pt x="5099" y="5353"/>
                  <a:pt x="5131" y="5353"/>
                </a:cubicBezTo>
                <a:cubicBezTo>
                  <a:pt x="5194" y="5353"/>
                  <a:pt x="5226" y="5353"/>
                  <a:pt x="5289" y="5321"/>
                </a:cubicBezTo>
                <a:cubicBezTo>
                  <a:pt x="6841" y="3738"/>
                  <a:pt x="8678" y="2502"/>
                  <a:pt x="10705" y="1647"/>
                </a:cubicBezTo>
                <a:cubicBezTo>
                  <a:pt x="10800" y="1616"/>
                  <a:pt x="10863" y="1521"/>
                  <a:pt x="10800" y="1426"/>
                </a:cubicBezTo>
                <a:cubicBezTo>
                  <a:pt x="10777" y="1357"/>
                  <a:pt x="10721" y="1305"/>
                  <a:pt x="10656" y="1305"/>
                </a:cubicBezTo>
                <a:close/>
                <a:moveTo>
                  <a:pt x="29134" y="4944"/>
                </a:moveTo>
                <a:cubicBezTo>
                  <a:pt x="29082" y="4944"/>
                  <a:pt x="29030" y="4970"/>
                  <a:pt x="28978" y="5004"/>
                </a:cubicBezTo>
                <a:cubicBezTo>
                  <a:pt x="28914" y="5068"/>
                  <a:pt x="28914" y="5194"/>
                  <a:pt x="28978" y="5258"/>
                </a:cubicBezTo>
                <a:cubicBezTo>
                  <a:pt x="30561" y="6841"/>
                  <a:pt x="31796" y="8646"/>
                  <a:pt x="32651" y="10705"/>
                </a:cubicBezTo>
                <a:cubicBezTo>
                  <a:pt x="32683" y="10768"/>
                  <a:pt x="32746" y="10800"/>
                  <a:pt x="32810" y="10800"/>
                </a:cubicBezTo>
                <a:lnTo>
                  <a:pt x="32873" y="10800"/>
                </a:lnTo>
                <a:cubicBezTo>
                  <a:pt x="32968" y="10736"/>
                  <a:pt x="33031" y="10641"/>
                  <a:pt x="33000" y="10546"/>
                </a:cubicBezTo>
                <a:cubicBezTo>
                  <a:pt x="32113" y="8456"/>
                  <a:pt x="30846" y="6588"/>
                  <a:pt x="29263" y="5004"/>
                </a:cubicBezTo>
                <a:cubicBezTo>
                  <a:pt x="29220" y="4961"/>
                  <a:pt x="29177" y="4944"/>
                  <a:pt x="29134" y="4944"/>
                </a:cubicBezTo>
                <a:close/>
                <a:moveTo>
                  <a:pt x="1477" y="10503"/>
                </a:moveTo>
                <a:cubicBezTo>
                  <a:pt x="1400" y="10503"/>
                  <a:pt x="1323" y="10538"/>
                  <a:pt x="1299" y="10610"/>
                </a:cubicBezTo>
                <a:cubicBezTo>
                  <a:pt x="444" y="12700"/>
                  <a:pt x="0" y="14885"/>
                  <a:pt x="0" y="17165"/>
                </a:cubicBezTo>
                <a:cubicBezTo>
                  <a:pt x="0" y="17260"/>
                  <a:pt x="95" y="17355"/>
                  <a:pt x="190" y="17355"/>
                </a:cubicBezTo>
                <a:cubicBezTo>
                  <a:pt x="285" y="17355"/>
                  <a:pt x="381" y="17260"/>
                  <a:pt x="381" y="17165"/>
                </a:cubicBezTo>
                <a:cubicBezTo>
                  <a:pt x="381" y="14948"/>
                  <a:pt x="792" y="12795"/>
                  <a:pt x="1647" y="10768"/>
                </a:cubicBezTo>
                <a:cubicBezTo>
                  <a:pt x="1679" y="10673"/>
                  <a:pt x="1647" y="10546"/>
                  <a:pt x="1552" y="10515"/>
                </a:cubicBezTo>
                <a:cubicBezTo>
                  <a:pt x="1529" y="10507"/>
                  <a:pt x="1503" y="10503"/>
                  <a:pt x="1477" y="10503"/>
                </a:cubicBezTo>
                <a:close/>
                <a:moveTo>
                  <a:pt x="34108" y="16912"/>
                </a:moveTo>
                <a:cubicBezTo>
                  <a:pt x="34013" y="16912"/>
                  <a:pt x="33918" y="17007"/>
                  <a:pt x="33918" y="17102"/>
                </a:cubicBezTo>
                <a:lnTo>
                  <a:pt x="33918" y="17165"/>
                </a:lnTo>
                <a:cubicBezTo>
                  <a:pt x="33918" y="19350"/>
                  <a:pt x="33506" y="21504"/>
                  <a:pt x="32683" y="23531"/>
                </a:cubicBezTo>
                <a:cubicBezTo>
                  <a:pt x="32651" y="23626"/>
                  <a:pt x="32683" y="23721"/>
                  <a:pt x="32778" y="23784"/>
                </a:cubicBezTo>
                <a:lnTo>
                  <a:pt x="32841" y="23784"/>
                </a:lnTo>
                <a:cubicBezTo>
                  <a:pt x="32936" y="23784"/>
                  <a:pt x="33000" y="23752"/>
                  <a:pt x="33031" y="23657"/>
                </a:cubicBezTo>
                <a:cubicBezTo>
                  <a:pt x="33855" y="21599"/>
                  <a:pt x="34298" y="19414"/>
                  <a:pt x="34298" y="17165"/>
                </a:cubicBezTo>
                <a:lnTo>
                  <a:pt x="34298" y="17102"/>
                </a:lnTo>
                <a:cubicBezTo>
                  <a:pt x="34298" y="17007"/>
                  <a:pt x="34203" y="16912"/>
                  <a:pt x="34108" y="16912"/>
                </a:cubicBezTo>
                <a:close/>
                <a:moveTo>
                  <a:pt x="1504" y="23473"/>
                </a:moveTo>
                <a:cubicBezTo>
                  <a:pt x="1479" y="23473"/>
                  <a:pt x="1452" y="23481"/>
                  <a:pt x="1426" y="23499"/>
                </a:cubicBezTo>
                <a:cubicBezTo>
                  <a:pt x="1331" y="23531"/>
                  <a:pt x="1267" y="23626"/>
                  <a:pt x="1331" y="23721"/>
                </a:cubicBezTo>
                <a:cubicBezTo>
                  <a:pt x="2186" y="25811"/>
                  <a:pt x="3421" y="27679"/>
                  <a:pt x="5036" y="29294"/>
                </a:cubicBezTo>
                <a:cubicBezTo>
                  <a:pt x="5068" y="29326"/>
                  <a:pt x="5131" y="29358"/>
                  <a:pt x="5163" y="29358"/>
                </a:cubicBezTo>
                <a:cubicBezTo>
                  <a:pt x="5226" y="29358"/>
                  <a:pt x="5258" y="29326"/>
                  <a:pt x="5289" y="29294"/>
                </a:cubicBezTo>
                <a:cubicBezTo>
                  <a:pt x="5384" y="29199"/>
                  <a:pt x="5384" y="29104"/>
                  <a:pt x="5289" y="29009"/>
                </a:cubicBezTo>
                <a:cubicBezTo>
                  <a:pt x="3737" y="27458"/>
                  <a:pt x="2502" y="25621"/>
                  <a:pt x="1647" y="23594"/>
                </a:cubicBezTo>
                <a:cubicBezTo>
                  <a:pt x="1624" y="23525"/>
                  <a:pt x="1569" y="23473"/>
                  <a:pt x="1504" y="23473"/>
                </a:cubicBezTo>
                <a:close/>
                <a:moveTo>
                  <a:pt x="29199" y="28930"/>
                </a:moveTo>
                <a:cubicBezTo>
                  <a:pt x="29152" y="28930"/>
                  <a:pt x="29104" y="28946"/>
                  <a:pt x="29073" y="28978"/>
                </a:cubicBezTo>
                <a:cubicBezTo>
                  <a:pt x="27489" y="30561"/>
                  <a:pt x="25684" y="31764"/>
                  <a:pt x="23626" y="32620"/>
                </a:cubicBezTo>
                <a:cubicBezTo>
                  <a:pt x="23531" y="32683"/>
                  <a:pt x="23499" y="32778"/>
                  <a:pt x="23531" y="32873"/>
                </a:cubicBezTo>
                <a:cubicBezTo>
                  <a:pt x="23562" y="32936"/>
                  <a:pt x="23626" y="33000"/>
                  <a:pt x="23721" y="33000"/>
                </a:cubicBezTo>
                <a:cubicBezTo>
                  <a:pt x="23721" y="33000"/>
                  <a:pt x="23752" y="32968"/>
                  <a:pt x="23784" y="32968"/>
                </a:cubicBezTo>
                <a:cubicBezTo>
                  <a:pt x="25874" y="32113"/>
                  <a:pt x="27711" y="30846"/>
                  <a:pt x="29326" y="29231"/>
                </a:cubicBezTo>
                <a:cubicBezTo>
                  <a:pt x="29389" y="29168"/>
                  <a:pt x="29389" y="29041"/>
                  <a:pt x="29326" y="28978"/>
                </a:cubicBezTo>
                <a:cubicBezTo>
                  <a:pt x="29294" y="28946"/>
                  <a:pt x="29247" y="28930"/>
                  <a:pt x="29199" y="28930"/>
                </a:cubicBezTo>
                <a:close/>
                <a:moveTo>
                  <a:pt x="10686" y="32643"/>
                </a:moveTo>
                <a:cubicBezTo>
                  <a:pt x="10609" y="32643"/>
                  <a:pt x="10535" y="32700"/>
                  <a:pt x="10483" y="32778"/>
                </a:cubicBezTo>
                <a:cubicBezTo>
                  <a:pt x="10451" y="32873"/>
                  <a:pt x="10515" y="32968"/>
                  <a:pt x="10610" y="33000"/>
                </a:cubicBezTo>
                <a:cubicBezTo>
                  <a:pt x="12668" y="33855"/>
                  <a:pt x="14885" y="34298"/>
                  <a:pt x="17165" y="34298"/>
                </a:cubicBezTo>
                <a:lnTo>
                  <a:pt x="17228" y="34298"/>
                </a:lnTo>
                <a:cubicBezTo>
                  <a:pt x="17323" y="34298"/>
                  <a:pt x="17418" y="34203"/>
                  <a:pt x="17418" y="34108"/>
                </a:cubicBezTo>
                <a:cubicBezTo>
                  <a:pt x="17418" y="34013"/>
                  <a:pt x="17323" y="33950"/>
                  <a:pt x="17228" y="33950"/>
                </a:cubicBezTo>
                <a:lnTo>
                  <a:pt x="17165" y="33950"/>
                </a:lnTo>
                <a:cubicBezTo>
                  <a:pt x="14948" y="33950"/>
                  <a:pt x="12763" y="33506"/>
                  <a:pt x="10736" y="32651"/>
                </a:cubicBezTo>
                <a:cubicBezTo>
                  <a:pt x="10719" y="32646"/>
                  <a:pt x="10703" y="32643"/>
                  <a:pt x="10686" y="3264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g2b641fe306a_0_519"/>
          <p:cNvSpPr/>
          <p:nvPr/>
        </p:nvSpPr>
        <p:spPr>
          <a:xfrm>
            <a:off x="6693270" y="3493766"/>
            <a:ext cx="213590" cy="10982"/>
          </a:xfrm>
          <a:custGeom>
            <a:avLst/>
            <a:gdLst/>
            <a:ahLst/>
            <a:cxnLst/>
            <a:rect l="l" t="t" r="r" b="b"/>
            <a:pathLst>
              <a:path w="7633" h="381" extrusionOk="0">
                <a:moveTo>
                  <a:pt x="190" y="0"/>
                </a:moveTo>
                <a:cubicBezTo>
                  <a:pt x="95" y="0"/>
                  <a:pt x="0" y="63"/>
                  <a:pt x="0" y="190"/>
                </a:cubicBezTo>
                <a:cubicBezTo>
                  <a:pt x="0" y="285"/>
                  <a:pt x="95" y="380"/>
                  <a:pt x="190" y="380"/>
                </a:cubicBezTo>
                <a:lnTo>
                  <a:pt x="7442" y="380"/>
                </a:lnTo>
                <a:cubicBezTo>
                  <a:pt x="7537" y="380"/>
                  <a:pt x="7632" y="285"/>
                  <a:pt x="7632" y="190"/>
                </a:cubicBezTo>
                <a:cubicBezTo>
                  <a:pt x="7632" y="63"/>
                  <a:pt x="7537" y="0"/>
                  <a:pt x="7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g2b641fe306a_0_519"/>
          <p:cNvSpPr/>
          <p:nvPr/>
        </p:nvSpPr>
        <p:spPr>
          <a:xfrm>
            <a:off x="6619358" y="2255085"/>
            <a:ext cx="761428" cy="714791"/>
          </a:xfrm>
          <a:custGeom>
            <a:avLst/>
            <a:gdLst/>
            <a:ahLst/>
            <a:cxnLst/>
            <a:rect l="l" t="t" r="r" b="b"/>
            <a:pathLst>
              <a:path w="32240" h="29382" extrusionOk="0">
                <a:moveTo>
                  <a:pt x="16120" y="373"/>
                </a:moveTo>
                <a:cubicBezTo>
                  <a:pt x="19794" y="373"/>
                  <a:pt x="23467" y="1766"/>
                  <a:pt x="26254" y="4553"/>
                </a:cubicBezTo>
                <a:cubicBezTo>
                  <a:pt x="31828" y="10127"/>
                  <a:pt x="31828" y="19216"/>
                  <a:pt x="26254" y="24821"/>
                </a:cubicBezTo>
                <a:cubicBezTo>
                  <a:pt x="23467" y="27608"/>
                  <a:pt x="19801" y="29002"/>
                  <a:pt x="16132" y="29002"/>
                </a:cubicBezTo>
                <a:cubicBezTo>
                  <a:pt x="12462" y="29002"/>
                  <a:pt x="8789" y="27608"/>
                  <a:pt x="5986" y="24821"/>
                </a:cubicBezTo>
                <a:cubicBezTo>
                  <a:pt x="412" y="19216"/>
                  <a:pt x="412" y="10127"/>
                  <a:pt x="5986" y="4553"/>
                </a:cubicBezTo>
                <a:cubicBezTo>
                  <a:pt x="8773" y="1766"/>
                  <a:pt x="12446" y="373"/>
                  <a:pt x="16120" y="373"/>
                </a:cubicBezTo>
                <a:close/>
                <a:moveTo>
                  <a:pt x="16120" y="1"/>
                </a:moveTo>
                <a:cubicBezTo>
                  <a:pt x="12359" y="1"/>
                  <a:pt x="8599" y="1434"/>
                  <a:pt x="5733" y="4300"/>
                </a:cubicBezTo>
                <a:cubicBezTo>
                  <a:pt x="0" y="10032"/>
                  <a:pt x="0" y="19343"/>
                  <a:pt x="5733" y="25075"/>
                </a:cubicBezTo>
                <a:cubicBezTo>
                  <a:pt x="8583" y="27957"/>
                  <a:pt x="12351" y="29382"/>
                  <a:pt x="16120" y="29382"/>
                </a:cubicBezTo>
                <a:cubicBezTo>
                  <a:pt x="19889" y="29382"/>
                  <a:pt x="23657" y="27957"/>
                  <a:pt x="26507" y="25075"/>
                </a:cubicBezTo>
                <a:cubicBezTo>
                  <a:pt x="32240" y="19343"/>
                  <a:pt x="32240" y="10032"/>
                  <a:pt x="26507" y="4300"/>
                </a:cubicBezTo>
                <a:cubicBezTo>
                  <a:pt x="23641" y="1434"/>
                  <a:pt x="19881" y="1"/>
                  <a:pt x="1612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g2b641fe306a_0_519"/>
          <p:cNvSpPr/>
          <p:nvPr/>
        </p:nvSpPr>
        <p:spPr>
          <a:xfrm>
            <a:off x="6595411" y="2194801"/>
            <a:ext cx="809301" cy="834409"/>
          </a:xfrm>
          <a:custGeom>
            <a:avLst/>
            <a:gdLst/>
            <a:ahLst/>
            <a:cxnLst/>
            <a:rect l="l" t="t" r="r" b="b"/>
            <a:pathLst>
              <a:path w="34267" h="34299" extrusionOk="0">
                <a:moveTo>
                  <a:pt x="17102" y="1"/>
                </a:moveTo>
                <a:cubicBezTo>
                  <a:pt x="17007" y="1"/>
                  <a:pt x="16944" y="96"/>
                  <a:pt x="16944" y="191"/>
                </a:cubicBezTo>
                <a:cubicBezTo>
                  <a:pt x="16944" y="286"/>
                  <a:pt x="17039" y="381"/>
                  <a:pt x="17134" y="381"/>
                </a:cubicBezTo>
                <a:cubicBezTo>
                  <a:pt x="19351" y="381"/>
                  <a:pt x="21504" y="792"/>
                  <a:pt x="23531" y="1647"/>
                </a:cubicBezTo>
                <a:lnTo>
                  <a:pt x="23594" y="1647"/>
                </a:lnTo>
                <a:cubicBezTo>
                  <a:pt x="23658" y="1647"/>
                  <a:pt x="23753" y="1616"/>
                  <a:pt x="23784" y="1552"/>
                </a:cubicBezTo>
                <a:cubicBezTo>
                  <a:pt x="23816" y="1457"/>
                  <a:pt x="23753" y="1331"/>
                  <a:pt x="23658" y="1299"/>
                </a:cubicBezTo>
                <a:cubicBezTo>
                  <a:pt x="21599" y="444"/>
                  <a:pt x="19382" y="1"/>
                  <a:pt x="17134" y="1"/>
                </a:cubicBezTo>
                <a:lnTo>
                  <a:pt x="17102" y="191"/>
                </a:lnTo>
                <a:lnTo>
                  <a:pt x="17102" y="1"/>
                </a:lnTo>
                <a:close/>
                <a:moveTo>
                  <a:pt x="10618" y="1319"/>
                </a:moveTo>
                <a:cubicBezTo>
                  <a:pt x="10594" y="1319"/>
                  <a:pt x="10571" y="1323"/>
                  <a:pt x="10547" y="1331"/>
                </a:cubicBezTo>
                <a:cubicBezTo>
                  <a:pt x="8457" y="2186"/>
                  <a:pt x="6620" y="3421"/>
                  <a:pt x="5005" y="5036"/>
                </a:cubicBezTo>
                <a:lnTo>
                  <a:pt x="5005" y="5068"/>
                </a:lnTo>
                <a:cubicBezTo>
                  <a:pt x="4910" y="5131"/>
                  <a:pt x="4941" y="5226"/>
                  <a:pt x="5005" y="5321"/>
                </a:cubicBezTo>
                <a:cubicBezTo>
                  <a:pt x="5036" y="5353"/>
                  <a:pt x="5068" y="5353"/>
                  <a:pt x="5131" y="5353"/>
                </a:cubicBezTo>
                <a:cubicBezTo>
                  <a:pt x="5195" y="5353"/>
                  <a:pt x="5226" y="5353"/>
                  <a:pt x="5258" y="5289"/>
                </a:cubicBezTo>
                <a:cubicBezTo>
                  <a:pt x="6842" y="3738"/>
                  <a:pt x="8647" y="2503"/>
                  <a:pt x="10673" y="1679"/>
                </a:cubicBezTo>
                <a:cubicBezTo>
                  <a:pt x="10768" y="1616"/>
                  <a:pt x="10832" y="1521"/>
                  <a:pt x="10800" y="1426"/>
                </a:cubicBezTo>
                <a:cubicBezTo>
                  <a:pt x="10753" y="1355"/>
                  <a:pt x="10687" y="1319"/>
                  <a:pt x="10618" y="1319"/>
                </a:cubicBezTo>
                <a:close/>
                <a:moveTo>
                  <a:pt x="29105" y="4957"/>
                </a:moveTo>
                <a:cubicBezTo>
                  <a:pt x="29057" y="4957"/>
                  <a:pt x="29010" y="4973"/>
                  <a:pt x="28978" y="5004"/>
                </a:cubicBezTo>
                <a:cubicBezTo>
                  <a:pt x="28915" y="5099"/>
                  <a:pt x="28915" y="5226"/>
                  <a:pt x="29010" y="5289"/>
                </a:cubicBezTo>
                <a:cubicBezTo>
                  <a:pt x="30562" y="6873"/>
                  <a:pt x="31765" y="8678"/>
                  <a:pt x="32620" y="10705"/>
                </a:cubicBezTo>
                <a:cubicBezTo>
                  <a:pt x="32652" y="10768"/>
                  <a:pt x="32715" y="10831"/>
                  <a:pt x="32778" y="10831"/>
                </a:cubicBezTo>
                <a:cubicBezTo>
                  <a:pt x="32810" y="10831"/>
                  <a:pt x="32842" y="10800"/>
                  <a:pt x="32873" y="10800"/>
                </a:cubicBezTo>
                <a:cubicBezTo>
                  <a:pt x="32968" y="10768"/>
                  <a:pt x="33000" y="10641"/>
                  <a:pt x="32968" y="10546"/>
                </a:cubicBezTo>
                <a:cubicBezTo>
                  <a:pt x="32113" y="8488"/>
                  <a:pt x="30847" y="6620"/>
                  <a:pt x="29263" y="5036"/>
                </a:cubicBezTo>
                <a:lnTo>
                  <a:pt x="29232" y="5004"/>
                </a:lnTo>
                <a:cubicBezTo>
                  <a:pt x="29200" y="4973"/>
                  <a:pt x="29152" y="4957"/>
                  <a:pt x="29105" y="4957"/>
                </a:cubicBezTo>
                <a:close/>
                <a:moveTo>
                  <a:pt x="1450" y="10503"/>
                </a:moveTo>
                <a:cubicBezTo>
                  <a:pt x="1381" y="10503"/>
                  <a:pt x="1315" y="10539"/>
                  <a:pt x="1268" y="10610"/>
                </a:cubicBezTo>
                <a:cubicBezTo>
                  <a:pt x="413" y="12700"/>
                  <a:pt x="1" y="14885"/>
                  <a:pt x="1" y="17165"/>
                </a:cubicBezTo>
                <a:cubicBezTo>
                  <a:pt x="1" y="17292"/>
                  <a:pt x="64" y="17355"/>
                  <a:pt x="159" y="17355"/>
                </a:cubicBezTo>
                <a:cubicBezTo>
                  <a:pt x="286" y="17355"/>
                  <a:pt x="349" y="17260"/>
                  <a:pt x="349" y="17165"/>
                </a:cubicBezTo>
                <a:cubicBezTo>
                  <a:pt x="349" y="14948"/>
                  <a:pt x="793" y="12795"/>
                  <a:pt x="1616" y="10768"/>
                </a:cubicBezTo>
                <a:cubicBezTo>
                  <a:pt x="1648" y="10673"/>
                  <a:pt x="1616" y="10546"/>
                  <a:pt x="1521" y="10515"/>
                </a:cubicBezTo>
                <a:cubicBezTo>
                  <a:pt x="1497" y="10507"/>
                  <a:pt x="1474" y="10503"/>
                  <a:pt x="1450" y="10503"/>
                </a:cubicBezTo>
                <a:close/>
                <a:moveTo>
                  <a:pt x="34109" y="16912"/>
                </a:moveTo>
                <a:cubicBezTo>
                  <a:pt x="33982" y="16912"/>
                  <a:pt x="33919" y="17007"/>
                  <a:pt x="33919" y="17102"/>
                </a:cubicBezTo>
                <a:lnTo>
                  <a:pt x="33919" y="17165"/>
                </a:lnTo>
                <a:cubicBezTo>
                  <a:pt x="33919" y="19350"/>
                  <a:pt x="33475" y="21504"/>
                  <a:pt x="32652" y="23531"/>
                </a:cubicBezTo>
                <a:cubicBezTo>
                  <a:pt x="32620" y="23626"/>
                  <a:pt x="32652" y="23752"/>
                  <a:pt x="32747" y="23784"/>
                </a:cubicBezTo>
                <a:lnTo>
                  <a:pt x="32842" y="23784"/>
                </a:lnTo>
                <a:cubicBezTo>
                  <a:pt x="32905" y="23784"/>
                  <a:pt x="32968" y="23752"/>
                  <a:pt x="33000" y="23689"/>
                </a:cubicBezTo>
                <a:cubicBezTo>
                  <a:pt x="33855" y="21599"/>
                  <a:pt x="34267" y="19414"/>
                  <a:pt x="34267" y="17165"/>
                </a:cubicBezTo>
                <a:lnTo>
                  <a:pt x="34267" y="17102"/>
                </a:lnTo>
                <a:cubicBezTo>
                  <a:pt x="34267" y="17007"/>
                  <a:pt x="34204" y="16912"/>
                  <a:pt x="34109" y="16912"/>
                </a:cubicBezTo>
                <a:close/>
                <a:moveTo>
                  <a:pt x="1465" y="23487"/>
                </a:moveTo>
                <a:cubicBezTo>
                  <a:pt x="1442" y="23487"/>
                  <a:pt x="1418" y="23491"/>
                  <a:pt x="1394" y="23499"/>
                </a:cubicBezTo>
                <a:cubicBezTo>
                  <a:pt x="1299" y="23531"/>
                  <a:pt x="1236" y="23657"/>
                  <a:pt x="1299" y="23752"/>
                </a:cubicBezTo>
                <a:cubicBezTo>
                  <a:pt x="2154" y="25811"/>
                  <a:pt x="3390" y="27679"/>
                  <a:pt x="5005" y="29294"/>
                </a:cubicBezTo>
                <a:cubicBezTo>
                  <a:pt x="5036" y="29326"/>
                  <a:pt x="5100" y="29358"/>
                  <a:pt x="5131" y="29358"/>
                </a:cubicBezTo>
                <a:cubicBezTo>
                  <a:pt x="5195" y="29358"/>
                  <a:pt x="5226" y="29326"/>
                  <a:pt x="5258" y="29294"/>
                </a:cubicBezTo>
                <a:cubicBezTo>
                  <a:pt x="5353" y="29231"/>
                  <a:pt x="5321" y="29104"/>
                  <a:pt x="5258" y="29041"/>
                </a:cubicBezTo>
                <a:cubicBezTo>
                  <a:pt x="3706" y="27458"/>
                  <a:pt x="2471" y="25621"/>
                  <a:pt x="1616" y="23594"/>
                </a:cubicBezTo>
                <a:cubicBezTo>
                  <a:pt x="1592" y="23523"/>
                  <a:pt x="1533" y="23487"/>
                  <a:pt x="1465" y="23487"/>
                </a:cubicBezTo>
                <a:close/>
                <a:moveTo>
                  <a:pt x="29168" y="28930"/>
                </a:moveTo>
                <a:cubicBezTo>
                  <a:pt x="29121" y="28930"/>
                  <a:pt x="29073" y="28946"/>
                  <a:pt x="29042" y="28978"/>
                </a:cubicBezTo>
                <a:lnTo>
                  <a:pt x="29010" y="29041"/>
                </a:lnTo>
                <a:cubicBezTo>
                  <a:pt x="27426" y="30593"/>
                  <a:pt x="25590" y="31828"/>
                  <a:pt x="23563" y="32651"/>
                </a:cubicBezTo>
                <a:cubicBezTo>
                  <a:pt x="23468" y="32715"/>
                  <a:pt x="23404" y="32810"/>
                  <a:pt x="23468" y="32905"/>
                </a:cubicBezTo>
                <a:cubicBezTo>
                  <a:pt x="23499" y="32968"/>
                  <a:pt x="23563" y="33031"/>
                  <a:pt x="23626" y="33031"/>
                </a:cubicBezTo>
                <a:cubicBezTo>
                  <a:pt x="23658" y="33031"/>
                  <a:pt x="23689" y="33031"/>
                  <a:pt x="23721" y="33000"/>
                </a:cubicBezTo>
                <a:cubicBezTo>
                  <a:pt x="25780" y="32145"/>
                  <a:pt x="27648" y="30910"/>
                  <a:pt x="29263" y="29294"/>
                </a:cubicBezTo>
                <a:lnTo>
                  <a:pt x="29295" y="29263"/>
                </a:lnTo>
                <a:cubicBezTo>
                  <a:pt x="29358" y="29168"/>
                  <a:pt x="29358" y="29073"/>
                  <a:pt x="29295" y="28978"/>
                </a:cubicBezTo>
                <a:cubicBezTo>
                  <a:pt x="29263" y="28946"/>
                  <a:pt x="29216" y="28930"/>
                  <a:pt x="29168" y="28930"/>
                </a:cubicBezTo>
                <a:close/>
                <a:moveTo>
                  <a:pt x="10684" y="32643"/>
                </a:moveTo>
                <a:cubicBezTo>
                  <a:pt x="10600" y="32643"/>
                  <a:pt x="10510" y="32700"/>
                  <a:pt x="10483" y="32778"/>
                </a:cubicBezTo>
                <a:cubicBezTo>
                  <a:pt x="10452" y="32873"/>
                  <a:pt x="10483" y="32968"/>
                  <a:pt x="10578" y="33000"/>
                </a:cubicBezTo>
                <a:cubicBezTo>
                  <a:pt x="12669" y="33886"/>
                  <a:pt x="14854" y="34298"/>
                  <a:pt x="17134" y="34298"/>
                </a:cubicBezTo>
                <a:cubicBezTo>
                  <a:pt x="17229" y="34298"/>
                  <a:pt x="17324" y="34235"/>
                  <a:pt x="17324" y="34140"/>
                </a:cubicBezTo>
                <a:cubicBezTo>
                  <a:pt x="17324" y="34013"/>
                  <a:pt x="17229" y="33950"/>
                  <a:pt x="17134" y="33950"/>
                </a:cubicBezTo>
                <a:cubicBezTo>
                  <a:pt x="14917" y="33950"/>
                  <a:pt x="12764" y="33506"/>
                  <a:pt x="10737" y="32651"/>
                </a:cubicBezTo>
                <a:cubicBezTo>
                  <a:pt x="10720" y="32646"/>
                  <a:pt x="10702" y="32643"/>
                  <a:pt x="10684" y="3264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g2b641fe306a_0_519"/>
          <p:cNvSpPr/>
          <p:nvPr/>
        </p:nvSpPr>
        <p:spPr>
          <a:xfrm>
            <a:off x="6472615" y="2798648"/>
            <a:ext cx="155107" cy="158393"/>
          </a:xfrm>
          <a:custGeom>
            <a:avLst/>
            <a:gdLst/>
            <a:ahLst/>
            <a:cxnLst/>
            <a:rect l="l" t="t" r="r" b="b"/>
            <a:pathLst>
              <a:path w="5543" h="5495" extrusionOk="0">
                <a:moveTo>
                  <a:pt x="5337" y="0"/>
                </a:moveTo>
                <a:cubicBezTo>
                  <a:pt x="5289" y="0"/>
                  <a:pt x="5242" y="16"/>
                  <a:pt x="5194" y="48"/>
                </a:cubicBezTo>
                <a:lnTo>
                  <a:pt x="96" y="5178"/>
                </a:lnTo>
                <a:cubicBezTo>
                  <a:pt x="1" y="5241"/>
                  <a:pt x="1" y="5368"/>
                  <a:pt x="96" y="5431"/>
                </a:cubicBezTo>
                <a:cubicBezTo>
                  <a:pt x="127" y="5463"/>
                  <a:pt x="159" y="5495"/>
                  <a:pt x="222" y="5495"/>
                </a:cubicBezTo>
                <a:cubicBezTo>
                  <a:pt x="254" y="5495"/>
                  <a:pt x="317" y="5463"/>
                  <a:pt x="349" y="5431"/>
                </a:cubicBezTo>
                <a:lnTo>
                  <a:pt x="5479" y="301"/>
                </a:lnTo>
                <a:cubicBezTo>
                  <a:pt x="5543" y="238"/>
                  <a:pt x="5543" y="111"/>
                  <a:pt x="5479" y="48"/>
                </a:cubicBezTo>
                <a:cubicBezTo>
                  <a:pt x="5432" y="16"/>
                  <a:pt x="5384" y="0"/>
                  <a:pt x="53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g2b641fe306a_0_519"/>
          <p:cNvSpPr/>
          <p:nvPr/>
        </p:nvSpPr>
        <p:spPr>
          <a:xfrm>
            <a:off x="4769796" y="2411296"/>
            <a:ext cx="241607" cy="418360"/>
          </a:xfrm>
          <a:custGeom>
            <a:avLst/>
            <a:gdLst/>
            <a:ahLst/>
            <a:cxnLst/>
            <a:rect l="l" t="t" r="r" b="b"/>
            <a:pathLst>
              <a:path w="10230" h="17197" extrusionOk="0">
                <a:moveTo>
                  <a:pt x="1362" y="1"/>
                </a:moveTo>
                <a:cubicBezTo>
                  <a:pt x="602" y="1"/>
                  <a:pt x="0" y="634"/>
                  <a:pt x="0" y="1362"/>
                </a:cubicBezTo>
                <a:lnTo>
                  <a:pt x="0" y="15803"/>
                </a:lnTo>
                <a:cubicBezTo>
                  <a:pt x="0" y="16563"/>
                  <a:pt x="602" y="17197"/>
                  <a:pt x="1362" y="17197"/>
                </a:cubicBezTo>
                <a:lnTo>
                  <a:pt x="8836" y="17197"/>
                </a:lnTo>
                <a:cubicBezTo>
                  <a:pt x="9596" y="17197"/>
                  <a:pt x="10229" y="16563"/>
                  <a:pt x="10229" y="15803"/>
                </a:cubicBezTo>
                <a:lnTo>
                  <a:pt x="10229" y="1362"/>
                </a:lnTo>
                <a:cubicBezTo>
                  <a:pt x="10229" y="634"/>
                  <a:pt x="9596" y="1"/>
                  <a:pt x="8836" y="1"/>
                </a:cubicBez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g2b641fe306a_0_519"/>
          <p:cNvSpPr/>
          <p:nvPr/>
        </p:nvSpPr>
        <p:spPr>
          <a:xfrm>
            <a:off x="4765309" y="2406673"/>
            <a:ext cx="250582" cy="427604"/>
          </a:xfrm>
          <a:custGeom>
            <a:avLst/>
            <a:gdLst/>
            <a:ahLst/>
            <a:cxnLst/>
            <a:rect l="l" t="t" r="r" b="b"/>
            <a:pathLst>
              <a:path w="10610" h="17577" extrusionOk="0">
                <a:moveTo>
                  <a:pt x="9026" y="412"/>
                </a:moveTo>
                <a:cubicBezTo>
                  <a:pt x="9691" y="412"/>
                  <a:pt x="10198" y="919"/>
                  <a:pt x="10198" y="1552"/>
                </a:cubicBezTo>
                <a:lnTo>
                  <a:pt x="10198" y="15993"/>
                </a:lnTo>
                <a:cubicBezTo>
                  <a:pt x="10198" y="16658"/>
                  <a:pt x="9691" y="17165"/>
                  <a:pt x="9026" y="17165"/>
                </a:cubicBezTo>
                <a:lnTo>
                  <a:pt x="1552" y="17165"/>
                </a:lnTo>
                <a:cubicBezTo>
                  <a:pt x="919" y="17165"/>
                  <a:pt x="412" y="16658"/>
                  <a:pt x="412" y="15993"/>
                </a:cubicBezTo>
                <a:lnTo>
                  <a:pt x="412" y="1552"/>
                </a:lnTo>
                <a:cubicBezTo>
                  <a:pt x="412" y="919"/>
                  <a:pt x="919" y="412"/>
                  <a:pt x="1552" y="412"/>
                </a:cubicBezTo>
                <a:close/>
                <a:moveTo>
                  <a:pt x="1552" y="1"/>
                </a:moveTo>
                <a:cubicBezTo>
                  <a:pt x="697" y="1"/>
                  <a:pt x="0" y="697"/>
                  <a:pt x="0" y="1552"/>
                </a:cubicBezTo>
                <a:lnTo>
                  <a:pt x="0" y="15993"/>
                </a:lnTo>
                <a:cubicBezTo>
                  <a:pt x="0" y="16880"/>
                  <a:pt x="697" y="17577"/>
                  <a:pt x="1552" y="17577"/>
                </a:cubicBezTo>
                <a:lnTo>
                  <a:pt x="9026" y="17577"/>
                </a:lnTo>
                <a:cubicBezTo>
                  <a:pt x="9913" y="17577"/>
                  <a:pt x="10609" y="16880"/>
                  <a:pt x="10609" y="15993"/>
                </a:cubicBezTo>
                <a:lnTo>
                  <a:pt x="10609" y="1552"/>
                </a:lnTo>
                <a:cubicBezTo>
                  <a:pt x="10609" y="697"/>
                  <a:pt x="9913" y="1"/>
                  <a:pt x="9026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g2b641fe306a_0_519"/>
          <p:cNvSpPr/>
          <p:nvPr/>
        </p:nvSpPr>
        <p:spPr>
          <a:xfrm>
            <a:off x="4788499" y="2430563"/>
            <a:ext cx="204197" cy="332849"/>
          </a:xfrm>
          <a:custGeom>
            <a:avLst/>
            <a:gdLst/>
            <a:ahLst/>
            <a:cxnLst/>
            <a:rect l="l" t="t" r="r" b="b"/>
            <a:pathLst>
              <a:path w="8646" h="13682" extrusionOk="0">
                <a:moveTo>
                  <a:pt x="538" y="0"/>
                </a:moveTo>
                <a:cubicBezTo>
                  <a:pt x="253" y="0"/>
                  <a:pt x="0" y="254"/>
                  <a:pt x="0" y="539"/>
                </a:cubicBezTo>
                <a:lnTo>
                  <a:pt x="0" y="13111"/>
                </a:lnTo>
                <a:cubicBezTo>
                  <a:pt x="0" y="13428"/>
                  <a:pt x="253" y="13681"/>
                  <a:pt x="538" y="13681"/>
                </a:cubicBezTo>
                <a:lnTo>
                  <a:pt x="8076" y="13681"/>
                </a:lnTo>
                <a:cubicBezTo>
                  <a:pt x="8392" y="13681"/>
                  <a:pt x="8646" y="13428"/>
                  <a:pt x="8646" y="13111"/>
                </a:cubicBezTo>
                <a:lnTo>
                  <a:pt x="8646" y="539"/>
                </a:lnTo>
                <a:cubicBezTo>
                  <a:pt x="8646" y="254"/>
                  <a:pt x="8392" y="0"/>
                  <a:pt x="8076" y="0"/>
                </a:cubicBezTo>
                <a:close/>
              </a:path>
            </a:pathLst>
          </a:custGeom>
          <a:solidFill>
            <a:srgbClr val="F9FC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g2b641fe306a_0_519"/>
          <p:cNvSpPr/>
          <p:nvPr/>
        </p:nvSpPr>
        <p:spPr>
          <a:xfrm>
            <a:off x="4783257" y="2425163"/>
            <a:ext cx="213927" cy="342872"/>
          </a:xfrm>
          <a:custGeom>
            <a:avLst/>
            <a:gdLst/>
            <a:ahLst/>
            <a:cxnLst/>
            <a:rect l="l" t="t" r="r" b="b"/>
            <a:pathLst>
              <a:path w="9058" h="14094" extrusionOk="0">
                <a:moveTo>
                  <a:pt x="8298" y="412"/>
                </a:moveTo>
                <a:cubicBezTo>
                  <a:pt x="8519" y="412"/>
                  <a:pt x="8678" y="571"/>
                  <a:pt x="8678" y="792"/>
                </a:cubicBezTo>
                <a:lnTo>
                  <a:pt x="8678" y="13333"/>
                </a:lnTo>
                <a:cubicBezTo>
                  <a:pt x="8678" y="13523"/>
                  <a:pt x="8519" y="13682"/>
                  <a:pt x="8298" y="13682"/>
                </a:cubicBezTo>
                <a:lnTo>
                  <a:pt x="760" y="13682"/>
                </a:lnTo>
                <a:cubicBezTo>
                  <a:pt x="570" y="13682"/>
                  <a:pt x="412" y="13523"/>
                  <a:pt x="412" y="13333"/>
                </a:cubicBezTo>
                <a:lnTo>
                  <a:pt x="412" y="792"/>
                </a:lnTo>
                <a:cubicBezTo>
                  <a:pt x="412" y="571"/>
                  <a:pt x="570" y="412"/>
                  <a:pt x="760" y="412"/>
                </a:cubicBezTo>
                <a:close/>
                <a:moveTo>
                  <a:pt x="760" y="1"/>
                </a:moveTo>
                <a:cubicBezTo>
                  <a:pt x="349" y="1"/>
                  <a:pt x="0" y="349"/>
                  <a:pt x="0" y="761"/>
                </a:cubicBezTo>
                <a:lnTo>
                  <a:pt x="0" y="13333"/>
                </a:lnTo>
                <a:cubicBezTo>
                  <a:pt x="0" y="13745"/>
                  <a:pt x="349" y="14093"/>
                  <a:pt x="760" y="14093"/>
                </a:cubicBezTo>
                <a:lnTo>
                  <a:pt x="8298" y="14093"/>
                </a:lnTo>
                <a:cubicBezTo>
                  <a:pt x="8741" y="14093"/>
                  <a:pt x="9058" y="13745"/>
                  <a:pt x="9058" y="13333"/>
                </a:cubicBezTo>
                <a:lnTo>
                  <a:pt x="9058" y="761"/>
                </a:lnTo>
                <a:cubicBezTo>
                  <a:pt x="9058" y="349"/>
                  <a:pt x="8741" y="1"/>
                  <a:pt x="8298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g2b641fe306a_0_519"/>
          <p:cNvSpPr/>
          <p:nvPr/>
        </p:nvSpPr>
        <p:spPr>
          <a:xfrm>
            <a:off x="4870022" y="2778795"/>
            <a:ext cx="32167" cy="33158"/>
          </a:xfrm>
          <a:custGeom>
            <a:avLst/>
            <a:gdLst/>
            <a:ahLst/>
            <a:cxnLst/>
            <a:rect l="l" t="t" r="r" b="b"/>
            <a:pathLst>
              <a:path w="1362" h="1363" extrusionOk="0">
                <a:moveTo>
                  <a:pt x="665" y="1"/>
                </a:moveTo>
                <a:cubicBezTo>
                  <a:pt x="317" y="1"/>
                  <a:pt x="0" y="317"/>
                  <a:pt x="0" y="697"/>
                </a:cubicBezTo>
                <a:cubicBezTo>
                  <a:pt x="0" y="1046"/>
                  <a:pt x="317" y="1362"/>
                  <a:pt x="665" y="1362"/>
                </a:cubicBezTo>
                <a:cubicBezTo>
                  <a:pt x="1045" y="1362"/>
                  <a:pt x="1362" y="1077"/>
                  <a:pt x="1362" y="697"/>
                </a:cubicBezTo>
                <a:cubicBezTo>
                  <a:pt x="1362" y="317"/>
                  <a:pt x="1045" y="1"/>
                  <a:pt x="665" y="1"/>
                </a:cubicBezTo>
                <a:close/>
              </a:path>
            </a:pathLst>
          </a:custGeom>
          <a:solidFill>
            <a:srgbClr val="F9FC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g2b641fe306a_0_519"/>
          <p:cNvSpPr/>
          <p:nvPr/>
        </p:nvSpPr>
        <p:spPr>
          <a:xfrm>
            <a:off x="4864779" y="2774172"/>
            <a:ext cx="41897" cy="42403"/>
          </a:xfrm>
          <a:custGeom>
            <a:avLst/>
            <a:gdLst/>
            <a:ahLst/>
            <a:cxnLst/>
            <a:rect l="l" t="t" r="r" b="b"/>
            <a:pathLst>
              <a:path w="1774" h="1743" extrusionOk="0">
                <a:moveTo>
                  <a:pt x="887" y="412"/>
                </a:moveTo>
                <a:cubicBezTo>
                  <a:pt x="1172" y="412"/>
                  <a:pt x="1362" y="602"/>
                  <a:pt x="1362" y="887"/>
                </a:cubicBezTo>
                <a:cubicBezTo>
                  <a:pt x="1362" y="1141"/>
                  <a:pt x="1172" y="1362"/>
                  <a:pt x="887" y="1362"/>
                </a:cubicBezTo>
                <a:cubicBezTo>
                  <a:pt x="634" y="1362"/>
                  <a:pt x="412" y="1141"/>
                  <a:pt x="412" y="887"/>
                </a:cubicBezTo>
                <a:cubicBezTo>
                  <a:pt x="412" y="602"/>
                  <a:pt x="634" y="412"/>
                  <a:pt x="887" y="412"/>
                </a:cubicBezTo>
                <a:close/>
                <a:moveTo>
                  <a:pt x="887" y="1"/>
                </a:moveTo>
                <a:cubicBezTo>
                  <a:pt x="412" y="1"/>
                  <a:pt x="0" y="381"/>
                  <a:pt x="0" y="887"/>
                </a:cubicBezTo>
                <a:cubicBezTo>
                  <a:pt x="0" y="1362"/>
                  <a:pt x="412" y="1743"/>
                  <a:pt x="887" y="1743"/>
                </a:cubicBezTo>
                <a:cubicBezTo>
                  <a:pt x="1394" y="1743"/>
                  <a:pt x="1774" y="1362"/>
                  <a:pt x="1774" y="887"/>
                </a:cubicBezTo>
                <a:cubicBezTo>
                  <a:pt x="1774" y="381"/>
                  <a:pt x="1394" y="1"/>
                  <a:pt x="887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g2b641fe306a_0_519"/>
          <p:cNvSpPr/>
          <p:nvPr/>
        </p:nvSpPr>
        <p:spPr>
          <a:xfrm>
            <a:off x="4822884" y="2473697"/>
            <a:ext cx="135399" cy="10047"/>
          </a:xfrm>
          <a:custGeom>
            <a:avLst/>
            <a:gdLst/>
            <a:ahLst/>
            <a:cxnLst/>
            <a:rect l="l" t="t" r="r" b="b"/>
            <a:pathLst>
              <a:path w="5733" h="413" extrusionOk="0">
                <a:moveTo>
                  <a:pt x="223" y="1"/>
                </a:moveTo>
                <a:cubicBezTo>
                  <a:pt x="96" y="1"/>
                  <a:pt x="1" y="96"/>
                  <a:pt x="1" y="223"/>
                </a:cubicBezTo>
                <a:cubicBezTo>
                  <a:pt x="1" y="318"/>
                  <a:pt x="96" y="413"/>
                  <a:pt x="223" y="413"/>
                </a:cubicBezTo>
                <a:lnTo>
                  <a:pt x="5511" y="413"/>
                </a:lnTo>
                <a:cubicBezTo>
                  <a:pt x="5638" y="413"/>
                  <a:pt x="5733" y="318"/>
                  <a:pt x="5701" y="223"/>
                </a:cubicBezTo>
                <a:cubicBezTo>
                  <a:pt x="5701" y="96"/>
                  <a:pt x="5638" y="1"/>
                  <a:pt x="5511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g2b641fe306a_0_519"/>
          <p:cNvSpPr/>
          <p:nvPr/>
        </p:nvSpPr>
        <p:spPr>
          <a:xfrm>
            <a:off x="4822884" y="2511454"/>
            <a:ext cx="135399" cy="10047"/>
          </a:xfrm>
          <a:custGeom>
            <a:avLst/>
            <a:gdLst/>
            <a:ahLst/>
            <a:cxnLst/>
            <a:rect l="l" t="t" r="r" b="b"/>
            <a:pathLst>
              <a:path w="5733" h="413" extrusionOk="0">
                <a:moveTo>
                  <a:pt x="223" y="1"/>
                </a:moveTo>
                <a:cubicBezTo>
                  <a:pt x="96" y="1"/>
                  <a:pt x="1" y="96"/>
                  <a:pt x="1" y="222"/>
                </a:cubicBezTo>
                <a:cubicBezTo>
                  <a:pt x="1" y="317"/>
                  <a:pt x="96" y="412"/>
                  <a:pt x="223" y="412"/>
                </a:cubicBezTo>
                <a:lnTo>
                  <a:pt x="5511" y="412"/>
                </a:lnTo>
                <a:cubicBezTo>
                  <a:pt x="5638" y="412"/>
                  <a:pt x="5733" y="317"/>
                  <a:pt x="5701" y="222"/>
                </a:cubicBezTo>
                <a:cubicBezTo>
                  <a:pt x="5701" y="96"/>
                  <a:pt x="5638" y="1"/>
                  <a:pt x="5511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g2b641fe306a_0_519"/>
          <p:cNvSpPr/>
          <p:nvPr/>
        </p:nvSpPr>
        <p:spPr>
          <a:xfrm>
            <a:off x="4822884" y="2549990"/>
            <a:ext cx="134667" cy="9269"/>
          </a:xfrm>
          <a:custGeom>
            <a:avLst/>
            <a:gdLst/>
            <a:ahLst/>
            <a:cxnLst/>
            <a:rect l="l" t="t" r="r" b="b"/>
            <a:pathLst>
              <a:path w="5702" h="381" extrusionOk="0">
                <a:moveTo>
                  <a:pt x="223" y="0"/>
                </a:moveTo>
                <a:cubicBezTo>
                  <a:pt x="96" y="0"/>
                  <a:pt x="1" y="63"/>
                  <a:pt x="1" y="190"/>
                </a:cubicBezTo>
                <a:cubicBezTo>
                  <a:pt x="1" y="285"/>
                  <a:pt x="96" y="380"/>
                  <a:pt x="223" y="380"/>
                </a:cubicBezTo>
                <a:lnTo>
                  <a:pt x="5511" y="380"/>
                </a:lnTo>
                <a:cubicBezTo>
                  <a:pt x="5638" y="380"/>
                  <a:pt x="5701" y="285"/>
                  <a:pt x="5701" y="190"/>
                </a:cubicBezTo>
                <a:cubicBezTo>
                  <a:pt x="5701" y="63"/>
                  <a:pt x="5638" y="0"/>
                  <a:pt x="5511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g2b641fe306a_0_519"/>
          <p:cNvSpPr/>
          <p:nvPr/>
        </p:nvSpPr>
        <p:spPr>
          <a:xfrm>
            <a:off x="4822884" y="2587722"/>
            <a:ext cx="134667" cy="9269"/>
          </a:xfrm>
          <a:custGeom>
            <a:avLst/>
            <a:gdLst/>
            <a:ahLst/>
            <a:cxnLst/>
            <a:rect l="l" t="t" r="r" b="b"/>
            <a:pathLst>
              <a:path w="5702" h="381" extrusionOk="0">
                <a:moveTo>
                  <a:pt x="223" y="1"/>
                </a:moveTo>
                <a:cubicBezTo>
                  <a:pt x="96" y="1"/>
                  <a:pt x="1" y="96"/>
                  <a:pt x="1" y="191"/>
                </a:cubicBezTo>
                <a:cubicBezTo>
                  <a:pt x="1" y="318"/>
                  <a:pt x="96" y="381"/>
                  <a:pt x="223" y="381"/>
                </a:cubicBezTo>
                <a:lnTo>
                  <a:pt x="5511" y="381"/>
                </a:lnTo>
                <a:cubicBezTo>
                  <a:pt x="5638" y="381"/>
                  <a:pt x="5701" y="318"/>
                  <a:pt x="5701" y="191"/>
                </a:cubicBezTo>
                <a:cubicBezTo>
                  <a:pt x="5701" y="96"/>
                  <a:pt x="5638" y="1"/>
                  <a:pt x="5511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g2b641fe306a_0_519"/>
          <p:cNvSpPr/>
          <p:nvPr/>
        </p:nvSpPr>
        <p:spPr>
          <a:xfrm>
            <a:off x="4822884" y="2630102"/>
            <a:ext cx="135399" cy="89404"/>
          </a:xfrm>
          <a:custGeom>
            <a:avLst/>
            <a:gdLst/>
            <a:ahLst/>
            <a:cxnLst/>
            <a:rect l="l" t="t" r="r" b="b"/>
            <a:pathLst>
              <a:path w="5733" h="3675" extrusionOk="0">
                <a:moveTo>
                  <a:pt x="5321" y="381"/>
                </a:moveTo>
                <a:lnTo>
                  <a:pt x="5321" y="3294"/>
                </a:lnTo>
                <a:lnTo>
                  <a:pt x="413" y="3294"/>
                </a:lnTo>
                <a:lnTo>
                  <a:pt x="413" y="381"/>
                </a:lnTo>
                <a:close/>
                <a:moveTo>
                  <a:pt x="223" y="1"/>
                </a:moveTo>
                <a:cubicBezTo>
                  <a:pt x="96" y="1"/>
                  <a:pt x="1" y="96"/>
                  <a:pt x="1" y="191"/>
                </a:cubicBezTo>
                <a:lnTo>
                  <a:pt x="1" y="3484"/>
                </a:lnTo>
                <a:cubicBezTo>
                  <a:pt x="1" y="3611"/>
                  <a:pt x="96" y="3674"/>
                  <a:pt x="223" y="3674"/>
                </a:cubicBezTo>
                <a:lnTo>
                  <a:pt x="5511" y="3674"/>
                </a:lnTo>
                <a:cubicBezTo>
                  <a:pt x="5638" y="3674"/>
                  <a:pt x="5733" y="3611"/>
                  <a:pt x="5701" y="3484"/>
                </a:cubicBezTo>
                <a:lnTo>
                  <a:pt x="5701" y="191"/>
                </a:lnTo>
                <a:cubicBezTo>
                  <a:pt x="5701" y="96"/>
                  <a:pt x="5638" y="1"/>
                  <a:pt x="5511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g2b641fe306a_0_519"/>
          <p:cNvSpPr/>
          <p:nvPr/>
        </p:nvSpPr>
        <p:spPr>
          <a:xfrm>
            <a:off x="6923745" y="4222614"/>
            <a:ext cx="152616" cy="67825"/>
          </a:xfrm>
          <a:custGeom>
            <a:avLst/>
            <a:gdLst/>
            <a:ahLst/>
            <a:cxnLst/>
            <a:rect l="l" t="t" r="r" b="b"/>
            <a:pathLst>
              <a:path w="6462" h="2788" extrusionOk="0">
                <a:moveTo>
                  <a:pt x="5891" y="349"/>
                </a:moveTo>
                <a:cubicBezTo>
                  <a:pt x="6018" y="349"/>
                  <a:pt x="6113" y="444"/>
                  <a:pt x="6113" y="570"/>
                </a:cubicBezTo>
                <a:lnTo>
                  <a:pt x="6113" y="2439"/>
                </a:lnTo>
                <a:lnTo>
                  <a:pt x="349" y="2439"/>
                </a:lnTo>
                <a:lnTo>
                  <a:pt x="349" y="570"/>
                </a:lnTo>
                <a:cubicBezTo>
                  <a:pt x="349" y="444"/>
                  <a:pt x="444" y="349"/>
                  <a:pt x="571" y="349"/>
                </a:cubicBezTo>
                <a:close/>
                <a:moveTo>
                  <a:pt x="571" y="0"/>
                </a:moveTo>
                <a:cubicBezTo>
                  <a:pt x="254" y="0"/>
                  <a:pt x="1" y="254"/>
                  <a:pt x="1" y="570"/>
                </a:cubicBezTo>
                <a:lnTo>
                  <a:pt x="1" y="2629"/>
                </a:lnTo>
                <a:cubicBezTo>
                  <a:pt x="1" y="2724"/>
                  <a:pt x="64" y="2787"/>
                  <a:pt x="159" y="2787"/>
                </a:cubicBezTo>
                <a:lnTo>
                  <a:pt x="6303" y="2787"/>
                </a:lnTo>
                <a:cubicBezTo>
                  <a:pt x="6398" y="2787"/>
                  <a:pt x="6461" y="2724"/>
                  <a:pt x="6461" y="2629"/>
                </a:cubicBezTo>
                <a:lnTo>
                  <a:pt x="6461" y="570"/>
                </a:lnTo>
                <a:cubicBezTo>
                  <a:pt x="6461" y="254"/>
                  <a:pt x="6208" y="0"/>
                  <a:pt x="5891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g2b641fe306a_0_519"/>
          <p:cNvSpPr/>
          <p:nvPr/>
        </p:nvSpPr>
        <p:spPr>
          <a:xfrm>
            <a:off x="6800351" y="4281925"/>
            <a:ext cx="400175" cy="267359"/>
          </a:xfrm>
          <a:custGeom>
            <a:avLst/>
            <a:gdLst/>
            <a:ahLst/>
            <a:cxnLst/>
            <a:rect l="l" t="t" r="r" b="b"/>
            <a:pathLst>
              <a:path w="16944" h="10990" extrusionOk="0">
                <a:moveTo>
                  <a:pt x="16532" y="349"/>
                </a:moveTo>
                <a:lnTo>
                  <a:pt x="14695" y="10641"/>
                </a:lnTo>
                <a:lnTo>
                  <a:pt x="2217" y="10641"/>
                </a:lnTo>
                <a:lnTo>
                  <a:pt x="380" y="349"/>
                </a:lnTo>
                <a:close/>
                <a:moveTo>
                  <a:pt x="190" y="1"/>
                </a:moveTo>
                <a:cubicBezTo>
                  <a:pt x="127" y="1"/>
                  <a:pt x="64" y="32"/>
                  <a:pt x="32" y="64"/>
                </a:cubicBezTo>
                <a:cubicBezTo>
                  <a:pt x="0" y="96"/>
                  <a:pt x="0" y="159"/>
                  <a:pt x="0" y="222"/>
                </a:cubicBezTo>
                <a:lnTo>
                  <a:pt x="1900" y="10831"/>
                </a:lnTo>
                <a:cubicBezTo>
                  <a:pt x="1900" y="10926"/>
                  <a:pt x="1964" y="10990"/>
                  <a:pt x="2059" y="10990"/>
                </a:cubicBezTo>
                <a:lnTo>
                  <a:pt x="14853" y="10990"/>
                </a:lnTo>
                <a:cubicBezTo>
                  <a:pt x="14948" y="10990"/>
                  <a:pt x="15011" y="10926"/>
                  <a:pt x="15043" y="10831"/>
                </a:cubicBezTo>
                <a:lnTo>
                  <a:pt x="16912" y="222"/>
                </a:lnTo>
                <a:cubicBezTo>
                  <a:pt x="16943" y="159"/>
                  <a:pt x="16912" y="96"/>
                  <a:pt x="16880" y="64"/>
                </a:cubicBezTo>
                <a:cubicBezTo>
                  <a:pt x="16848" y="32"/>
                  <a:pt x="16785" y="1"/>
                  <a:pt x="16753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g2b641fe306a_0_519"/>
          <p:cNvSpPr/>
          <p:nvPr/>
        </p:nvSpPr>
        <p:spPr>
          <a:xfrm>
            <a:off x="6809325" y="4323526"/>
            <a:ext cx="383714" cy="8515"/>
          </a:xfrm>
          <a:custGeom>
            <a:avLst/>
            <a:gdLst/>
            <a:ahLst/>
            <a:cxnLst/>
            <a:rect l="l" t="t" r="r" b="b"/>
            <a:pathLst>
              <a:path w="16247" h="350" extrusionOk="0">
                <a:moveTo>
                  <a:pt x="159" y="1"/>
                </a:moveTo>
                <a:cubicBezTo>
                  <a:pt x="64" y="1"/>
                  <a:pt x="0" y="96"/>
                  <a:pt x="0" y="191"/>
                </a:cubicBezTo>
                <a:cubicBezTo>
                  <a:pt x="0" y="286"/>
                  <a:pt x="64" y="349"/>
                  <a:pt x="159" y="349"/>
                </a:cubicBezTo>
                <a:lnTo>
                  <a:pt x="16057" y="349"/>
                </a:lnTo>
                <a:cubicBezTo>
                  <a:pt x="16152" y="349"/>
                  <a:pt x="16247" y="286"/>
                  <a:pt x="16247" y="191"/>
                </a:cubicBezTo>
                <a:cubicBezTo>
                  <a:pt x="16247" y="96"/>
                  <a:pt x="16152" y="1"/>
                  <a:pt x="16057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g2b641fe306a_0_519"/>
          <p:cNvSpPr/>
          <p:nvPr/>
        </p:nvSpPr>
        <p:spPr>
          <a:xfrm>
            <a:off x="6814568" y="4366684"/>
            <a:ext cx="370984" cy="8490"/>
          </a:xfrm>
          <a:custGeom>
            <a:avLst/>
            <a:gdLst/>
            <a:ahLst/>
            <a:cxnLst/>
            <a:rect l="l" t="t" r="r" b="b"/>
            <a:pathLst>
              <a:path w="15708" h="349" extrusionOk="0">
                <a:moveTo>
                  <a:pt x="190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285"/>
                  <a:pt x="95" y="349"/>
                  <a:pt x="190" y="349"/>
                </a:cubicBezTo>
                <a:lnTo>
                  <a:pt x="15518" y="349"/>
                </a:lnTo>
                <a:cubicBezTo>
                  <a:pt x="15613" y="349"/>
                  <a:pt x="15708" y="285"/>
                  <a:pt x="15708" y="190"/>
                </a:cubicBezTo>
                <a:cubicBezTo>
                  <a:pt x="15708" y="95"/>
                  <a:pt x="15613" y="0"/>
                  <a:pt x="15518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g2b641fe306a_0_519"/>
          <p:cNvSpPr/>
          <p:nvPr/>
        </p:nvSpPr>
        <p:spPr>
          <a:xfrm>
            <a:off x="6822031" y="4409818"/>
            <a:ext cx="356057" cy="8515"/>
          </a:xfrm>
          <a:custGeom>
            <a:avLst/>
            <a:gdLst/>
            <a:ahLst/>
            <a:cxnLst/>
            <a:rect l="l" t="t" r="r" b="b"/>
            <a:pathLst>
              <a:path w="15076" h="350" extrusionOk="0">
                <a:moveTo>
                  <a:pt x="191" y="1"/>
                </a:moveTo>
                <a:cubicBezTo>
                  <a:pt x="96" y="1"/>
                  <a:pt x="1" y="96"/>
                  <a:pt x="1" y="191"/>
                </a:cubicBezTo>
                <a:cubicBezTo>
                  <a:pt x="1" y="286"/>
                  <a:pt x="96" y="349"/>
                  <a:pt x="191" y="349"/>
                </a:cubicBezTo>
                <a:lnTo>
                  <a:pt x="14885" y="349"/>
                </a:lnTo>
                <a:cubicBezTo>
                  <a:pt x="14980" y="349"/>
                  <a:pt x="15075" y="286"/>
                  <a:pt x="15075" y="191"/>
                </a:cubicBezTo>
                <a:cubicBezTo>
                  <a:pt x="15075" y="96"/>
                  <a:pt x="14980" y="1"/>
                  <a:pt x="14885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g2b641fe306a_0_519"/>
          <p:cNvSpPr/>
          <p:nvPr/>
        </p:nvSpPr>
        <p:spPr>
          <a:xfrm>
            <a:off x="6831005" y="4452976"/>
            <a:ext cx="339596" cy="8490"/>
          </a:xfrm>
          <a:custGeom>
            <a:avLst/>
            <a:gdLst/>
            <a:ahLst/>
            <a:cxnLst/>
            <a:rect l="l" t="t" r="r" b="b"/>
            <a:pathLst>
              <a:path w="14379" h="349" extrusionOk="0">
                <a:moveTo>
                  <a:pt x="191" y="0"/>
                </a:moveTo>
                <a:cubicBezTo>
                  <a:pt x="96" y="0"/>
                  <a:pt x="1" y="95"/>
                  <a:pt x="1" y="190"/>
                </a:cubicBezTo>
                <a:cubicBezTo>
                  <a:pt x="1" y="285"/>
                  <a:pt x="96" y="349"/>
                  <a:pt x="191" y="349"/>
                </a:cubicBezTo>
                <a:lnTo>
                  <a:pt x="14188" y="349"/>
                </a:lnTo>
                <a:cubicBezTo>
                  <a:pt x="14284" y="349"/>
                  <a:pt x="14379" y="285"/>
                  <a:pt x="14379" y="190"/>
                </a:cubicBezTo>
                <a:cubicBezTo>
                  <a:pt x="14379" y="95"/>
                  <a:pt x="14284" y="0"/>
                  <a:pt x="14188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2b641fe306a_0_519"/>
          <p:cNvSpPr/>
          <p:nvPr/>
        </p:nvSpPr>
        <p:spPr>
          <a:xfrm>
            <a:off x="6837003" y="4496888"/>
            <a:ext cx="326110" cy="8490"/>
          </a:xfrm>
          <a:custGeom>
            <a:avLst/>
            <a:gdLst/>
            <a:ahLst/>
            <a:cxnLst/>
            <a:rect l="l" t="t" r="r" b="b"/>
            <a:pathLst>
              <a:path w="13808" h="349" extrusionOk="0">
                <a:moveTo>
                  <a:pt x="190" y="0"/>
                </a:moveTo>
                <a:cubicBezTo>
                  <a:pt x="95" y="0"/>
                  <a:pt x="0" y="64"/>
                  <a:pt x="0" y="159"/>
                </a:cubicBezTo>
                <a:cubicBezTo>
                  <a:pt x="0" y="254"/>
                  <a:pt x="95" y="349"/>
                  <a:pt x="190" y="349"/>
                </a:cubicBezTo>
                <a:lnTo>
                  <a:pt x="13618" y="349"/>
                </a:lnTo>
                <a:cubicBezTo>
                  <a:pt x="13713" y="349"/>
                  <a:pt x="13808" y="254"/>
                  <a:pt x="13808" y="159"/>
                </a:cubicBezTo>
                <a:cubicBezTo>
                  <a:pt x="13808" y="64"/>
                  <a:pt x="13713" y="0"/>
                  <a:pt x="13618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g2b641fe306a_0_519"/>
          <p:cNvSpPr/>
          <p:nvPr/>
        </p:nvSpPr>
        <p:spPr>
          <a:xfrm>
            <a:off x="6782752" y="4426651"/>
            <a:ext cx="59407" cy="316787"/>
          </a:xfrm>
          <a:custGeom>
            <a:avLst/>
            <a:gdLst/>
            <a:ahLst/>
            <a:cxnLst/>
            <a:rect l="l" t="t" r="r" b="b"/>
            <a:pathLst>
              <a:path w="2123" h="10990" extrusionOk="0">
                <a:moveTo>
                  <a:pt x="159" y="1"/>
                </a:moveTo>
                <a:cubicBezTo>
                  <a:pt x="64" y="32"/>
                  <a:pt x="1" y="127"/>
                  <a:pt x="1" y="222"/>
                </a:cubicBezTo>
                <a:lnTo>
                  <a:pt x="1743" y="10831"/>
                </a:lnTo>
                <a:cubicBezTo>
                  <a:pt x="1774" y="10926"/>
                  <a:pt x="1838" y="10990"/>
                  <a:pt x="1933" y="10990"/>
                </a:cubicBezTo>
                <a:lnTo>
                  <a:pt x="1964" y="10990"/>
                </a:lnTo>
                <a:cubicBezTo>
                  <a:pt x="2059" y="10958"/>
                  <a:pt x="2123" y="10863"/>
                  <a:pt x="2091" y="10768"/>
                </a:cubicBezTo>
                <a:lnTo>
                  <a:pt x="349" y="159"/>
                </a:lnTo>
                <a:cubicBezTo>
                  <a:pt x="349" y="64"/>
                  <a:pt x="254" y="1"/>
                  <a:pt x="159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g2b641fe306a_0_519"/>
          <p:cNvSpPr/>
          <p:nvPr/>
        </p:nvSpPr>
        <p:spPr>
          <a:xfrm>
            <a:off x="6839468" y="4426651"/>
            <a:ext cx="45220" cy="316787"/>
          </a:xfrm>
          <a:custGeom>
            <a:avLst/>
            <a:gdLst/>
            <a:ahLst/>
            <a:cxnLst/>
            <a:rect l="l" t="t" r="r" b="b"/>
            <a:pathLst>
              <a:path w="1616" h="10990" extrusionOk="0">
                <a:moveTo>
                  <a:pt x="159" y="1"/>
                </a:moveTo>
                <a:cubicBezTo>
                  <a:pt x="64" y="32"/>
                  <a:pt x="1" y="96"/>
                  <a:pt x="1" y="191"/>
                </a:cubicBezTo>
                <a:lnTo>
                  <a:pt x="1267" y="10831"/>
                </a:lnTo>
                <a:cubicBezTo>
                  <a:pt x="1267" y="10926"/>
                  <a:pt x="1331" y="10990"/>
                  <a:pt x="1426" y="10990"/>
                </a:cubicBezTo>
                <a:lnTo>
                  <a:pt x="1457" y="10990"/>
                </a:lnTo>
                <a:cubicBezTo>
                  <a:pt x="1552" y="10958"/>
                  <a:pt x="1616" y="10895"/>
                  <a:pt x="1616" y="10800"/>
                </a:cubicBezTo>
                <a:lnTo>
                  <a:pt x="349" y="159"/>
                </a:lnTo>
                <a:cubicBezTo>
                  <a:pt x="349" y="64"/>
                  <a:pt x="254" y="1"/>
                  <a:pt x="159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g2b641fe306a_0_519"/>
          <p:cNvSpPr/>
          <p:nvPr/>
        </p:nvSpPr>
        <p:spPr>
          <a:xfrm>
            <a:off x="6995538" y="4281925"/>
            <a:ext cx="8266" cy="267359"/>
          </a:xfrm>
          <a:custGeom>
            <a:avLst/>
            <a:gdLst/>
            <a:ahLst/>
            <a:cxnLst/>
            <a:rect l="l" t="t" r="r" b="b"/>
            <a:pathLst>
              <a:path w="350" h="10990" extrusionOk="0">
                <a:moveTo>
                  <a:pt x="191" y="1"/>
                </a:moveTo>
                <a:cubicBezTo>
                  <a:pt x="96" y="1"/>
                  <a:pt x="1" y="96"/>
                  <a:pt x="1" y="191"/>
                </a:cubicBezTo>
                <a:lnTo>
                  <a:pt x="1" y="10800"/>
                </a:lnTo>
                <a:cubicBezTo>
                  <a:pt x="1" y="10895"/>
                  <a:pt x="96" y="10990"/>
                  <a:pt x="191" y="10990"/>
                </a:cubicBezTo>
                <a:cubicBezTo>
                  <a:pt x="286" y="10990"/>
                  <a:pt x="349" y="10895"/>
                  <a:pt x="349" y="10800"/>
                </a:cubicBezTo>
                <a:lnTo>
                  <a:pt x="349" y="191"/>
                </a:lnTo>
                <a:cubicBezTo>
                  <a:pt x="349" y="96"/>
                  <a:pt x="286" y="1"/>
                  <a:pt x="191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g2b641fe306a_0_519"/>
          <p:cNvSpPr/>
          <p:nvPr/>
        </p:nvSpPr>
        <p:spPr>
          <a:xfrm>
            <a:off x="6899738" y="4426651"/>
            <a:ext cx="30137" cy="316787"/>
          </a:xfrm>
          <a:custGeom>
            <a:avLst/>
            <a:gdLst/>
            <a:ahLst/>
            <a:cxnLst/>
            <a:rect l="l" t="t" r="r" b="b"/>
            <a:pathLst>
              <a:path w="1077" h="10990" extrusionOk="0">
                <a:moveTo>
                  <a:pt x="190" y="1"/>
                </a:moveTo>
                <a:cubicBezTo>
                  <a:pt x="95" y="1"/>
                  <a:pt x="0" y="96"/>
                  <a:pt x="0" y="191"/>
                </a:cubicBezTo>
                <a:lnTo>
                  <a:pt x="697" y="10800"/>
                </a:lnTo>
                <a:cubicBezTo>
                  <a:pt x="729" y="10895"/>
                  <a:pt x="792" y="10990"/>
                  <a:pt x="887" y="10990"/>
                </a:cubicBezTo>
                <a:cubicBezTo>
                  <a:pt x="982" y="10958"/>
                  <a:pt x="1077" y="10895"/>
                  <a:pt x="1045" y="10800"/>
                </a:cubicBezTo>
                <a:lnTo>
                  <a:pt x="348" y="159"/>
                </a:lnTo>
                <a:cubicBezTo>
                  <a:pt x="348" y="64"/>
                  <a:pt x="285" y="1"/>
                  <a:pt x="190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g2b641fe306a_0_519"/>
          <p:cNvSpPr/>
          <p:nvPr/>
        </p:nvSpPr>
        <p:spPr>
          <a:xfrm>
            <a:off x="7106982" y="4281925"/>
            <a:ext cx="50140" cy="267359"/>
          </a:xfrm>
          <a:custGeom>
            <a:avLst/>
            <a:gdLst/>
            <a:ahLst/>
            <a:cxnLst/>
            <a:rect l="l" t="t" r="r" b="b"/>
            <a:pathLst>
              <a:path w="2123" h="10990" extrusionOk="0">
                <a:moveTo>
                  <a:pt x="1964" y="1"/>
                </a:moveTo>
                <a:cubicBezTo>
                  <a:pt x="1869" y="1"/>
                  <a:pt x="1774" y="64"/>
                  <a:pt x="1774" y="159"/>
                </a:cubicBezTo>
                <a:lnTo>
                  <a:pt x="32" y="10768"/>
                </a:lnTo>
                <a:cubicBezTo>
                  <a:pt x="1" y="10863"/>
                  <a:pt x="64" y="10958"/>
                  <a:pt x="159" y="10990"/>
                </a:cubicBezTo>
                <a:lnTo>
                  <a:pt x="191" y="10990"/>
                </a:lnTo>
                <a:cubicBezTo>
                  <a:pt x="286" y="10990"/>
                  <a:pt x="349" y="10926"/>
                  <a:pt x="381" y="10831"/>
                </a:cubicBezTo>
                <a:lnTo>
                  <a:pt x="2091" y="222"/>
                </a:lnTo>
                <a:cubicBezTo>
                  <a:pt x="2122" y="127"/>
                  <a:pt x="2059" y="32"/>
                  <a:pt x="1964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g2b641fe306a_0_519"/>
          <p:cNvSpPr/>
          <p:nvPr/>
        </p:nvSpPr>
        <p:spPr>
          <a:xfrm>
            <a:off x="7032945" y="4281925"/>
            <a:ext cx="25460" cy="267359"/>
          </a:xfrm>
          <a:custGeom>
            <a:avLst/>
            <a:gdLst/>
            <a:ahLst/>
            <a:cxnLst/>
            <a:rect l="l" t="t" r="r" b="b"/>
            <a:pathLst>
              <a:path w="1078" h="10990" extrusionOk="0">
                <a:moveTo>
                  <a:pt x="887" y="1"/>
                </a:moveTo>
                <a:cubicBezTo>
                  <a:pt x="792" y="1"/>
                  <a:pt x="729" y="64"/>
                  <a:pt x="697" y="159"/>
                </a:cubicBezTo>
                <a:lnTo>
                  <a:pt x="32" y="10800"/>
                </a:lnTo>
                <a:cubicBezTo>
                  <a:pt x="0" y="10895"/>
                  <a:pt x="95" y="10958"/>
                  <a:pt x="190" y="10990"/>
                </a:cubicBezTo>
                <a:cubicBezTo>
                  <a:pt x="285" y="10990"/>
                  <a:pt x="349" y="10895"/>
                  <a:pt x="380" y="10800"/>
                </a:cubicBezTo>
                <a:lnTo>
                  <a:pt x="1045" y="191"/>
                </a:lnTo>
                <a:cubicBezTo>
                  <a:pt x="1077" y="96"/>
                  <a:pt x="982" y="1"/>
                  <a:pt x="887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g2b641fe306a_0_519"/>
          <p:cNvSpPr/>
          <p:nvPr/>
        </p:nvSpPr>
        <p:spPr>
          <a:xfrm>
            <a:off x="7162338" y="3358166"/>
            <a:ext cx="388201" cy="282004"/>
          </a:xfrm>
          <a:custGeom>
            <a:avLst/>
            <a:gdLst/>
            <a:ahLst/>
            <a:cxnLst/>
            <a:rect l="l" t="t" r="r" b="b"/>
            <a:pathLst>
              <a:path w="16437" h="11592" extrusionOk="0">
                <a:moveTo>
                  <a:pt x="1204" y="1"/>
                </a:moveTo>
                <a:cubicBezTo>
                  <a:pt x="539" y="1"/>
                  <a:pt x="0" y="507"/>
                  <a:pt x="0" y="1172"/>
                </a:cubicBezTo>
                <a:lnTo>
                  <a:pt x="0" y="10388"/>
                </a:lnTo>
                <a:cubicBezTo>
                  <a:pt x="0" y="11053"/>
                  <a:pt x="539" y="11592"/>
                  <a:pt x="1204" y="11592"/>
                </a:cubicBezTo>
                <a:lnTo>
                  <a:pt x="15265" y="11592"/>
                </a:lnTo>
                <a:cubicBezTo>
                  <a:pt x="15898" y="11592"/>
                  <a:pt x="16436" y="11053"/>
                  <a:pt x="16436" y="10388"/>
                </a:cubicBezTo>
                <a:lnTo>
                  <a:pt x="16436" y="1172"/>
                </a:lnTo>
                <a:cubicBezTo>
                  <a:pt x="16436" y="507"/>
                  <a:pt x="15898" y="1"/>
                  <a:pt x="15265" y="1"/>
                </a:cubicBezTo>
                <a:close/>
              </a:path>
            </a:pathLst>
          </a:custGeom>
          <a:solidFill>
            <a:srgbClr val="F9FC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g2b641fe306a_0_519"/>
          <p:cNvSpPr/>
          <p:nvPr/>
        </p:nvSpPr>
        <p:spPr>
          <a:xfrm>
            <a:off x="7157095" y="3352011"/>
            <a:ext cx="399419" cy="293560"/>
          </a:xfrm>
          <a:custGeom>
            <a:avLst/>
            <a:gdLst/>
            <a:ahLst/>
            <a:cxnLst/>
            <a:rect l="l" t="t" r="r" b="b"/>
            <a:pathLst>
              <a:path w="16912" h="12067" extrusionOk="0">
                <a:moveTo>
                  <a:pt x="15487" y="475"/>
                </a:moveTo>
                <a:cubicBezTo>
                  <a:pt x="15993" y="475"/>
                  <a:pt x="16405" y="919"/>
                  <a:pt x="16405" y="1425"/>
                </a:cubicBezTo>
                <a:lnTo>
                  <a:pt x="16405" y="10641"/>
                </a:lnTo>
                <a:cubicBezTo>
                  <a:pt x="16405" y="11179"/>
                  <a:pt x="15993" y="11591"/>
                  <a:pt x="15487" y="11591"/>
                </a:cubicBezTo>
                <a:lnTo>
                  <a:pt x="1426" y="11591"/>
                </a:lnTo>
                <a:cubicBezTo>
                  <a:pt x="887" y="11591"/>
                  <a:pt x="476" y="11179"/>
                  <a:pt x="476" y="10641"/>
                </a:cubicBezTo>
                <a:lnTo>
                  <a:pt x="476" y="1425"/>
                </a:lnTo>
                <a:cubicBezTo>
                  <a:pt x="476" y="919"/>
                  <a:pt x="887" y="475"/>
                  <a:pt x="1426" y="475"/>
                </a:cubicBezTo>
                <a:close/>
                <a:moveTo>
                  <a:pt x="1426" y="0"/>
                </a:moveTo>
                <a:cubicBezTo>
                  <a:pt x="634" y="0"/>
                  <a:pt x="0" y="634"/>
                  <a:pt x="0" y="1425"/>
                </a:cubicBezTo>
                <a:lnTo>
                  <a:pt x="0" y="10641"/>
                </a:lnTo>
                <a:cubicBezTo>
                  <a:pt x="0" y="11433"/>
                  <a:pt x="634" y="12066"/>
                  <a:pt x="1426" y="12066"/>
                </a:cubicBezTo>
                <a:lnTo>
                  <a:pt x="15487" y="12066"/>
                </a:lnTo>
                <a:cubicBezTo>
                  <a:pt x="16278" y="12066"/>
                  <a:pt x="16912" y="11433"/>
                  <a:pt x="16912" y="10641"/>
                </a:cubicBezTo>
                <a:lnTo>
                  <a:pt x="16912" y="1425"/>
                </a:lnTo>
                <a:cubicBezTo>
                  <a:pt x="16912" y="634"/>
                  <a:pt x="16278" y="0"/>
                  <a:pt x="15487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g2b641fe306a_0_519"/>
          <p:cNvSpPr/>
          <p:nvPr/>
        </p:nvSpPr>
        <p:spPr>
          <a:xfrm>
            <a:off x="7162338" y="3409790"/>
            <a:ext cx="388201" cy="38535"/>
          </a:xfrm>
          <a:custGeom>
            <a:avLst/>
            <a:gdLst/>
            <a:ahLst/>
            <a:cxnLst/>
            <a:rect l="l" t="t" r="r" b="b"/>
            <a:pathLst>
              <a:path w="16437" h="1584" extrusionOk="0">
                <a:moveTo>
                  <a:pt x="0" y="1"/>
                </a:moveTo>
                <a:lnTo>
                  <a:pt x="0" y="1584"/>
                </a:lnTo>
                <a:lnTo>
                  <a:pt x="16436" y="1584"/>
                </a:lnTo>
                <a:lnTo>
                  <a:pt x="16436" y="1"/>
                </a:ln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2b641fe306a_0_519"/>
          <p:cNvSpPr/>
          <p:nvPr/>
        </p:nvSpPr>
        <p:spPr>
          <a:xfrm>
            <a:off x="7157095" y="3403635"/>
            <a:ext cx="399419" cy="50869"/>
          </a:xfrm>
          <a:custGeom>
            <a:avLst/>
            <a:gdLst/>
            <a:ahLst/>
            <a:cxnLst/>
            <a:rect l="l" t="t" r="r" b="b"/>
            <a:pathLst>
              <a:path w="16912" h="2091" extrusionOk="0">
                <a:moveTo>
                  <a:pt x="16405" y="507"/>
                </a:moveTo>
                <a:lnTo>
                  <a:pt x="16405" y="1584"/>
                </a:lnTo>
                <a:lnTo>
                  <a:pt x="476" y="1584"/>
                </a:lnTo>
                <a:lnTo>
                  <a:pt x="476" y="507"/>
                </a:lnTo>
                <a:close/>
                <a:moveTo>
                  <a:pt x="222" y="0"/>
                </a:moveTo>
                <a:cubicBezTo>
                  <a:pt x="95" y="0"/>
                  <a:pt x="0" y="127"/>
                  <a:pt x="0" y="254"/>
                </a:cubicBezTo>
                <a:lnTo>
                  <a:pt x="0" y="1837"/>
                </a:lnTo>
                <a:cubicBezTo>
                  <a:pt x="0" y="1964"/>
                  <a:pt x="95" y="2090"/>
                  <a:pt x="222" y="2090"/>
                </a:cubicBezTo>
                <a:lnTo>
                  <a:pt x="16658" y="2090"/>
                </a:lnTo>
                <a:cubicBezTo>
                  <a:pt x="16785" y="2090"/>
                  <a:pt x="16912" y="1964"/>
                  <a:pt x="16912" y="1837"/>
                </a:cubicBezTo>
                <a:lnTo>
                  <a:pt x="16912" y="254"/>
                </a:lnTo>
                <a:cubicBezTo>
                  <a:pt x="16912" y="127"/>
                  <a:pt x="16785" y="0"/>
                  <a:pt x="16658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g2b641fe306a_0_519"/>
          <p:cNvSpPr/>
          <p:nvPr/>
        </p:nvSpPr>
        <p:spPr>
          <a:xfrm>
            <a:off x="7206453" y="3568506"/>
            <a:ext cx="226657" cy="20824"/>
          </a:xfrm>
          <a:custGeom>
            <a:avLst/>
            <a:gdLst/>
            <a:ahLst/>
            <a:cxnLst/>
            <a:rect l="l" t="t" r="r" b="b"/>
            <a:pathLst>
              <a:path w="9597" h="856" extrusionOk="0">
                <a:moveTo>
                  <a:pt x="1" y="0"/>
                </a:moveTo>
                <a:lnTo>
                  <a:pt x="1" y="855"/>
                </a:lnTo>
                <a:lnTo>
                  <a:pt x="9596" y="855"/>
                </a:lnTo>
                <a:lnTo>
                  <a:pt x="9596" y="0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g2b641fe306a_0_519"/>
          <p:cNvSpPr/>
          <p:nvPr/>
        </p:nvSpPr>
        <p:spPr>
          <a:xfrm>
            <a:off x="7200478" y="3562327"/>
            <a:ext cx="238608" cy="33158"/>
          </a:xfrm>
          <a:custGeom>
            <a:avLst/>
            <a:gdLst/>
            <a:ahLst/>
            <a:cxnLst/>
            <a:rect l="l" t="t" r="r" b="b"/>
            <a:pathLst>
              <a:path w="10103" h="1363" extrusionOk="0">
                <a:moveTo>
                  <a:pt x="9628" y="508"/>
                </a:moveTo>
                <a:lnTo>
                  <a:pt x="9628" y="856"/>
                </a:lnTo>
                <a:lnTo>
                  <a:pt x="507" y="856"/>
                </a:lnTo>
                <a:lnTo>
                  <a:pt x="507" y="508"/>
                </a:lnTo>
                <a:close/>
                <a:moveTo>
                  <a:pt x="254" y="1"/>
                </a:moveTo>
                <a:cubicBezTo>
                  <a:pt x="95" y="1"/>
                  <a:pt x="0" y="128"/>
                  <a:pt x="0" y="254"/>
                </a:cubicBezTo>
                <a:lnTo>
                  <a:pt x="0" y="1109"/>
                </a:lnTo>
                <a:cubicBezTo>
                  <a:pt x="0" y="1236"/>
                  <a:pt x="127" y="1363"/>
                  <a:pt x="254" y="1363"/>
                </a:cubicBezTo>
                <a:lnTo>
                  <a:pt x="9849" y="1363"/>
                </a:lnTo>
                <a:cubicBezTo>
                  <a:pt x="10008" y="1363"/>
                  <a:pt x="10103" y="1236"/>
                  <a:pt x="10103" y="1109"/>
                </a:cubicBezTo>
                <a:lnTo>
                  <a:pt x="10103" y="254"/>
                </a:lnTo>
                <a:cubicBezTo>
                  <a:pt x="10103" y="128"/>
                  <a:pt x="10008" y="1"/>
                  <a:pt x="9849" y="1"/>
                </a:cubicBez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g2b641fe306a_0_519"/>
          <p:cNvSpPr/>
          <p:nvPr/>
        </p:nvSpPr>
        <p:spPr>
          <a:xfrm>
            <a:off x="7206453" y="3522283"/>
            <a:ext cx="160079" cy="20824"/>
          </a:xfrm>
          <a:custGeom>
            <a:avLst/>
            <a:gdLst/>
            <a:ahLst/>
            <a:cxnLst/>
            <a:rect l="l" t="t" r="r" b="b"/>
            <a:pathLst>
              <a:path w="6778" h="856" extrusionOk="0">
                <a:moveTo>
                  <a:pt x="1" y="0"/>
                </a:moveTo>
                <a:lnTo>
                  <a:pt x="1" y="855"/>
                </a:lnTo>
                <a:lnTo>
                  <a:pt x="6778" y="855"/>
                </a:lnTo>
                <a:lnTo>
                  <a:pt x="6778" y="0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g2b641fe306a_0_519"/>
          <p:cNvSpPr/>
          <p:nvPr/>
        </p:nvSpPr>
        <p:spPr>
          <a:xfrm>
            <a:off x="7200478" y="3516882"/>
            <a:ext cx="172053" cy="32380"/>
          </a:xfrm>
          <a:custGeom>
            <a:avLst/>
            <a:gdLst/>
            <a:ahLst/>
            <a:cxnLst/>
            <a:rect l="l" t="t" r="r" b="b"/>
            <a:pathLst>
              <a:path w="7285" h="1331" extrusionOk="0">
                <a:moveTo>
                  <a:pt x="6777" y="476"/>
                </a:moveTo>
                <a:lnTo>
                  <a:pt x="6777" y="856"/>
                </a:lnTo>
                <a:lnTo>
                  <a:pt x="507" y="856"/>
                </a:lnTo>
                <a:lnTo>
                  <a:pt x="507" y="476"/>
                </a:lnTo>
                <a:close/>
                <a:moveTo>
                  <a:pt x="254" y="1"/>
                </a:moveTo>
                <a:cubicBezTo>
                  <a:pt x="95" y="1"/>
                  <a:pt x="0" y="96"/>
                  <a:pt x="0" y="222"/>
                </a:cubicBezTo>
                <a:lnTo>
                  <a:pt x="0" y="1077"/>
                </a:lnTo>
                <a:cubicBezTo>
                  <a:pt x="0" y="1236"/>
                  <a:pt x="127" y="1331"/>
                  <a:pt x="254" y="1331"/>
                </a:cubicBezTo>
                <a:lnTo>
                  <a:pt x="7031" y="1331"/>
                </a:lnTo>
                <a:cubicBezTo>
                  <a:pt x="7157" y="1331"/>
                  <a:pt x="7284" y="1236"/>
                  <a:pt x="7284" y="1077"/>
                </a:cubicBezTo>
                <a:lnTo>
                  <a:pt x="7284" y="222"/>
                </a:lnTo>
                <a:cubicBezTo>
                  <a:pt x="7284" y="96"/>
                  <a:pt x="7157" y="1"/>
                  <a:pt x="7031" y="1"/>
                </a:cubicBez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g2b641fe306a_0_519"/>
          <p:cNvSpPr/>
          <p:nvPr/>
        </p:nvSpPr>
        <p:spPr>
          <a:xfrm>
            <a:off x="4700979" y="4257281"/>
            <a:ext cx="388957" cy="256582"/>
          </a:xfrm>
          <a:custGeom>
            <a:avLst/>
            <a:gdLst/>
            <a:ahLst/>
            <a:cxnLst/>
            <a:rect l="l" t="t" r="r" b="b"/>
            <a:pathLst>
              <a:path w="16469" h="10547" extrusionOk="0">
                <a:moveTo>
                  <a:pt x="1" y="0"/>
                </a:moveTo>
                <a:lnTo>
                  <a:pt x="1" y="10546"/>
                </a:lnTo>
                <a:lnTo>
                  <a:pt x="16469" y="10546"/>
                </a:lnTo>
                <a:lnTo>
                  <a:pt x="164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g2b641fe306a_0_519"/>
          <p:cNvSpPr/>
          <p:nvPr/>
        </p:nvSpPr>
        <p:spPr>
          <a:xfrm>
            <a:off x="4695759" y="4251880"/>
            <a:ext cx="399419" cy="267359"/>
          </a:xfrm>
          <a:custGeom>
            <a:avLst/>
            <a:gdLst/>
            <a:ahLst/>
            <a:cxnLst/>
            <a:rect l="l" t="t" r="r" b="b"/>
            <a:pathLst>
              <a:path w="16912" h="10990" extrusionOk="0">
                <a:moveTo>
                  <a:pt x="16500" y="444"/>
                </a:moveTo>
                <a:lnTo>
                  <a:pt x="16500" y="10578"/>
                </a:lnTo>
                <a:lnTo>
                  <a:pt x="443" y="10578"/>
                </a:lnTo>
                <a:lnTo>
                  <a:pt x="443" y="444"/>
                </a:lnTo>
                <a:close/>
                <a:moveTo>
                  <a:pt x="222" y="1"/>
                </a:moveTo>
                <a:cubicBezTo>
                  <a:pt x="95" y="1"/>
                  <a:pt x="0" y="96"/>
                  <a:pt x="0" y="222"/>
                </a:cubicBezTo>
                <a:lnTo>
                  <a:pt x="0" y="10768"/>
                </a:lnTo>
                <a:cubicBezTo>
                  <a:pt x="0" y="10895"/>
                  <a:pt x="95" y="10990"/>
                  <a:pt x="222" y="10990"/>
                </a:cubicBezTo>
                <a:lnTo>
                  <a:pt x="16721" y="10990"/>
                </a:lnTo>
                <a:cubicBezTo>
                  <a:pt x="16816" y="10990"/>
                  <a:pt x="16911" y="10895"/>
                  <a:pt x="16911" y="10768"/>
                </a:cubicBezTo>
                <a:lnTo>
                  <a:pt x="16911" y="222"/>
                </a:lnTo>
                <a:cubicBezTo>
                  <a:pt x="16911" y="96"/>
                  <a:pt x="16816" y="1"/>
                  <a:pt x="16721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g2b641fe306a_0_519"/>
          <p:cNvSpPr/>
          <p:nvPr/>
        </p:nvSpPr>
        <p:spPr>
          <a:xfrm>
            <a:off x="4736143" y="4348195"/>
            <a:ext cx="221414" cy="25447"/>
          </a:xfrm>
          <a:custGeom>
            <a:avLst/>
            <a:gdLst/>
            <a:ahLst/>
            <a:cxnLst/>
            <a:rect l="l" t="t" r="r" b="b"/>
            <a:pathLst>
              <a:path w="9375" h="1046" extrusionOk="0">
                <a:moveTo>
                  <a:pt x="0" y="0"/>
                </a:moveTo>
                <a:lnTo>
                  <a:pt x="0" y="1045"/>
                </a:lnTo>
                <a:lnTo>
                  <a:pt x="9374" y="1045"/>
                </a:lnTo>
                <a:lnTo>
                  <a:pt x="9374" y="0"/>
                </a:ln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g2b641fe306a_0_519"/>
          <p:cNvSpPr/>
          <p:nvPr/>
        </p:nvSpPr>
        <p:spPr>
          <a:xfrm>
            <a:off x="4730900" y="4342794"/>
            <a:ext cx="231877" cy="36224"/>
          </a:xfrm>
          <a:custGeom>
            <a:avLst/>
            <a:gdLst/>
            <a:ahLst/>
            <a:cxnLst/>
            <a:rect l="l" t="t" r="r" b="b"/>
            <a:pathLst>
              <a:path w="9818" h="1489" extrusionOk="0">
                <a:moveTo>
                  <a:pt x="9375" y="444"/>
                </a:moveTo>
                <a:lnTo>
                  <a:pt x="9375" y="1077"/>
                </a:lnTo>
                <a:lnTo>
                  <a:pt x="444" y="1077"/>
                </a:lnTo>
                <a:lnTo>
                  <a:pt x="444" y="444"/>
                </a:lnTo>
                <a:close/>
                <a:moveTo>
                  <a:pt x="222" y="1"/>
                </a:moveTo>
                <a:cubicBezTo>
                  <a:pt x="96" y="1"/>
                  <a:pt x="1" y="96"/>
                  <a:pt x="1" y="222"/>
                </a:cubicBezTo>
                <a:lnTo>
                  <a:pt x="1" y="1267"/>
                </a:lnTo>
                <a:cubicBezTo>
                  <a:pt x="1" y="1394"/>
                  <a:pt x="96" y="1489"/>
                  <a:pt x="222" y="1489"/>
                </a:cubicBezTo>
                <a:lnTo>
                  <a:pt x="9596" y="1489"/>
                </a:lnTo>
                <a:cubicBezTo>
                  <a:pt x="9723" y="1489"/>
                  <a:pt x="9818" y="1394"/>
                  <a:pt x="9818" y="1267"/>
                </a:cubicBezTo>
                <a:lnTo>
                  <a:pt x="9818" y="222"/>
                </a:lnTo>
                <a:cubicBezTo>
                  <a:pt x="9818" y="96"/>
                  <a:pt x="9723" y="1"/>
                  <a:pt x="9596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g2b641fe306a_0_519"/>
          <p:cNvSpPr/>
          <p:nvPr/>
        </p:nvSpPr>
        <p:spPr>
          <a:xfrm>
            <a:off x="4736143" y="4403663"/>
            <a:ext cx="319379" cy="77070"/>
          </a:xfrm>
          <a:custGeom>
            <a:avLst/>
            <a:gdLst/>
            <a:ahLst/>
            <a:cxnLst/>
            <a:rect l="l" t="t" r="r" b="b"/>
            <a:pathLst>
              <a:path w="13523" h="3168" extrusionOk="0">
                <a:moveTo>
                  <a:pt x="0" y="0"/>
                </a:moveTo>
                <a:lnTo>
                  <a:pt x="0" y="3167"/>
                </a:lnTo>
                <a:lnTo>
                  <a:pt x="13523" y="3167"/>
                </a:lnTo>
                <a:lnTo>
                  <a:pt x="13523" y="0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g2b641fe306a_0_519"/>
          <p:cNvSpPr/>
          <p:nvPr/>
        </p:nvSpPr>
        <p:spPr>
          <a:xfrm>
            <a:off x="4730900" y="4398262"/>
            <a:ext cx="329866" cy="87847"/>
          </a:xfrm>
          <a:custGeom>
            <a:avLst/>
            <a:gdLst/>
            <a:ahLst/>
            <a:cxnLst/>
            <a:rect l="l" t="t" r="r" b="b"/>
            <a:pathLst>
              <a:path w="13967" h="3611" extrusionOk="0">
                <a:moveTo>
                  <a:pt x="13523" y="444"/>
                </a:moveTo>
                <a:lnTo>
                  <a:pt x="13523" y="3168"/>
                </a:lnTo>
                <a:lnTo>
                  <a:pt x="444" y="3168"/>
                </a:lnTo>
                <a:lnTo>
                  <a:pt x="444" y="444"/>
                </a:lnTo>
                <a:close/>
                <a:moveTo>
                  <a:pt x="222" y="1"/>
                </a:moveTo>
                <a:cubicBezTo>
                  <a:pt x="96" y="1"/>
                  <a:pt x="1" y="96"/>
                  <a:pt x="1" y="222"/>
                </a:cubicBezTo>
                <a:lnTo>
                  <a:pt x="1" y="3389"/>
                </a:lnTo>
                <a:cubicBezTo>
                  <a:pt x="1" y="3516"/>
                  <a:pt x="96" y="3611"/>
                  <a:pt x="222" y="3611"/>
                </a:cubicBezTo>
                <a:lnTo>
                  <a:pt x="13745" y="3611"/>
                </a:lnTo>
                <a:cubicBezTo>
                  <a:pt x="13872" y="3611"/>
                  <a:pt x="13967" y="3516"/>
                  <a:pt x="13967" y="3389"/>
                </a:cubicBezTo>
                <a:lnTo>
                  <a:pt x="13967" y="222"/>
                </a:lnTo>
                <a:cubicBezTo>
                  <a:pt x="13967" y="127"/>
                  <a:pt x="13872" y="1"/>
                  <a:pt x="13745" y="1"/>
                </a:cubicBez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2b641fe306a_0_519"/>
          <p:cNvSpPr/>
          <p:nvPr/>
        </p:nvSpPr>
        <p:spPr>
          <a:xfrm>
            <a:off x="4730900" y="4299660"/>
            <a:ext cx="240119" cy="10801"/>
          </a:xfrm>
          <a:custGeom>
            <a:avLst/>
            <a:gdLst/>
            <a:ahLst/>
            <a:cxnLst/>
            <a:rect l="l" t="t" r="r" b="b"/>
            <a:pathLst>
              <a:path w="10167" h="444" extrusionOk="0">
                <a:moveTo>
                  <a:pt x="222" y="0"/>
                </a:moveTo>
                <a:cubicBezTo>
                  <a:pt x="96" y="0"/>
                  <a:pt x="1" y="95"/>
                  <a:pt x="1" y="222"/>
                </a:cubicBezTo>
                <a:cubicBezTo>
                  <a:pt x="1" y="348"/>
                  <a:pt x="96" y="443"/>
                  <a:pt x="222" y="443"/>
                </a:cubicBezTo>
                <a:lnTo>
                  <a:pt x="9945" y="443"/>
                </a:lnTo>
                <a:cubicBezTo>
                  <a:pt x="10071" y="443"/>
                  <a:pt x="10166" y="348"/>
                  <a:pt x="10166" y="222"/>
                </a:cubicBezTo>
                <a:cubicBezTo>
                  <a:pt x="10166" y="95"/>
                  <a:pt x="10071" y="0"/>
                  <a:pt x="9945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g2b641fe306a_0_519"/>
          <p:cNvSpPr/>
          <p:nvPr/>
        </p:nvSpPr>
        <p:spPr>
          <a:xfrm>
            <a:off x="4986685" y="4299660"/>
            <a:ext cx="74064" cy="10801"/>
          </a:xfrm>
          <a:custGeom>
            <a:avLst/>
            <a:gdLst/>
            <a:ahLst/>
            <a:cxnLst/>
            <a:rect l="l" t="t" r="r" b="b"/>
            <a:pathLst>
              <a:path w="3136" h="444" extrusionOk="0">
                <a:moveTo>
                  <a:pt x="222" y="0"/>
                </a:moveTo>
                <a:cubicBezTo>
                  <a:pt x="95" y="0"/>
                  <a:pt x="0" y="95"/>
                  <a:pt x="0" y="222"/>
                </a:cubicBezTo>
                <a:cubicBezTo>
                  <a:pt x="0" y="348"/>
                  <a:pt x="95" y="443"/>
                  <a:pt x="222" y="443"/>
                </a:cubicBezTo>
                <a:lnTo>
                  <a:pt x="2914" y="443"/>
                </a:lnTo>
                <a:cubicBezTo>
                  <a:pt x="3041" y="443"/>
                  <a:pt x="3136" y="348"/>
                  <a:pt x="3136" y="222"/>
                </a:cubicBezTo>
                <a:cubicBezTo>
                  <a:pt x="3136" y="95"/>
                  <a:pt x="3041" y="0"/>
                  <a:pt x="2914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g2b641fe306a_0_519"/>
          <p:cNvSpPr/>
          <p:nvPr/>
        </p:nvSpPr>
        <p:spPr>
          <a:xfrm>
            <a:off x="6871388" y="2410517"/>
            <a:ext cx="126424" cy="70136"/>
          </a:xfrm>
          <a:custGeom>
            <a:avLst/>
            <a:gdLst/>
            <a:ahLst/>
            <a:cxnLst/>
            <a:rect l="l" t="t" r="r" b="b"/>
            <a:pathLst>
              <a:path w="5353" h="2883" extrusionOk="0">
                <a:moveTo>
                  <a:pt x="951" y="1"/>
                </a:moveTo>
                <a:cubicBezTo>
                  <a:pt x="444" y="1"/>
                  <a:pt x="1" y="413"/>
                  <a:pt x="1" y="951"/>
                </a:cubicBezTo>
                <a:lnTo>
                  <a:pt x="1" y="2725"/>
                </a:lnTo>
                <a:cubicBezTo>
                  <a:pt x="1" y="2820"/>
                  <a:pt x="96" y="2883"/>
                  <a:pt x="191" y="2883"/>
                </a:cubicBezTo>
                <a:cubicBezTo>
                  <a:pt x="286" y="2883"/>
                  <a:pt x="349" y="2820"/>
                  <a:pt x="349" y="2725"/>
                </a:cubicBezTo>
                <a:lnTo>
                  <a:pt x="349" y="951"/>
                </a:lnTo>
                <a:cubicBezTo>
                  <a:pt x="349" y="603"/>
                  <a:pt x="634" y="318"/>
                  <a:pt x="951" y="318"/>
                </a:cubicBezTo>
                <a:lnTo>
                  <a:pt x="4403" y="318"/>
                </a:lnTo>
                <a:cubicBezTo>
                  <a:pt x="4751" y="318"/>
                  <a:pt x="5036" y="603"/>
                  <a:pt x="5036" y="951"/>
                </a:cubicBezTo>
                <a:lnTo>
                  <a:pt x="5036" y="2725"/>
                </a:lnTo>
                <a:cubicBezTo>
                  <a:pt x="5036" y="2820"/>
                  <a:pt x="5100" y="2883"/>
                  <a:pt x="5195" y="2883"/>
                </a:cubicBezTo>
                <a:cubicBezTo>
                  <a:pt x="5290" y="2883"/>
                  <a:pt x="5353" y="2820"/>
                  <a:pt x="5353" y="2725"/>
                </a:cubicBezTo>
                <a:lnTo>
                  <a:pt x="5353" y="951"/>
                </a:lnTo>
                <a:cubicBezTo>
                  <a:pt x="5353" y="413"/>
                  <a:pt x="4941" y="1"/>
                  <a:pt x="4403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g2b641fe306a_0_519"/>
          <p:cNvSpPr/>
          <p:nvPr/>
        </p:nvSpPr>
        <p:spPr>
          <a:xfrm>
            <a:off x="6887093" y="2398207"/>
            <a:ext cx="126424" cy="70890"/>
          </a:xfrm>
          <a:custGeom>
            <a:avLst/>
            <a:gdLst/>
            <a:ahLst/>
            <a:cxnLst/>
            <a:rect l="l" t="t" r="r" b="b"/>
            <a:pathLst>
              <a:path w="5353" h="2914" extrusionOk="0">
                <a:moveTo>
                  <a:pt x="951" y="0"/>
                </a:moveTo>
                <a:cubicBezTo>
                  <a:pt x="444" y="0"/>
                  <a:pt x="1" y="444"/>
                  <a:pt x="1" y="950"/>
                </a:cubicBezTo>
                <a:lnTo>
                  <a:pt x="1" y="2755"/>
                </a:lnTo>
                <a:cubicBezTo>
                  <a:pt x="1" y="2819"/>
                  <a:pt x="96" y="2914"/>
                  <a:pt x="159" y="2914"/>
                </a:cubicBezTo>
                <a:cubicBezTo>
                  <a:pt x="254" y="2914"/>
                  <a:pt x="349" y="2819"/>
                  <a:pt x="349" y="2755"/>
                </a:cubicBezTo>
                <a:lnTo>
                  <a:pt x="349" y="950"/>
                </a:lnTo>
                <a:cubicBezTo>
                  <a:pt x="349" y="634"/>
                  <a:pt x="603" y="349"/>
                  <a:pt x="951" y="349"/>
                </a:cubicBezTo>
                <a:lnTo>
                  <a:pt x="4403" y="349"/>
                </a:lnTo>
                <a:cubicBezTo>
                  <a:pt x="4751" y="349"/>
                  <a:pt x="5005" y="634"/>
                  <a:pt x="5005" y="950"/>
                </a:cubicBezTo>
                <a:lnTo>
                  <a:pt x="5005" y="2755"/>
                </a:lnTo>
                <a:cubicBezTo>
                  <a:pt x="5005" y="2819"/>
                  <a:pt x="5100" y="2914"/>
                  <a:pt x="5195" y="2914"/>
                </a:cubicBezTo>
                <a:cubicBezTo>
                  <a:pt x="5290" y="2914"/>
                  <a:pt x="5353" y="2819"/>
                  <a:pt x="5353" y="2755"/>
                </a:cubicBezTo>
                <a:lnTo>
                  <a:pt x="5353" y="950"/>
                </a:lnTo>
                <a:cubicBezTo>
                  <a:pt x="5353" y="444"/>
                  <a:pt x="4941" y="0"/>
                  <a:pt x="4403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g2b641fe306a_0_519"/>
          <p:cNvSpPr/>
          <p:nvPr/>
        </p:nvSpPr>
        <p:spPr>
          <a:xfrm>
            <a:off x="6934963" y="2523788"/>
            <a:ext cx="261068" cy="298182"/>
          </a:xfrm>
          <a:custGeom>
            <a:avLst/>
            <a:gdLst/>
            <a:ahLst/>
            <a:cxnLst/>
            <a:rect l="l" t="t" r="r" b="b"/>
            <a:pathLst>
              <a:path w="11054" h="12257" extrusionOk="0">
                <a:moveTo>
                  <a:pt x="317" y="0"/>
                </a:moveTo>
                <a:lnTo>
                  <a:pt x="1" y="12256"/>
                </a:lnTo>
                <a:lnTo>
                  <a:pt x="11053" y="12256"/>
                </a:lnTo>
                <a:lnTo>
                  <a:pt x="10737" y="0"/>
                </a:lnTo>
                <a:close/>
              </a:path>
            </a:pathLst>
          </a:custGeom>
          <a:solidFill>
            <a:srgbClr val="F9FC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g2b641fe306a_0_519"/>
          <p:cNvSpPr/>
          <p:nvPr/>
        </p:nvSpPr>
        <p:spPr>
          <a:xfrm>
            <a:off x="6930475" y="2519920"/>
            <a:ext cx="269287" cy="305894"/>
          </a:xfrm>
          <a:custGeom>
            <a:avLst/>
            <a:gdLst/>
            <a:ahLst/>
            <a:cxnLst/>
            <a:rect l="l" t="t" r="r" b="b"/>
            <a:pathLst>
              <a:path w="11402" h="12574" extrusionOk="0">
                <a:moveTo>
                  <a:pt x="10737" y="318"/>
                </a:moveTo>
                <a:lnTo>
                  <a:pt x="11053" y="12257"/>
                </a:lnTo>
                <a:lnTo>
                  <a:pt x="349" y="12257"/>
                </a:lnTo>
                <a:lnTo>
                  <a:pt x="666" y="318"/>
                </a:lnTo>
                <a:close/>
                <a:moveTo>
                  <a:pt x="507" y="1"/>
                </a:moveTo>
                <a:cubicBezTo>
                  <a:pt x="412" y="1"/>
                  <a:pt x="349" y="64"/>
                  <a:pt x="349" y="159"/>
                </a:cubicBezTo>
                <a:lnTo>
                  <a:pt x="1" y="12415"/>
                </a:lnTo>
                <a:cubicBezTo>
                  <a:pt x="1" y="12447"/>
                  <a:pt x="32" y="12510"/>
                  <a:pt x="64" y="12542"/>
                </a:cubicBezTo>
                <a:cubicBezTo>
                  <a:pt x="96" y="12574"/>
                  <a:pt x="127" y="12574"/>
                  <a:pt x="191" y="12574"/>
                </a:cubicBezTo>
                <a:lnTo>
                  <a:pt x="11243" y="12574"/>
                </a:lnTo>
                <a:cubicBezTo>
                  <a:pt x="11275" y="12574"/>
                  <a:pt x="11338" y="12574"/>
                  <a:pt x="11370" y="12542"/>
                </a:cubicBezTo>
                <a:cubicBezTo>
                  <a:pt x="11402" y="12510"/>
                  <a:pt x="11402" y="12447"/>
                  <a:pt x="11402" y="12415"/>
                </a:cubicBezTo>
                <a:lnTo>
                  <a:pt x="11085" y="159"/>
                </a:lnTo>
                <a:cubicBezTo>
                  <a:pt x="11085" y="64"/>
                  <a:pt x="11022" y="1"/>
                  <a:pt x="10927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g2b641fe306a_0_519"/>
          <p:cNvSpPr/>
          <p:nvPr/>
        </p:nvSpPr>
        <p:spPr>
          <a:xfrm>
            <a:off x="6992562" y="2519920"/>
            <a:ext cx="145862" cy="105581"/>
          </a:xfrm>
          <a:custGeom>
            <a:avLst/>
            <a:gdLst/>
            <a:ahLst/>
            <a:cxnLst/>
            <a:rect l="l" t="t" r="r" b="b"/>
            <a:pathLst>
              <a:path w="6176" h="4340" extrusionOk="0">
                <a:moveTo>
                  <a:pt x="159" y="1"/>
                </a:moveTo>
                <a:cubicBezTo>
                  <a:pt x="64" y="1"/>
                  <a:pt x="0" y="64"/>
                  <a:pt x="0" y="159"/>
                </a:cubicBezTo>
                <a:lnTo>
                  <a:pt x="0" y="1268"/>
                </a:lnTo>
                <a:cubicBezTo>
                  <a:pt x="0" y="2978"/>
                  <a:pt x="1394" y="4340"/>
                  <a:pt x="3072" y="4340"/>
                </a:cubicBezTo>
                <a:cubicBezTo>
                  <a:pt x="4782" y="4340"/>
                  <a:pt x="6176" y="2978"/>
                  <a:pt x="6176" y="1268"/>
                </a:cubicBezTo>
                <a:lnTo>
                  <a:pt x="6176" y="159"/>
                </a:lnTo>
                <a:cubicBezTo>
                  <a:pt x="6176" y="64"/>
                  <a:pt x="6081" y="1"/>
                  <a:pt x="5986" y="1"/>
                </a:cubicBezTo>
                <a:cubicBezTo>
                  <a:pt x="5891" y="1"/>
                  <a:pt x="5827" y="64"/>
                  <a:pt x="5827" y="159"/>
                </a:cubicBezTo>
                <a:lnTo>
                  <a:pt x="5827" y="1268"/>
                </a:lnTo>
                <a:cubicBezTo>
                  <a:pt x="5827" y="2788"/>
                  <a:pt x="4592" y="4023"/>
                  <a:pt x="3072" y="4023"/>
                </a:cubicBezTo>
                <a:cubicBezTo>
                  <a:pt x="1552" y="4023"/>
                  <a:pt x="317" y="2788"/>
                  <a:pt x="317" y="1268"/>
                </a:cubicBezTo>
                <a:lnTo>
                  <a:pt x="317" y="159"/>
                </a:lnTo>
                <a:cubicBezTo>
                  <a:pt x="317" y="64"/>
                  <a:pt x="254" y="1"/>
                  <a:pt x="159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g2b641fe306a_0_519"/>
          <p:cNvSpPr/>
          <p:nvPr/>
        </p:nvSpPr>
        <p:spPr>
          <a:xfrm>
            <a:off x="4358452" y="3285742"/>
            <a:ext cx="323135" cy="419138"/>
          </a:xfrm>
          <a:custGeom>
            <a:avLst/>
            <a:gdLst/>
            <a:ahLst/>
            <a:cxnLst/>
            <a:rect l="l" t="t" r="r" b="b"/>
            <a:pathLst>
              <a:path w="13682" h="17229" extrusionOk="0">
                <a:moveTo>
                  <a:pt x="1204" y="1"/>
                </a:moveTo>
                <a:cubicBezTo>
                  <a:pt x="539" y="1"/>
                  <a:pt x="0" y="539"/>
                  <a:pt x="0" y="1204"/>
                </a:cubicBezTo>
                <a:lnTo>
                  <a:pt x="0" y="16057"/>
                </a:lnTo>
                <a:cubicBezTo>
                  <a:pt x="0" y="16690"/>
                  <a:pt x="539" y="17229"/>
                  <a:pt x="1204" y="17229"/>
                </a:cubicBezTo>
                <a:lnTo>
                  <a:pt x="12510" y="17229"/>
                </a:lnTo>
                <a:cubicBezTo>
                  <a:pt x="13143" y="17229"/>
                  <a:pt x="13681" y="16690"/>
                  <a:pt x="13681" y="16057"/>
                </a:cubicBezTo>
                <a:lnTo>
                  <a:pt x="13681" y="1204"/>
                </a:lnTo>
                <a:cubicBezTo>
                  <a:pt x="13681" y="539"/>
                  <a:pt x="13143" y="1"/>
                  <a:pt x="12510" y="1"/>
                </a:cubicBez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g2b641fe306a_0_519"/>
          <p:cNvSpPr/>
          <p:nvPr/>
        </p:nvSpPr>
        <p:spPr>
          <a:xfrm>
            <a:off x="4354721" y="3281898"/>
            <a:ext cx="331354" cy="427604"/>
          </a:xfrm>
          <a:custGeom>
            <a:avLst/>
            <a:gdLst/>
            <a:ahLst/>
            <a:cxnLst/>
            <a:rect l="l" t="t" r="r" b="b"/>
            <a:pathLst>
              <a:path w="14030" h="17577" extrusionOk="0">
                <a:moveTo>
                  <a:pt x="12668" y="349"/>
                </a:moveTo>
                <a:cubicBezTo>
                  <a:pt x="13206" y="349"/>
                  <a:pt x="13649" y="792"/>
                  <a:pt x="13649" y="1362"/>
                </a:cubicBezTo>
                <a:lnTo>
                  <a:pt x="13649" y="16215"/>
                </a:lnTo>
                <a:cubicBezTo>
                  <a:pt x="13649" y="16753"/>
                  <a:pt x="13206" y="17197"/>
                  <a:pt x="12668" y="17197"/>
                </a:cubicBezTo>
                <a:lnTo>
                  <a:pt x="1362" y="17197"/>
                </a:lnTo>
                <a:cubicBezTo>
                  <a:pt x="792" y="17197"/>
                  <a:pt x="348" y="16753"/>
                  <a:pt x="348" y="16215"/>
                </a:cubicBezTo>
                <a:lnTo>
                  <a:pt x="348" y="1362"/>
                </a:lnTo>
                <a:cubicBezTo>
                  <a:pt x="348" y="792"/>
                  <a:pt x="792" y="349"/>
                  <a:pt x="1362" y="349"/>
                </a:cubicBezTo>
                <a:close/>
                <a:moveTo>
                  <a:pt x="1362" y="1"/>
                </a:moveTo>
                <a:cubicBezTo>
                  <a:pt x="602" y="1"/>
                  <a:pt x="0" y="602"/>
                  <a:pt x="0" y="1362"/>
                </a:cubicBezTo>
                <a:lnTo>
                  <a:pt x="0" y="16215"/>
                </a:lnTo>
                <a:cubicBezTo>
                  <a:pt x="0" y="16943"/>
                  <a:pt x="602" y="17577"/>
                  <a:pt x="1362" y="17577"/>
                </a:cubicBezTo>
                <a:lnTo>
                  <a:pt x="12668" y="17577"/>
                </a:lnTo>
                <a:cubicBezTo>
                  <a:pt x="13396" y="17577"/>
                  <a:pt x="14029" y="16943"/>
                  <a:pt x="14029" y="16215"/>
                </a:cubicBezTo>
                <a:lnTo>
                  <a:pt x="14029" y="1362"/>
                </a:lnTo>
                <a:cubicBezTo>
                  <a:pt x="14029" y="602"/>
                  <a:pt x="13396" y="1"/>
                  <a:pt x="12668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g2b641fe306a_0_519"/>
          <p:cNvSpPr/>
          <p:nvPr/>
        </p:nvSpPr>
        <p:spPr>
          <a:xfrm>
            <a:off x="4387618" y="3315033"/>
            <a:ext cx="264799" cy="323604"/>
          </a:xfrm>
          <a:custGeom>
            <a:avLst/>
            <a:gdLst/>
            <a:ahLst/>
            <a:cxnLst/>
            <a:rect l="l" t="t" r="r" b="b"/>
            <a:pathLst>
              <a:path w="11212" h="13302" extrusionOk="0">
                <a:moveTo>
                  <a:pt x="476" y="0"/>
                </a:moveTo>
                <a:cubicBezTo>
                  <a:pt x="222" y="0"/>
                  <a:pt x="0" y="190"/>
                  <a:pt x="0" y="475"/>
                </a:cubicBezTo>
                <a:lnTo>
                  <a:pt x="0" y="12826"/>
                </a:lnTo>
                <a:cubicBezTo>
                  <a:pt x="0" y="13080"/>
                  <a:pt x="222" y="13301"/>
                  <a:pt x="476" y="13301"/>
                </a:cubicBezTo>
                <a:lnTo>
                  <a:pt x="10736" y="13301"/>
                </a:lnTo>
                <a:cubicBezTo>
                  <a:pt x="11021" y="13301"/>
                  <a:pt x="11211" y="13080"/>
                  <a:pt x="11211" y="12826"/>
                </a:cubicBezTo>
                <a:lnTo>
                  <a:pt x="11211" y="475"/>
                </a:lnTo>
                <a:cubicBezTo>
                  <a:pt x="11211" y="190"/>
                  <a:pt x="11021" y="0"/>
                  <a:pt x="10736" y="0"/>
                </a:cubicBezTo>
                <a:close/>
              </a:path>
            </a:pathLst>
          </a:custGeom>
          <a:solidFill>
            <a:srgbClr val="F9FC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g2b641fe306a_0_519"/>
          <p:cNvSpPr/>
          <p:nvPr/>
        </p:nvSpPr>
        <p:spPr>
          <a:xfrm>
            <a:off x="4383131" y="3310410"/>
            <a:ext cx="273774" cy="332070"/>
          </a:xfrm>
          <a:custGeom>
            <a:avLst/>
            <a:gdLst/>
            <a:ahLst/>
            <a:cxnLst/>
            <a:rect l="l" t="t" r="r" b="b"/>
            <a:pathLst>
              <a:path w="11592" h="13650" extrusionOk="0">
                <a:moveTo>
                  <a:pt x="10926" y="349"/>
                </a:moveTo>
                <a:cubicBezTo>
                  <a:pt x="11116" y="349"/>
                  <a:pt x="11243" y="475"/>
                  <a:pt x="11243" y="665"/>
                </a:cubicBezTo>
                <a:lnTo>
                  <a:pt x="11243" y="13016"/>
                </a:lnTo>
                <a:cubicBezTo>
                  <a:pt x="11243" y="13175"/>
                  <a:pt x="11116" y="13301"/>
                  <a:pt x="10926" y="13301"/>
                </a:cubicBezTo>
                <a:lnTo>
                  <a:pt x="666" y="13301"/>
                </a:lnTo>
                <a:cubicBezTo>
                  <a:pt x="507" y="13301"/>
                  <a:pt x="380" y="13175"/>
                  <a:pt x="380" y="13016"/>
                </a:cubicBezTo>
                <a:lnTo>
                  <a:pt x="380" y="665"/>
                </a:lnTo>
                <a:cubicBezTo>
                  <a:pt x="380" y="475"/>
                  <a:pt x="507" y="349"/>
                  <a:pt x="666" y="349"/>
                </a:cubicBezTo>
                <a:close/>
                <a:moveTo>
                  <a:pt x="666" y="0"/>
                </a:moveTo>
                <a:cubicBezTo>
                  <a:pt x="317" y="0"/>
                  <a:pt x="0" y="285"/>
                  <a:pt x="0" y="665"/>
                </a:cubicBezTo>
                <a:lnTo>
                  <a:pt x="0" y="12985"/>
                </a:lnTo>
                <a:cubicBezTo>
                  <a:pt x="0" y="13365"/>
                  <a:pt x="317" y="13650"/>
                  <a:pt x="666" y="13650"/>
                </a:cubicBezTo>
                <a:lnTo>
                  <a:pt x="10926" y="13650"/>
                </a:lnTo>
                <a:cubicBezTo>
                  <a:pt x="11306" y="13650"/>
                  <a:pt x="11591" y="13365"/>
                  <a:pt x="11591" y="12985"/>
                </a:cubicBezTo>
                <a:lnTo>
                  <a:pt x="11591" y="665"/>
                </a:lnTo>
                <a:cubicBezTo>
                  <a:pt x="11591" y="285"/>
                  <a:pt x="11306" y="0"/>
                  <a:pt x="10926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g2b641fe306a_0_519"/>
          <p:cNvSpPr/>
          <p:nvPr/>
        </p:nvSpPr>
        <p:spPr>
          <a:xfrm>
            <a:off x="4505792" y="3656330"/>
            <a:ext cx="28435" cy="29290"/>
          </a:xfrm>
          <a:custGeom>
            <a:avLst/>
            <a:gdLst/>
            <a:ahLst/>
            <a:cxnLst/>
            <a:rect l="l" t="t" r="r" b="b"/>
            <a:pathLst>
              <a:path w="1204" h="1204" extrusionOk="0">
                <a:moveTo>
                  <a:pt x="602" y="1"/>
                </a:moveTo>
                <a:cubicBezTo>
                  <a:pt x="285" y="1"/>
                  <a:pt x="0" y="286"/>
                  <a:pt x="0" y="602"/>
                </a:cubicBezTo>
                <a:cubicBezTo>
                  <a:pt x="0" y="951"/>
                  <a:pt x="285" y="1204"/>
                  <a:pt x="602" y="1204"/>
                </a:cubicBezTo>
                <a:cubicBezTo>
                  <a:pt x="950" y="1204"/>
                  <a:pt x="1204" y="951"/>
                  <a:pt x="1204" y="602"/>
                </a:cubicBezTo>
                <a:cubicBezTo>
                  <a:pt x="1204" y="286"/>
                  <a:pt x="950" y="1"/>
                  <a:pt x="602" y="1"/>
                </a:cubicBezTo>
                <a:close/>
              </a:path>
            </a:pathLst>
          </a:custGeom>
          <a:solidFill>
            <a:srgbClr val="F9FC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g2b641fe306a_0_519"/>
          <p:cNvSpPr/>
          <p:nvPr/>
        </p:nvSpPr>
        <p:spPr>
          <a:xfrm>
            <a:off x="4502037" y="3651708"/>
            <a:ext cx="36678" cy="38559"/>
          </a:xfrm>
          <a:custGeom>
            <a:avLst/>
            <a:gdLst/>
            <a:ahLst/>
            <a:cxnLst/>
            <a:rect l="l" t="t" r="r" b="b"/>
            <a:pathLst>
              <a:path w="1553" h="1585" extrusionOk="0">
                <a:moveTo>
                  <a:pt x="761" y="381"/>
                </a:moveTo>
                <a:cubicBezTo>
                  <a:pt x="1014" y="381"/>
                  <a:pt x="1204" y="571"/>
                  <a:pt x="1204" y="792"/>
                </a:cubicBezTo>
                <a:cubicBezTo>
                  <a:pt x="1204" y="1046"/>
                  <a:pt x="1014" y="1236"/>
                  <a:pt x="761" y="1236"/>
                </a:cubicBezTo>
                <a:cubicBezTo>
                  <a:pt x="539" y="1236"/>
                  <a:pt x="349" y="1046"/>
                  <a:pt x="349" y="792"/>
                </a:cubicBezTo>
                <a:cubicBezTo>
                  <a:pt x="349" y="539"/>
                  <a:pt x="539" y="381"/>
                  <a:pt x="761" y="381"/>
                </a:cubicBezTo>
                <a:close/>
                <a:moveTo>
                  <a:pt x="761" y="1"/>
                </a:moveTo>
                <a:cubicBezTo>
                  <a:pt x="349" y="1"/>
                  <a:pt x="1" y="381"/>
                  <a:pt x="1" y="792"/>
                </a:cubicBezTo>
                <a:cubicBezTo>
                  <a:pt x="1" y="1236"/>
                  <a:pt x="349" y="1584"/>
                  <a:pt x="761" y="1584"/>
                </a:cubicBezTo>
                <a:cubicBezTo>
                  <a:pt x="1204" y="1584"/>
                  <a:pt x="1553" y="1236"/>
                  <a:pt x="1553" y="792"/>
                </a:cubicBezTo>
                <a:cubicBezTo>
                  <a:pt x="1553" y="349"/>
                  <a:pt x="1204" y="1"/>
                  <a:pt x="761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g2b641fe306a_0_519"/>
          <p:cNvSpPr/>
          <p:nvPr/>
        </p:nvSpPr>
        <p:spPr>
          <a:xfrm>
            <a:off x="4505037" y="3521505"/>
            <a:ext cx="44141" cy="84003"/>
          </a:xfrm>
          <a:custGeom>
            <a:avLst/>
            <a:gdLst/>
            <a:ahLst/>
            <a:cxnLst/>
            <a:rect l="l" t="t" r="r" b="b"/>
            <a:pathLst>
              <a:path w="1869" h="3453" extrusionOk="0">
                <a:moveTo>
                  <a:pt x="824" y="539"/>
                </a:moveTo>
                <a:lnTo>
                  <a:pt x="824" y="1426"/>
                </a:lnTo>
                <a:cubicBezTo>
                  <a:pt x="697" y="1394"/>
                  <a:pt x="602" y="1362"/>
                  <a:pt x="507" y="1267"/>
                </a:cubicBezTo>
                <a:cubicBezTo>
                  <a:pt x="412" y="1204"/>
                  <a:pt x="381" y="1109"/>
                  <a:pt x="381" y="982"/>
                </a:cubicBezTo>
                <a:cubicBezTo>
                  <a:pt x="381" y="887"/>
                  <a:pt x="412" y="792"/>
                  <a:pt x="476" y="697"/>
                </a:cubicBezTo>
                <a:cubicBezTo>
                  <a:pt x="571" y="602"/>
                  <a:pt x="666" y="539"/>
                  <a:pt x="824" y="539"/>
                </a:cubicBezTo>
                <a:close/>
                <a:moveTo>
                  <a:pt x="1014" y="1806"/>
                </a:moveTo>
                <a:cubicBezTo>
                  <a:pt x="1172" y="1869"/>
                  <a:pt x="1267" y="1901"/>
                  <a:pt x="1362" y="1964"/>
                </a:cubicBezTo>
                <a:cubicBezTo>
                  <a:pt x="1457" y="2027"/>
                  <a:pt x="1521" y="2154"/>
                  <a:pt x="1521" y="2312"/>
                </a:cubicBezTo>
                <a:cubicBezTo>
                  <a:pt x="1521" y="2407"/>
                  <a:pt x="1489" y="2502"/>
                  <a:pt x="1457" y="2566"/>
                </a:cubicBezTo>
                <a:cubicBezTo>
                  <a:pt x="1394" y="2724"/>
                  <a:pt x="1236" y="2787"/>
                  <a:pt x="1014" y="2787"/>
                </a:cubicBezTo>
                <a:lnTo>
                  <a:pt x="1014" y="1806"/>
                </a:lnTo>
                <a:close/>
                <a:moveTo>
                  <a:pt x="824" y="1"/>
                </a:moveTo>
                <a:lnTo>
                  <a:pt x="824" y="254"/>
                </a:lnTo>
                <a:cubicBezTo>
                  <a:pt x="602" y="254"/>
                  <a:pt x="381" y="349"/>
                  <a:pt x="254" y="507"/>
                </a:cubicBezTo>
                <a:cubicBezTo>
                  <a:pt x="127" y="666"/>
                  <a:pt x="32" y="824"/>
                  <a:pt x="32" y="1014"/>
                </a:cubicBezTo>
                <a:cubicBezTo>
                  <a:pt x="32" y="1236"/>
                  <a:pt x="96" y="1394"/>
                  <a:pt x="222" y="1521"/>
                </a:cubicBezTo>
                <a:cubicBezTo>
                  <a:pt x="349" y="1647"/>
                  <a:pt x="571" y="1711"/>
                  <a:pt x="824" y="1774"/>
                </a:cubicBezTo>
                <a:lnTo>
                  <a:pt x="824" y="2787"/>
                </a:lnTo>
                <a:cubicBezTo>
                  <a:pt x="634" y="2787"/>
                  <a:pt x="476" y="2692"/>
                  <a:pt x="412" y="2566"/>
                </a:cubicBezTo>
                <a:cubicBezTo>
                  <a:pt x="349" y="2471"/>
                  <a:pt x="349" y="2344"/>
                  <a:pt x="317" y="2186"/>
                </a:cubicBezTo>
                <a:lnTo>
                  <a:pt x="1" y="2186"/>
                </a:lnTo>
                <a:cubicBezTo>
                  <a:pt x="1" y="2407"/>
                  <a:pt x="32" y="2566"/>
                  <a:pt x="96" y="2692"/>
                </a:cubicBezTo>
                <a:cubicBezTo>
                  <a:pt x="222" y="2914"/>
                  <a:pt x="476" y="3041"/>
                  <a:pt x="824" y="3072"/>
                </a:cubicBezTo>
                <a:lnTo>
                  <a:pt x="824" y="3452"/>
                </a:lnTo>
                <a:lnTo>
                  <a:pt x="1014" y="3452"/>
                </a:lnTo>
                <a:lnTo>
                  <a:pt x="1014" y="3072"/>
                </a:lnTo>
                <a:cubicBezTo>
                  <a:pt x="1236" y="3041"/>
                  <a:pt x="1426" y="3009"/>
                  <a:pt x="1521" y="2914"/>
                </a:cubicBezTo>
                <a:cubicBezTo>
                  <a:pt x="1742" y="2787"/>
                  <a:pt x="1869" y="2534"/>
                  <a:pt x="1869" y="2217"/>
                </a:cubicBezTo>
                <a:cubicBezTo>
                  <a:pt x="1869" y="1996"/>
                  <a:pt x="1774" y="1806"/>
                  <a:pt x="1616" y="1679"/>
                </a:cubicBezTo>
                <a:cubicBezTo>
                  <a:pt x="1489" y="1616"/>
                  <a:pt x="1299" y="1552"/>
                  <a:pt x="1014" y="1457"/>
                </a:cubicBezTo>
                <a:lnTo>
                  <a:pt x="1014" y="539"/>
                </a:lnTo>
                <a:cubicBezTo>
                  <a:pt x="1172" y="571"/>
                  <a:pt x="1299" y="634"/>
                  <a:pt x="1394" y="761"/>
                </a:cubicBezTo>
                <a:cubicBezTo>
                  <a:pt x="1426" y="824"/>
                  <a:pt x="1457" y="887"/>
                  <a:pt x="1457" y="982"/>
                </a:cubicBezTo>
                <a:lnTo>
                  <a:pt x="1806" y="982"/>
                </a:lnTo>
                <a:cubicBezTo>
                  <a:pt x="1774" y="792"/>
                  <a:pt x="1711" y="602"/>
                  <a:pt x="1584" y="476"/>
                </a:cubicBezTo>
                <a:cubicBezTo>
                  <a:pt x="1457" y="349"/>
                  <a:pt x="1267" y="286"/>
                  <a:pt x="1014" y="254"/>
                </a:cubicBezTo>
                <a:lnTo>
                  <a:pt x="1014" y="1"/>
                </a:ln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g2b641fe306a_0_519"/>
          <p:cNvSpPr/>
          <p:nvPr/>
        </p:nvSpPr>
        <p:spPr>
          <a:xfrm>
            <a:off x="4431001" y="3410569"/>
            <a:ext cx="178029" cy="8490"/>
          </a:xfrm>
          <a:custGeom>
            <a:avLst/>
            <a:gdLst/>
            <a:ahLst/>
            <a:cxnLst/>
            <a:rect l="l" t="t" r="r" b="b"/>
            <a:pathLst>
              <a:path w="7538" h="349" extrusionOk="0">
                <a:moveTo>
                  <a:pt x="190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285"/>
                  <a:pt x="95" y="349"/>
                  <a:pt x="190" y="349"/>
                </a:cubicBezTo>
                <a:lnTo>
                  <a:pt x="7379" y="349"/>
                </a:lnTo>
                <a:cubicBezTo>
                  <a:pt x="7474" y="349"/>
                  <a:pt x="7538" y="285"/>
                  <a:pt x="7538" y="190"/>
                </a:cubicBezTo>
                <a:cubicBezTo>
                  <a:pt x="7538" y="95"/>
                  <a:pt x="7474" y="0"/>
                  <a:pt x="7379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g2b641fe306a_0_519"/>
          <p:cNvSpPr/>
          <p:nvPr/>
        </p:nvSpPr>
        <p:spPr>
          <a:xfrm>
            <a:off x="4431001" y="3443679"/>
            <a:ext cx="178029" cy="8515"/>
          </a:xfrm>
          <a:custGeom>
            <a:avLst/>
            <a:gdLst/>
            <a:ahLst/>
            <a:cxnLst/>
            <a:rect l="l" t="t" r="r" b="b"/>
            <a:pathLst>
              <a:path w="7538" h="350" extrusionOk="0">
                <a:moveTo>
                  <a:pt x="190" y="1"/>
                </a:moveTo>
                <a:cubicBezTo>
                  <a:pt x="95" y="1"/>
                  <a:pt x="0" y="64"/>
                  <a:pt x="0" y="159"/>
                </a:cubicBezTo>
                <a:cubicBezTo>
                  <a:pt x="0" y="254"/>
                  <a:pt x="95" y="349"/>
                  <a:pt x="190" y="349"/>
                </a:cubicBezTo>
                <a:lnTo>
                  <a:pt x="7379" y="349"/>
                </a:lnTo>
                <a:cubicBezTo>
                  <a:pt x="7474" y="349"/>
                  <a:pt x="7538" y="254"/>
                  <a:pt x="7538" y="159"/>
                </a:cubicBezTo>
                <a:cubicBezTo>
                  <a:pt x="7538" y="64"/>
                  <a:pt x="7474" y="1"/>
                  <a:pt x="7379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g2b641fe306a_0_519"/>
          <p:cNvSpPr/>
          <p:nvPr/>
        </p:nvSpPr>
        <p:spPr>
          <a:xfrm>
            <a:off x="4431001" y="3476814"/>
            <a:ext cx="178029" cy="8515"/>
          </a:xfrm>
          <a:custGeom>
            <a:avLst/>
            <a:gdLst/>
            <a:ahLst/>
            <a:cxnLst/>
            <a:rect l="l" t="t" r="r" b="b"/>
            <a:pathLst>
              <a:path w="7538" h="350" extrusionOk="0">
                <a:moveTo>
                  <a:pt x="190" y="1"/>
                </a:moveTo>
                <a:cubicBezTo>
                  <a:pt x="95" y="1"/>
                  <a:pt x="0" y="64"/>
                  <a:pt x="0" y="159"/>
                </a:cubicBezTo>
                <a:cubicBezTo>
                  <a:pt x="0" y="254"/>
                  <a:pt x="95" y="349"/>
                  <a:pt x="190" y="349"/>
                </a:cubicBezTo>
                <a:lnTo>
                  <a:pt x="7379" y="349"/>
                </a:lnTo>
                <a:cubicBezTo>
                  <a:pt x="7474" y="349"/>
                  <a:pt x="7538" y="254"/>
                  <a:pt x="7538" y="159"/>
                </a:cubicBezTo>
                <a:cubicBezTo>
                  <a:pt x="7538" y="64"/>
                  <a:pt x="7474" y="1"/>
                  <a:pt x="7379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g2b641fe306a_0_519"/>
          <p:cNvSpPr/>
          <p:nvPr/>
        </p:nvSpPr>
        <p:spPr>
          <a:xfrm>
            <a:off x="4435488" y="3359723"/>
            <a:ext cx="169810" cy="20046"/>
          </a:xfrm>
          <a:custGeom>
            <a:avLst/>
            <a:gdLst/>
            <a:ahLst/>
            <a:cxnLst/>
            <a:rect l="l" t="t" r="r" b="b"/>
            <a:pathLst>
              <a:path w="7190" h="824" extrusionOk="0">
                <a:moveTo>
                  <a:pt x="0" y="0"/>
                </a:moveTo>
                <a:lnTo>
                  <a:pt x="0" y="823"/>
                </a:lnTo>
                <a:lnTo>
                  <a:pt x="7189" y="823"/>
                </a:lnTo>
                <a:lnTo>
                  <a:pt x="7189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g2b641fe306a_0_519"/>
          <p:cNvSpPr/>
          <p:nvPr/>
        </p:nvSpPr>
        <p:spPr>
          <a:xfrm>
            <a:off x="4431001" y="3355855"/>
            <a:ext cx="178029" cy="28536"/>
          </a:xfrm>
          <a:custGeom>
            <a:avLst/>
            <a:gdLst/>
            <a:ahLst/>
            <a:cxnLst/>
            <a:rect l="l" t="t" r="r" b="b"/>
            <a:pathLst>
              <a:path w="7538" h="1173" extrusionOk="0">
                <a:moveTo>
                  <a:pt x="7189" y="349"/>
                </a:moveTo>
                <a:lnTo>
                  <a:pt x="7189" y="824"/>
                </a:lnTo>
                <a:lnTo>
                  <a:pt x="349" y="824"/>
                </a:lnTo>
                <a:lnTo>
                  <a:pt x="349" y="349"/>
                </a:lnTo>
                <a:close/>
                <a:moveTo>
                  <a:pt x="190" y="1"/>
                </a:moveTo>
                <a:cubicBezTo>
                  <a:pt x="95" y="1"/>
                  <a:pt x="0" y="64"/>
                  <a:pt x="0" y="159"/>
                </a:cubicBezTo>
                <a:lnTo>
                  <a:pt x="0" y="982"/>
                </a:lnTo>
                <a:cubicBezTo>
                  <a:pt x="0" y="1077"/>
                  <a:pt x="95" y="1172"/>
                  <a:pt x="190" y="1172"/>
                </a:cubicBezTo>
                <a:lnTo>
                  <a:pt x="7379" y="1172"/>
                </a:lnTo>
                <a:cubicBezTo>
                  <a:pt x="7474" y="1172"/>
                  <a:pt x="7538" y="1077"/>
                  <a:pt x="7538" y="982"/>
                </a:cubicBezTo>
                <a:lnTo>
                  <a:pt x="7538" y="159"/>
                </a:lnTo>
                <a:cubicBezTo>
                  <a:pt x="7538" y="64"/>
                  <a:pt x="7474" y="1"/>
                  <a:pt x="7379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1" name="Google Shape;1141;g2b641fe306a_0_519"/>
          <p:cNvGrpSpPr/>
          <p:nvPr/>
        </p:nvGrpSpPr>
        <p:grpSpPr>
          <a:xfrm>
            <a:off x="5532891" y="2851504"/>
            <a:ext cx="822302" cy="1210388"/>
            <a:chOff x="457208" y="1168980"/>
            <a:chExt cx="2230878" cy="3186908"/>
          </a:xfrm>
        </p:grpSpPr>
        <p:sp>
          <p:nvSpPr>
            <p:cNvPr id="1142" name="Google Shape;1142;g2b641fe306a_0_519"/>
            <p:cNvSpPr/>
            <p:nvPr/>
          </p:nvSpPr>
          <p:spPr>
            <a:xfrm>
              <a:off x="1574706" y="1500083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79"/>
                  </a:lnTo>
                  <a:lnTo>
                    <a:pt x="0" y="67233"/>
                  </a:lnTo>
                  <a:lnTo>
                    <a:pt x="16025" y="57986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g2b641fe306a_0_519"/>
            <p:cNvSpPr/>
            <p:nvPr/>
          </p:nvSpPr>
          <p:spPr>
            <a:xfrm>
              <a:off x="1006661" y="1475252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6" y="67993"/>
                  </a:lnTo>
                  <a:lnTo>
                    <a:pt x="17386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g2b641fe306a_0_519"/>
            <p:cNvSpPr/>
            <p:nvPr/>
          </p:nvSpPr>
          <p:spPr>
            <a:xfrm>
              <a:off x="1031493" y="1579151"/>
              <a:ext cx="519427" cy="2103129"/>
            </a:xfrm>
            <a:custGeom>
              <a:avLst/>
              <a:gdLst/>
              <a:ahLst/>
              <a:cxnLst/>
              <a:rect l="l" t="t" r="r" b="b"/>
              <a:pathLst>
                <a:path w="15898" h="64370" extrusionOk="0">
                  <a:moveTo>
                    <a:pt x="302" y="1"/>
                  </a:moveTo>
                  <a:cubicBezTo>
                    <a:pt x="127" y="1"/>
                    <a:pt x="0" y="152"/>
                    <a:pt x="0" y="399"/>
                  </a:cubicBezTo>
                  <a:lnTo>
                    <a:pt x="0" y="55218"/>
                  </a:lnTo>
                  <a:lnTo>
                    <a:pt x="15898" y="64370"/>
                  </a:lnTo>
                  <a:lnTo>
                    <a:pt x="15898" y="9583"/>
                  </a:lnTo>
                  <a:cubicBezTo>
                    <a:pt x="15898" y="9234"/>
                    <a:pt x="15645" y="8791"/>
                    <a:pt x="15360" y="8633"/>
                  </a:cubicBezTo>
                  <a:lnTo>
                    <a:pt x="538" y="82"/>
                  </a:lnTo>
                  <a:cubicBezTo>
                    <a:pt x="455" y="26"/>
                    <a:pt x="375" y="1"/>
                    <a:pt x="3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g2b641fe306a_0_519"/>
            <p:cNvSpPr/>
            <p:nvPr/>
          </p:nvSpPr>
          <p:spPr>
            <a:xfrm>
              <a:off x="1047012" y="1606073"/>
              <a:ext cx="488389" cy="388182"/>
            </a:xfrm>
            <a:custGeom>
              <a:avLst/>
              <a:gdLst/>
              <a:ahLst/>
              <a:cxnLst/>
              <a:rect l="l" t="t" r="r" b="b"/>
              <a:pathLst>
                <a:path w="14948" h="11881" extrusionOk="0">
                  <a:moveTo>
                    <a:pt x="256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3"/>
                    <a:pt x="444" y="3692"/>
                  </a:cubicBezTo>
                  <a:lnTo>
                    <a:pt x="14505" y="11831"/>
                  </a:lnTo>
                  <a:cubicBezTo>
                    <a:pt x="14572" y="11864"/>
                    <a:pt x="14636" y="11880"/>
                    <a:pt x="14692" y="11880"/>
                  </a:cubicBezTo>
                  <a:cubicBezTo>
                    <a:pt x="14846" y="11880"/>
                    <a:pt x="14948" y="11763"/>
                    <a:pt x="14948" y="11577"/>
                  </a:cubicBezTo>
                  <a:lnTo>
                    <a:pt x="14948" y="8949"/>
                  </a:lnTo>
                  <a:cubicBezTo>
                    <a:pt x="14948" y="8664"/>
                    <a:pt x="14758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0"/>
                    <a:pt x="25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g2b641fe306a_0_519"/>
            <p:cNvSpPr/>
            <p:nvPr/>
          </p:nvSpPr>
          <p:spPr>
            <a:xfrm>
              <a:off x="1071843" y="164286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g2b641fe306a_0_519"/>
            <p:cNvSpPr/>
            <p:nvPr/>
          </p:nvSpPr>
          <p:spPr>
            <a:xfrm>
              <a:off x="1071843" y="166975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g2b641fe306a_0_519"/>
            <p:cNvSpPr/>
            <p:nvPr/>
          </p:nvSpPr>
          <p:spPr>
            <a:xfrm>
              <a:off x="1071843" y="169562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g2b641fe306a_0_519"/>
            <p:cNvSpPr/>
            <p:nvPr/>
          </p:nvSpPr>
          <p:spPr>
            <a:xfrm>
              <a:off x="1380173" y="1844452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g2b641fe306a_0_519"/>
            <p:cNvSpPr/>
            <p:nvPr/>
          </p:nvSpPr>
          <p:spPr>
            <a:xfrm>
              <a:off x="1427777" y="1872386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g2b641fe306a_0_519"/>
            <p:cNvSpPr/>
            <p:nvPr/>
          </p:nvSpPr>
          <p:spPr>
            <a:xfrm>
              <a:off x="1476394" y="1900125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70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g2b641fe306a_0_519"/>
            <p:cNvSpPr/>
            <p:nvPr/>
          </p:nvSpPr>
          <p:spPr>
            <a:xfrm>
              <a:off x="1047012" y="174453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2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3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g2b641fe306a_0_519"/>
            <p:cNvSpPr/>
            <p:nvPr/>
          </p:nvSpPr>
          <p:spPr>
            <a:xfrm>
              <a:off x="1071843" y="17815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g2b641fe306a_0_519"/>
            <p:cNvSpPr/>
            <p:nvPr/>
          </p:nvSpPr>
          <p:spPr>
            <a:xfrm>
              <a:off x="1071843" y="180736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g2b641fe306a_0_519"/>
            <p:cNvSpPr/>
            <p:nvPr/>
          </p:nvSpPr>
          <p:spPr>
            <a:xfrm>
              <a:off x="1071843" y="18342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g2b641fe306a_0_519"/>
            <p:cNvSpPr/>
            <p:nvPr/>
          </p:nvSpPr>
          <p:spPr>
            <a:xfrm>
              <a:off x="1380173" y="198308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g2b641fe306a_0_519"/>
            <p:cNvSpPr/>
            <p:nvPr/>
          </p:nvSpPr>
          <p:spPr>
            <a:xfrm>
              <a:off x="1427777" y="201085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4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g2b641fe306a_0_519"/>
            <p:cNvSpPr/>
            <p:nvPr/>
          </p:nvSpPr>
          <p:spPr>
            <a:xfrm>
              <a:off x="1475381" y="203852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1" y="1"/>
                    <a:pt x="152" y="7"/>
                    <a:pt x="127" y="20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5"/>
                  </a:cubicBezTo>
                  <a:cubicBezTo>
                    <a:pt x="501" y="102"/>
                    <a:pt x="338" y="1"/>
                    <a:pt x="2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g2b641fe306a_0_519"/>
            <p:cNvSpPr/>
            <p:nvPr/>
          </p:nvSpPr>
          <p:spPr>
            <a:xfrm>
              <a:off x="1047012" y="1883168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40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4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g2b641fe306a_0_519"/>
            <p:cNvSpPr/>
            <p:nvPr/>
          </p:nvSpPr>
          <p:spPr>
            <a:xfrm>
              <a:off x="1071843" y="192015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g2b641fe306a_0_519"/>
            <p:cNvSpPr/>
            <p:nvPr/>
          </p:nvSpPr>
          <p:spPr>
            <a:xfrm>
              <a:off x="1071843" y="194603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g2b641fe306a_0_519"/>
            <p:cNvSpPr/>
            <p:nvPr/>
          </p:nvSpPr>
          <p:spPr>
            <a:xfrm>
              <a:off x="1071843" y="197292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g2b641fe306a_0_519"/>
            <p:cNvSpPr/>
            <p:nvPr/>
          </p:nvSpPr>
          <p:spPr>
            <a:xfrm>
              <a:off x="1379128" y="212138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6"/>
                  </a:cubicBezTo>
                  <a:cubicBezTo>
                    <a:pt x="229" y="758"/>
                    <a:pt x="391" y="860"/>
                    <a:pt x="517" y="860"/>
                  </a:cubicBezTo>
                  <a:cubicBezTo>
                    <a:pt x="548" y="860"/>
                    <a:pt x="577" y="853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g2b641fe306a_0_519"/>
            <p:cNvSpPr/>
            <p:nvPr/>
          </p:nvSpPr>
          <p:spPr>
            <a:xfrm>
              <a:off x="1427777" y="2149057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87" y="0"/>
                  </a:moveTo>
                  <a:cubicBezTo>
                    <a:pt x="77" y="0"/>
                    <a:pt x="0" y="93"/>
                    <a:pt x="0" y="247"/>
                  </a:cubicBezTo>
                  <a:cubicBezTo>
                    <a:pt x="0" y="469"/>
                    <a:pt x="159" y="722"/>
                    <a:pt x="349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5"/>
                    <a:pt x="539" y="152"/>
                    <a:pt x="349" y="57"/>
                  </a:cubicBezTo>
                  <a:cubicBezTo>
                    <a:pt x="291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g2b641fe306a_0_519"/>
            <p:cNvSpPr/>
            <p:nvPr/>
          </p:nvSpPr>
          <p:spPr>
            <a:xfrm>
              <a:off x="1475381" y="217676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g2b641fe306a_0_519"/>
            <p:cNvSpPr/>
            <p:nvPr/>
          </p:nvSpPr>
          <p:spPr>
            <a:xfrm>
              <a:off x="1047012" y="202137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70"/>
                  </a:lnTo>
                  <a:cubicBezTo>
                    <a:pt x="368" y="22"/>
                    <a:pt x="298" y="1"/>
                    <a:pt x="23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g2b641fe306a_0_519"/>
            <p:cNvSpPr/>
            <p:nvPr/>
          </p:nvSpPr>
          <p:spPr>
            <a:xfrm>
              <a:off x="1071843" y="205777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g2b641fe306a_0_519"/>
            <p:cNvSpPr/>
            <p:nvPr/>
          </p:nvSpPr>
          <p:spPr>
            <a:xfrm>
              <a:off x="1071843" y="20846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g2b641fe306a_0_519"/>
            <p:cNvSpPr/>
            <p:nvPr/>
          </p:nvSpPr>
          <p:spPr>
            <a:xfrm>
              <a:off x="1071843" y="2110536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g2b641fe306a_0_519"/>
            <p:cNvSpPr/>
            <p:nvPr/>
          </p:nvSpPr>
          <p:spPr>
            <a:xfrm>
              <a:off x="1379128" y="225955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g2b641fe306a_0_519"/>
            <p:cNvSpPr/>
            <p:nvPr/>
          </p:nvSpPr>
          <p:spPr>
            <a:xfrm>
              <a:off x="1426732" y="228745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50"/>
                    <a:pt x="127" y="571"/>
                  </a:cubicBezTo>
                  <a:cubicBezTo>
                    <a:pt x="232" y="754"/>
                    <a:pt x="401" y="873"/>
                    <a:pt x="529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9" y="761"/>
                    <a:pt x="729" y="540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g2b641fe306a_0_519"/>
            <p:cNvSpPr/>
            <p:nvPr/>
          </p:nvSpPr>
          <p:spPr>
            <a:xfrm>
              <a:off x="1475381" y="231487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4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g2b641fe306a_0_519"/>
            <p:cNvSpPr/>
            <p:nvPr/>
          </p:nvSpPr>
          <p:spPr>
            <a:xfrm>
              <a:off x="1047012" y="2159610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70"/>
                    <a:pt x="14714" y="11870"/>
                  </a:cubicBezTo>
                  <a:cubicBezTo>
                    <a:pt x="14856" y="11870"/>
                    <a:pt x="14948" y="11755"/>
                    <a:pt x="14948" y="11578"/>
                  </a:cubicBezTo>
                  <a:lnTo>
                    <a:pt x="14948" y="8950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1"/>
                  </a:lnTo>
                  <a:cubicBezTo>
                    <a:pt x="376" y="17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g2b641fe306a_0_519"/>
            <p:cNvSpPr/>
            <p:nvPr/>
          </p:nvSpPr>
          <p:spPr>
            <a:xfrm>
              <a:off x="1071843" y="21964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g2b641fe306a_0_519"/>
            <p:cNvSpPr/>
            <p:nvPr/>
          </p:nvSpPr>
          <p:spPr>
            <a:xfrm>
              <a:off x="1071843" y="222332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g2b641fe306a_0_519"/>
            <p:cNvSpPr/>
            <p:nvPr/>
          </p:nvSpPr>
          <p:spPr>
            <a:xfrm>
              <a:off x="1071843" y="224919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g2b641fe306a_0_519"/>
            <p:cNvSpPr/>
            <p:nvPr/>
          </p:nvSpPr>
          <p:spPr>
            <a:xfrm>
              <a:off x="1380173" y="239802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g2b641fe306a_0_519"/>
            <p:cNvSpPr/>
            <p:nvPr/>
          </p:nvSpPr>
          <p:spPr>
            <a:xfrm>
              <a:off x="1427777" y="242595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g2b641fe306a_0_519"/>
            <p:cNvSpPr/>
            <p:nvPr/>
          </p:nvSpPr>
          <p:spPr>
            <a:xfrm>
              <a:off x="1476394" y="245369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g2b641fe306a_0_519"/>
            <p:cNvSpPr/>
            <p:nvPr/>
          </p:nvSpPr>
          <p:spPr>
            <a:xfrm>
              <a:off x="1047012" y="229810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1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2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g2b641fe306a_0_519"/>
            <p:cNvSpPr/>
            <p:nvPr/>
          </p:nvSpPr>
          <p:spPr>
            <a:xfrm>
              <a:off x="1071843" y="233506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g2b641fe306a_0_519"/>
            <p:cNvSpPr/>
            <p:nvPr/>
          </p:nvSpPr>
          <p:spPr>
            <a:xfrm>
              <a:off x="1071843" y="236093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g2b641fe306a_0_519"/>
            <p:cNvSpPr/>
            <p:nvPr/>
          </p:nvSpPr>
          <p:spPr>
            <a:xfrm>
              <a:off x="1071843" y="238786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g2b641fe306a_0_519"/>
            <p:cNvSpPr/>
            <p:nvPr/>
          </p:nvSpPr>
          <p:spPr>
            <a:xfrm>
              <a:off x="1380173" y="253665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g2b641fe306a_0_519"/>
            <p:cNvSpPr/>
            <p:nvPr/>
          </p:nvSpPr>
          <p:spPr>
            <a:xfrm>
              <a:off x="1427777" y="256442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4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g2b641fe306a_0_519"/>
            <p:cNvSpPr/>
            <p:nvPr/>
          </p:nvSpPr>
          <p:spPr>
            <a:xfrm>
              <a:off x="1475381" y="259209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g2b641fe306a_0_519"/>
            <p:cNvSpPr/>
            <p:nvPr/>
          </p:nvSpPr>
          <p:spPr>
            <a:xfrm>
              <a:off x="1047012" y="2436739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g2b641fe306a_0_519"/>
            <p:cNvSpPr/>
            <p:nvPr/>
          </p:nvSpPr>
          <p:spPr>
            <a:xfrm>
              <a:off x="1071843" y="24737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g2b641fe306a_0_519"/>
            <p:cNvSpPr/>
            <p:nvPr/>
          </p:nvSpPr>
          <p:spPr>
            <a:xfrm>
              <a:off x="1071843" y="24996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g2b641fe306a_0_519"/>
            <p:cNvSpPr/>
            <p:nvPr/>
          </p:nvSpPr>
          <p:spPr>
            <a:xfrm>
              <a:off x="1071843" y="25264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g2b641fe306a_0_519"/>
            <p:cNvSpPr/>
            <p:nvPr/>
          </p:nvSpPr>
          <p:spPr>
            <a:xfrm>
              <a:off x="1379128" y="267495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g2b641fe306a_0_519"/>
            <p:cNvSpPr/>
            <p:nvPr/>
          </p:nvSpPr>
          <p:spPr>
            <a:xfrm>
              <a:off x="1427777" y="2702595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6" y="846"/>
                    <a:pt x="457" y="861"/>
                    <a:pt x="501" y="861"/>
                  </a:cubicBezTo>
                  <a:cubicBezTo>
                    <a:pt x="603" y="861"/>
                    <a:pt x="665" y="783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g2b641fe306a_0_519"/>
            <p:cNvSpPr/>
            <p:nvPr/>
          </p:nvSpPr>
          <p:spPr>
            <a:xfrm>
              <a:off x="1475381" y="273033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g2b641fe306a_0_519"/>
            <p:cNvSpPr/>
            <p:nvPr/>
          </p:nvSpPr>
          <p:spPr>
            <a:xfrm>
              <a:off x="1047012" y="257494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g2b641fe306a_0_519"/>
            <p:cNvSpPr/>
            <p:nvPr/>
          </p:nvSpPr>
          <p:spPr>
            <a:xfrm>
              <a:off x="1071843" y="261134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g2b641fe306a_0_519"/>
            <p:cNvSpPr/>
            <p:nvPr/>
          </p:nvSpPr>
          <p:spPr>
            <a:xfrm>
              <a:off x="1071843" y="263823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g2b641fe306a_0_519"/>
            <p:cNvSpPr/>
            <p:nvPr/>
          </p:nvSpPr>
          <p:spPr>
            <a:xfrm>
              <a:off x="1071843" y="266410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g2b641fe306a_0_519"/>
            <p:cNvSpPr/>
            <p:nvPr/>
          </p:nvSpPr>
          <p:spPr>
            <a:xfrm>
              <a:off x="1379128" y="281312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g2b641fe306a_0_519"/>
            <p:cNvSpPr/>
            <p:nvPr/>
          </p:nvSpPr>
          <p:spPr>
            <a:xfrm>
              <a:off x="1426732" y="28410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8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g2b641fe306a_0_519"/>
            <p:cNvSpPr/>
            <p:nvPr/>
          </p:nvSpPr>
          <p:spPr>
            <a:xfrm>
              <a:off x="1475381" y="286844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g2b641fe306a_0_519"/>
            <p:cNvSpPr/>
            <p:nvPr/>
          </p:nvSpPr>
          <p:spPr>
            <a:xfrm>
              <a:off x="1047012" y="2713181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69"/>
                    <a:pt x="14714" y="11869"/>
                  </a:cubicBezTo>
                  <a:cubicBezTo>
                    <a:pt x="14856" y="11869"/>
                    <a:pt x="14948" y="11754"/>
                    <a:pt x="14948" y="11578"/>
                  </a:cubicBezTo>
                  <a:lnTo>
                    <a:pt x="14948" y="8949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g2b641fe306a_0_519"/>
            <p:cNvSpPr/>
            <p:nvPr/>
          </p:nvSpPr>
          <p:spPr>
            <a:xfrm>
              <a:off x="1071843" y="2750003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g2b641fe306a_0_519"/>
            <p:cNvSpPr/>
            <p:nvPr/>
          </p:nvSpPr>
          <p:spPr>
            <a:xfrm>
              <a:off x="1071843" y="27768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g2b641fe306a_0_519"/>
            <p:cNvSpPr/>
            <p:nvPr/>
          </p:nvSpPr>
          <p:spPr>
            <a:xfrm>
              <a:off x="1071843" y="280276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g2b641fe306a_0_519"/>
            <p:cNvSpPr/>
            <p:nvPr/>
          </p:nvSpPr>
          <p:spPr>
            <a:xfrm>
              <a:off x="1380173" y="295159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7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2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g2b641fe306a_0_519"/>
            <p:cNvSpPr/>
            <p:nvPr/>
          </p:nvSpPr>
          <p:spPr>
            <a:xfrm>
              <a:off x="1427777" y="297952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4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g2b641fe306a_0_519"/>
            <p:cNvSpPr/>
            <p:nvPr/>
          </p:nvSpPr>
          <p:spPr>
            <a:xfrm>
              <a:off x="1476394" y="300726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8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g2b641fe306a_0_519"/>
            <p:cNvSpPr/>
            <p:nvPr/>
          </p:nvSpPr>
          <p:spPr>
            <a:xfrm>
              <a:off x="1047012" y="2851647"/>
              <a:ext cx="488389" cy="387986"/>
            </a:xfrm>
            <a:custGeom>
              <a:avLst/>
              <a:gdLst/>
              <a:ahLst/>
              <a:cxnLst/>
              <a:rect l="l" t="t" r="r" b="b"/>
              <a:pathLst>
                <a:path w="14948" h="11875" extrusionOk="0">
                  <a:moveTo>
                    <a:pt x="241" y="1"/>
                  </a:moveTo>
                  <a:cubicBezTo>
                    <a:pt x="95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44" y="3698"/>
                  </a:cubicBezTo>
                  <a:lnTo>
                    <a:pt x="14505" y="11805"/>
                  </a:lnTo>
                  <a:cubicBezTo>
                    <a:pt x="14580" y="11852"/>
                    <a:pt x="14650" y="11874"/>
                    <a:pt x="14711" y="11874"/>
                  </a:cubicBezTo>
                  <a:cubicBezTo>
                    <a:pt x="14854" y="11874"/>
                    <a:pt x="14948" y="11752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g2b641fe306a_0_519"/>
            <p:cNvSpPr/>
            <p:nvPr/>
          </p:nvSpPr>
          <p:spPr>
            <a:xfrm>
              <a:off x="1071843" y="28886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g2b641fe306a_0_519"/>
            <p:cNvSpPr/>
            <p:nvPr/>
          </p:nvSpPr>
          <p:spPr>
            <a:xfrm>
              <a:off x="1071843" y="291450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g2b641fe306a_0_519"/>
            <p:cNvSpPr/>
            <p:nvPr/>
          </p:nvSpPr>
          <p:spPr>
            <a:xfrm>
              <a:off x="1071843" y="294139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g2b641fe306a_0_519"/>
            <p:cNvSpPr/>
            <p:nvPr/>
          </p:nvSpPr>
          <p:spPr>
            <a:xfrm>
              <a:off x="1379128" y="3089862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112"/>
                    <a:pt x="1" y="334"/>
                    <a:pt x="128" y="587"/>
                  </a:cubicBezTo>
                  <a:cubicBezTo>
                    <a:pt x="225" y="758"/>
                    <a:pt x="379" y="873"/>
                    <a:pt x="503" y="873"/>
                  </a:cubicBezTo>
                  <a:cubicBezTo>
                    <a:pt x="540" y="873"/>
                    <a:pt x="574" y="862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g2b641fe306a_0_519"/>
            <p:cNvSpPr/>
            <p:nvPr/>
          </p:nvSpPr>
          <p:spPr>
            <a:xfrm>
              <a:off x="1427777" y="311799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03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g2b641fe306a_0_519"/>
            <p:cNvSpPr/>
            <p:nvPr/>
          </p:nvSpPr>
          <p:spPr>
            <a:xfrm>
              <a:off x="1475381" y="314566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48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g2b641fe306a_0_519"/>
            <p:cNvSpPr/>
            <p:nvPr/>
          </p:nvSpPr>
          <p:spPr>
            <a:xfrm>
              <a:off x="1047012" y="2990309"/>
              <a:ext cx="488389" cy="387496"/>
            </a:xfrm>
            <a:custGeom>
              <a:avLst/>
              <a:gdLst/>
              <a:ahLst/>
              <a:cxnLst/>
              <a:rect l="l" t="t" r="r" b="b"/>
              <a:pathLst>
                <a:path w="14948" h="11860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1"/>
                  </a:cubicBezTo>
                  <a:lnTo>
                    <a:pt x="14948" y="8923"/>
                  </a:lnTo>
                  <a:cubicBezTo>
                    <a:pt x="14948" y="8638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g2b641fe306a_0_519"/>
            <p:cNvSpPr/>
            <p:nvPr/>
          </p:nvSpPr>
          <p:spPr>
            <a:xfrm>
              <a:off x="1071843" y="302729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g2b641fe306a_0_519"/>
            <p:cNvSpPr/>
            <p:nvPr/>
          </p:nvSpPr>
          <p:spPr>
            <a:xfrm>
              <a:off x="1071843" y="305317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g2b641fe306a_0_519"/>
            <p:cNvSpPr/>
            <p:nvPr/>
          </p:nvSpPr>
          <p:spPr>
            <a:xfrm>
              <a:off x="1071843" y="308006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g2b641fe306a_0_519"/>
            <p:cNvSpPr/>
            <p:nvPr/>
          </p:nvSpPr>
          <p:spPr>
            <a:xfrm>
              <a:off x="1379128" y="322852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g2b641fe306a_0_519"/>
            <p:cNvSpPr/>
            <p:nvPr/>
          </p:nvSpPr>
          <p:spPr>
            <a:xfrm>
              <a:off x="1427777" y="325616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2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g2b641fe306a_0_519"/>
            <p:cNvSpPr/>
            <p:nvPr/>
          </p:nvSpPr>
          <p:spPr>
            <a:xfrm>
              <a:off x="1475381" y="328390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g2b641fe306a_0_519"/>
            <p:cNvSpPr/>
            <p:nvPr/>
          </p:nvSpPr>
          <p:spPr>
            <a:xfrm>
              <a:off x="1047012" y="3128513"/>
              <a:ext cx="488389" cy="387790"/>
            </a:xfrm>
            <a:custGeom>
              <a:avLst/>
              <a:gdLst/>
              <a:ahLst/>
              <a:cxnLst/>
              <a:rect l="l" t="t" r="r" b="b"/>
              <a:pathLst>
                <a:path w="14948" h="11869" extrusionOk="0">
                  <a:moveTo>
                    <a:pt x="238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8"/>
                  </a:lnTo>
                  <a:cubicBezTo>
                    <a:pt x="14572" y="11852"/>
                    <a:pt x="14636" y="11868"/>
                    <a:pt x="14692" y="11868"/>
                  </a:cubicBezTo>
                  <a:cubicBezTo>
                    <a:pt x="14846" y="11868"/>
                    <a:pt x="14948" y="11751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g2b641fe306a_0_519"/>
            <p:cNvSpPr/>
            <p:nvPr/>
          </p:nvSpPr>
          <p:spPr>
            <a:xfrm>
              <a:off x="1071843" y="316491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g2b641fe306a_0_519"/>
            <p:cNvSpPr/>
            <p:nvPr/>
          </p:nvSpPr>
          <p:spPr>
            <a:xfrm>
              <a:off x="1071843" y="31918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g2b641fe306a_0_519"/>
            <p:cNvSpPr/>
            <p:nvPr/>
          </p:nvSpPr>
          <p:spPr>
            <a:xfrm>
              <a:off x="1071843" y="321767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g2b641fe306a_0_519"/>
            <p:cNvSpPr/>
            <p:nvPr/>
          </p:nvSpPr>
          <p:spPr>
            <a:xfrm>
              <a:off x="1379128" y="3366663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5" y="1"/>
                  </a:moveTo>
                  <a:cubicBezTo>
                    <a:pt x="189" y="1"/>
                    <a:pt x="156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2" y="872"/>
                    <a:pt x="529" y="872"/>
                  </a:cubicBezTo>
                  <a:cubicBezTo>
                    <a:pt x="556" y="872"/>
                    <a:pt x="581" y="867"/>
                    <a:pt x="603" y="856"/>
                  </a:cubicBezTo>
                  <a:cubicBezTo>
                    <a:pt x="729" y="761"/>
                    <a:pt x="729" y="539"/>
                    <a:pt x="603" y="317"/>
                  </a:cubicBezTo>
                  <a:cubicBezTo>
                    <a:pt x="504" y="121"/>
                    <a:pt x="349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g2b641fe306a_0_519"/>
            <p:cNvSpPr/>
            <p:nvPr/>
          </p:nvSpPr>
          <p:spPr>
            <a:xfrm>
              <a:off x="1427777" y="339443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g2b641fe306a_0_519"/>
            <p:cNvSpPr/>
            <p:nvPr/>
          </p:nvSpPr>
          <p:spPr>
            <a:xfrm>
              <a:off x="1476394" y="3422370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80" y="0"/>
                  </a:moveTo>
                  <a:cubicBezTo>
                    <a:pt x="69" y="0"/>
                    <a:pt x="1" y="89"/>
                    <a:pt x="1" y="228"/>
                  </a:cubicBezTo>
                  <a:cubicBezTo>
                    <a:pt x="1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8" y="164"/>
                    <a:pt x="317" y="38"/>
                  </a:cubicBezTo>
                  <a:cubicBezTo>
                    <a:pt x="267" y="12"/>
                    <a:pt x="220" y="0"/>
                    <a:pt x="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g2b641fe306a_0_519"/>
            <p:cNvSpPr/>
            <p:nvPr/>
          </p:nvSpPr>
          <p:spPr>
            <a:xfrm>
              <a:off x="1602641" y="1602969"/>
              <a:ext cx="473915" cy="2077252"/>
            </a:xfrm>
            <a:custGeom>
              <a:avLst/>
              <a:gdLst/>
              <a:ahLst/>
              <a:cxnLst/>
              <a:rect l="l" t="t" r="r" b="b"/>
              <a:pathLst>
                <a:path w="14505" h="63578" extrusionOk="0">
                  <a:moveTo>
                    <a:pt x="14203" y="0"/>
                  </a:moveTo>
                  <a:cubicBezTo>
                    <a:pt x="14130" y="0"/>
                    <a:pt x="14050" y="26"/>
                    <a:pt x="13966" y="81"/>
                  </a:cubicBezTo>
                  <a:lnTo>
                    <a:pt x="570" y="7809"/>
                  </a:lnTo>
                  <a:cubicBezTo>
                    <a:pt x="254" y="7967"/>
                    <a:pt x="0" y="8410"/>
                    <a:pt x="0" y="8759"/>
                  </a:cubicBezTo>
                  <a:lnTo>
                    <a:pt x="0" y="63577"/>
                  </a:lnTo>
                  <a:lnTo>
                    <a:pt x="14505" y="55217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2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g2b641fe306a_0_519"/>
            <p:cNvSpPr/>
            <p:nvPr/>
          </p:nvSpPr>
          <p:spPr>
            <a:xfrm>
              <a:off x="1618160" y="162985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6"/>
                  </a:lnTo>
                  <a:cubicBezTo>
                    <a:pt x="190" y="7524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40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8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g2b641fe306a_0_519"/>
            <p:cNvSpPr/>
            <p:nvPr/>
          </p:nvSpPr>
          <p:spPr>
            <a:xfrm>
              <a:off x="1618160" y="17683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9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g2b641fe306a_0_519"/>
            <p:cNvSpPr/>
            <p:nvPr/>
          </p:nvSpPr>
          <p:spPr>
            <a:xfrm>
              <a:off x="1618160" y="190698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30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g2b641fe306a_0_519"/>
            <p:cNvSpPr/>
            <p:nvPr/>
          </p:nvSpPr>
          <p:spPr>
            <a:xfrm>
              <a:off x="1618160" y="204515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4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g2b641fe306a_0_519"/>
            <p:cNvSpPr/>
            <p:nvPr/>
          </p:nvSpPr>
          <p:spPr>
            <a:xfrm>
              <a:off x="1618160" y="218342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6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g2b641fe306a_0_519"/>
            <p:cNvSpPr/>
            <p:nvPr/>
          </p:nvSpPr>
          <p:spPr>
            <a:xfrm>
              <a:off x="1618160" y="23218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g2b641fe306a_0_519"/>
            <p:cNvSpPr/>
            <p:nvPr/>
          </p:nvSpPr>
          <p:spPr>
            <a:xfrm>
              <a:off x="1618160" y="246055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g2b641fe306a_0_519"/>
            <p:cNvSpPr/>
            <p:nvPr/>
          </p:nvSpPr>
          <p:spPr>
            <a:xfrm>
              <a:off x="1618160" y="259872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g2b641fe306a_0_519"/>
            <p:cNvSpPr/>
            <p:nvPr/>
          </p:nvSpPr>
          <p:spPr>
            <a:xfrm>
              <a:off x="1618160" y="2736999"/>
              <a:ext cx="442876" cy="361260"/>
            </a:xfrm>
            <a:custGeom>
              <a:avLst/>
              <a:gdLst/>
              <a:ahLst/>
              <a:cxnLst/>
              <a:rect l="l" t="t" r="r" b="b"/>
              <a:pathLst>
                <a:path w="13555" h="11057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5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3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g2b641fe306a_0_519"/>
            <p:cNvSpPr/>
            <p:nvPr/>
          </p:nvSpPr>
          <p:spPr>
            <a:xfrm>
              <a:off x="1618160" y="287546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g2b641fe306a_0_519"/>
            <p:cNvSpPr/>
            <p:nvPr/>
          </p:nvSpPr>
          <p:spPr>
            <a:xfrm>
              <a:off x="1618160" y="3014127"/>
              <a:ext cx="442876" cy="360574"/>
            </a:xfrm>
            <a:custGeom>
              <a:avLst/>
              <a:gdLst/>
              <a:ahLst/>
              <a:cxnLst/>
              <a:rect l="l" t="t" r="r" b="b"/>
              <a:pathLst>
                <a:path w="13555" h="11036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7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g2b641fe306a_0_519"/>
            <p:cNvSpPr/>
            <p:nvPr/>
          </p:nvSpPr>
          <p:spPr>
            <a:xfrm>
              <a:off x="1618160" y="315229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g2b641fe306a_0_519"/>
            <p:cNvSpPr/>
            <p:nvPr/>
          </p:nvSpPr>
          <p:spPr>
            <a:xfrm>
              <a:off x="1006661" y="1168980"/>
              <a:ext cx="1091621" cy="634304"/>
            </a:xfrm>
            <a:custGeom>
              <a:avLst/>
              <a:gdLst/>
              <a:ahLst/>
              <a:cxnLst/>
              <a:rect l="l" t="t" r="r" b="b"/>
              <a:pathLst>
                <a:path w="33411" h="19414" extrusionOk="0">
                  <a:moveTo>
                    <a:pt x="16183" y="0"/>
                  </a:moveTo>
                  <a:lnTo>
                    <a:pt x="0" y="9374"/>
                  </a:lnTo>
                  <a:lnTo>
                    <a:pt x="17386" y="19413"/>
                  </a:lnTo>
                  <a:lnTo>
                    <a:pt x="33411" y="10134"/>
                  </a:lnTo>
                  <a:lnTo>
                    <a:pt x="16183" y="0"/>
                  </a:ln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g2b641fe306a_0_519"/>
            <p:cNvSpPr/>
            <p:nvPr/>
          </p:nvSpPr>
          <p:spPr>
            <a:xfrm>
              <a:off x="1180479" y="1290032"/>
              <a:ext cx="533934" cy="430460"/>
            </a:xfrm>
            <a:custGeom>
              <a:avLst/>
              <a:gdLst/>
              <a:ahLst/>
              <a:cxnLst/>
              <a:rect l="l" t="t" r="r" b="b"/>
              <a:pathLst>
                <a:path w="16342" h="13175" extrusionOk="0">
                  <a:moveTo>
                    <a:pt x="10230" y="0"/>
                  </a:moveTo>
                  <a:lnTo>
                    <a:pt x="0" y="5922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g2b641fe306a_0_519"/>
            <p:cNvSpPr/>
            <p:nvPr/>
          </p:nvSpPr>
          <p:spPr>
            <a:xfrm>
              <a:off x="1180479" y="1440064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0" y="0"/>
                  </a:moveTo>
                  <a:lnTo>
                    <a:pt x="0" y="1330"/>
                  </a:lnTo>
                  <a:lnTo>
                    <a:pt x="2091" y="1995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g2b641fe306a_0_519"/>
            <p:cNvSpPr/>
            <p:nvPr/>
          </p:nvSpPr>
          <p:spPr>
            <a:xfrm>
              <a:off x="1589179" y="1405921"/>
              <a:ext cx="335285" cy="314571"/>
            </a:xfrm>
            <a:custGeom>
              <a:avLst/>
              <a:gdLst/>
              <a:ahLst/>
              <a:cxnLst/>
              <a:rect l="l" t="t" r="r" b="b"/>
              <a:pathLst>
                <a:path w="10262" h="9628" extrusionOk="0">
                  <a:moveTo>
                    <a:pt x="3833" y="0"/>
                  </a:moveTo>
                  <a:lnTo>
                    <a:pt x="1" y="8298"/>
                  </a:lnTo>
                  <a:lnTo>
                    <a:pt x="1" y="9628"/>
                  </a:lnTo>
                  <a:lnTo>
                    <a:pt x="10262" y="3737"/>
                  </a:lnTo>
                  <a:lnTo>
                    <a:pt x="8678" y="2819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g2b641fe306a_0_519"/>
            <p:cNvSpPr/>
            <p:nvPr/>
          </p:nvSpPr>
          <p:spPr>
            <a:xfrm>
              <a:off x="1763030" y="1482473"/>
              <a:ext cx="161435" cy="110760"/>
            </a:xfrm>
            <a:custGeom>
              <a:avLst/>
              <a:gdLst/>
              <a:ahLst/>
              <a:cxnLst/>
              <a:rect l="l" t="t" r="r" b="b"/>
              <a:pathLst>
                <a:path w="4941" h="3390" extrusionOk="0">
                  <a:moveTo>
                    <a:pt x="1204" y="1"/>
                  </a:moveTo>
                  <a:lnTo>
                    <a:pt x="0" y="3389"/>
                  </a:lnTo>
                  <a:lnTo>
                    <a:pt x="4941" y="1394"/>
                  </a:lnTo>
                  <a:lnTo>
                    <a:pt x="4941" y="64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g2b641fe306a_0_519"/>
            <p:cNvSpPr/>
            <p:nvPr/>
          </p:nvSpPr>
          <p:spPr>
            <a:xfrm>
              <a:off x="1180479" y="1247590"/>
              <a:ext cx="743985" cy="429447"/>
            </a:xfrm>
            <a:custGeom>
              <a:avLst/>
              <a:gdLst/>
              <a:ahLst/>
              <a:cxnLst/>
              <a:rect l="l" t="t" r="r" b="b"/>
              <a:pathLst>
                <a:path w="22771" h="13144" extrusionOk="0">
                  <a:moveTo>
                    <a:pt x="10230" y="1"/>
                  </a:moveTo>
                  <a:lnTo>
                    <a:pt x="0" y="5891"/>
                  </a:lnTo>
                  <a:lnTo>
                    <a:pt x="12510" y="13144"/>
                  </a:lnTo>
                  <a:lnTo>
                    <a:pt x="22771" y="7253"/>
                  </a:lnTo>
                  <a:lnTo>
                    <a:pt x="1023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g2b641fe306a_0_519"/>
            <p:cNvSpPr/>
            <p:nvPr/>
          </p:nvSpPr>
          <p:spPr>
            <a:xfrm>
              <a:off x="1370862" y="1355998"/>
              <a:ext cx="182149" cy="56164"/>
            </a:xfrm>
            <a:custGeom>
              <a:avLst/>
              <a:gdLst/>
              <a:ahLst/>
              <a:cxnLst/>
              <a:rect l="l" t="t" r="r" b="b"/>
              <a:pathLst>
                <a:path w="5575" h="1719" extrusionOk="0">
                  <a:moveTo>
                    <a:pt x="2787" y="0"/>
                  </a:moveTo>
                  <a:cubicBezTo>
                    <a:pt x="2091" y="0"/>
                    <a:pt x="1394" y="151"/>
                    <a:pt x="856" y="452"/>
                  </a:cubicBezTo>
                  <a:cubicBezTo>
                    <a:pt x="254" y="800"/>
                    <a:pt x="1" y="1275"/>
                    <a:pt x="64" y="1718"/>
                  </a:cubicBezTo>
                  <a:cubicBezTo>
                    <a:pt x="127" y="1370"/>
                    <a:pt x="412" y="1053"/>
                    <a:pt x="856" y="768"/>
                  </a:cubicBezTo>
                  <a:cubicBezTo>
                    <a:pt x="1394" y="467"/>
                    <a:pt x="2091" y="317"/>
                    <a:pt x="2787" y="317"/>
                  </a:cubicBezTo>
                  <a:cubicBezTo>
                    <a:pt x="3484" y="317"/>
                    <a:pt x="4181" y="467"/>
                    <a:pt x="4719" y="768"/>
                  </a:cubicBezTo>
                  <a:cubicBezTo>
                    <a:pt x="5163" y="1053"/>
                    <a:pt x="5416" y="1370"/>
                    <a:pt x="5479" y="1718"/>
                  </a:cubicBezTo>
                  <a:cubicBezTo>
                    <a:pt x="5574" y="1275"/>
                    <a:pt x="5321" y="800"/>
                    <a:pt x="4719" y="452"/>
                  </a:cubicBezTo>
                  <a:cubicBezTo>
                    <a:pt x="4181" y="151"/>
                    <a:pt x="3484" y="0"/>
                    <a:pt x="27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g2b641fe306a_0_519"/>
            <p:cNvSpPr/>
            <p:nvPr/>
          </p:nvSpPr>
          <p:spPr>
            <a:xfrm>
              <a:off x="1372920" y="1366322"/>
              <a:ext cx="176987" cy="92398"/>
            </a:xfrm>
            <a:custGeom>
              <a:avLst/>
              <a:gdLst/>
              <a:ahLst/>
              <a:cxnLst/>
              <a:rect l="l" t="t" r="r" b="b"/>
              <a:pathLst>
                <a:path w="5417" h="2828" extrusionOk="0">
                  <a:moveTo>
                    <a:pt x="2724" y="1"/>
                  </a:moveTo>
                  <a:cubicBezTo>
                    <a:pt x="2028" y="1"/>
                    <a:pt x="1331" y="151"/>
                    <a:pt x="793" y="452"/>
                  </a:cubicBezTo>
                  <a:cubicBezTo>
                    <a:pt x="318" y="737"/>
                    <a:pt x="64" y="1054"/>
                    <a:pt x="1" y="1402"/>
                  </a:cubicBezTo>
                  <a:cubicBezTo>
                    <a:pt x="64" y="1751"/>
                    <a:pt x="349" y="2099"/>
                    <a:pt x="793" y="2352"/>
                  </a:cubicBezTo>
                  <a:cubicBezTo>
                    <a:pt x="1331" y="2669"/>
                    <a:pt x="2028" y="2827"/>
                    <a:pt x="2724" y="2827"/>
                  </a:cubicBezTo>
                  <a:cubicBezTo>
                    <a:pt x="3421" y="2827"/>
                    <a:pt x="4118" y="2669"/>
                    <a:pt x="4656" y="2352"/>
                  </a:cubicBezTo>
                  <a:cubicBezTo>
                    <a:pt x="5100" y="2099"/>
                    <a:pt x="5353" y="1751"/>
                    <a:pt x="5416" y="1402"/>
                  </a:cubicBezTo>
                  <a:cubicBezTo>
                    <a:pt x="5353" y="1054"/>
                    <a:pt x="5100" y="737"/>
                    <a:pt x="4656" y="452"/>
                  </a:cubicBezTo>
                  <a:cubicBezTo>
                    <a:pt x="4118" y="151"/>
                    <a:pt x="3421" y="1"/>
                    <a:pt x="27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g2b641fe306a_0_519"/>
            <p:cNvSpPr/>
            <p:nvPr/>
          </p:nvSpPr>
          <p:spPr>
            <a:xfrm>
              <a:off x="1307739" y="1415233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g2b641fe306a_0_519"/>
            <p:cNvSpPr/>
            <p:nvPr/>
          </p:nvSpPr>
          <p:spPr>
            <a:xfrm>
              <a:off x="1284999" y="1428661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03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g2b641fe306a_0_519"/>
            <p:cNvSpPr/>
            <p:nvPr/>
          </p:nvSpPr>
          <p:spPr>
            <a:xfrm>
              <a:off x="1262226" y="144212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g2b641fe306a_0_519"/>
            <p:cNvSpPr/>
            <p:nvPr/>
          </p:nvSpPr>
          <p:spPr>
            <a:xfrm>
              <a:off x="1516745" y="1290032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g2b641fe306a_0_519"/>
            <p:cNvSpPr/>
            <p:nvPr/>
          </p:nvSpPr>
          <p:spPr>
            <a:xfrm>
              <a:off x="1494004" y="1303493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g2b641fe306a_0_519"/>
            <p:cNvSpPr/>
            <p:nvPr/>
          </p:nvSpPr>
          <p:spPr>
            <a:xfrm>
              <a:off x="1471232" y="1316921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g2b641fe306a_0_519"/>
            <p:cNvSpPr/>
            <p:nvPr/>
          </p:nvSpPr>
          <p:spPr>
            <a:xfrm>
              <a:off x="1558141" y="1464634"/>
              <a:ext cx="183195" cy="56164"/>
            </a:xfrm>
            <a:custGeom>
              <a:avLst/>
              <a:gdLst/>
              <a:ahLst/>
              <a:cxnLst/>
              <a:rect l="l" t="t" r="r" b="b"/>
              <a:pathLst>
                <a:path w="5607" h="1719" extrusionOk="0">
                  <a:moveTo>
                    <a:pt x="2803" y="0"/>
                  </a:moveTo>
                  <a:cubicBezTo>
                    <a:pt x="2107" y="0"/>
                    <a:pt x="1410" y="151"/>
                    <a:pt x="887" y="452"/>
                  </a:cubicBezTo>
                  <a:cubicBezTo>
                    <a:pt x="286" y="800"/>
                    <a:pt x="1" y="1275"/>
                    <a:pt x="96" y="1719"/>
                  </a:cubicBezTo>
                  <a:cubicBezTo>
                    <a:pt x="159" y="1370"/>
                    <a:pt x="412" y="1053"/>
                    <a:pt x="887" y="768"/>
                  </a:cubicBezTo>
                  <a:cubicBezTo>
                    <a:pt x="1410" y="468"/>
                    <a:pt x="2107" y="317"/>
                    <a:pt x="2803" y="317"/>
                  </a:cubicBezTo>
                  <a:cubicBezTo>
                    <a:pt x="3500" y="317"/>
                    <a:pt x="4197" y="468"/>
                    <a:pt x="4719" y="768"/>
                  </a:cubicBezTo>
                  <a:cubicBezTo>
                    <a:pt x="5194" y="1053"/>
                    <a:pt x="5448" y="1370"/>
                    <a:pt x="5511" y="1719"/>
                  </a:cubicBezTo>
                  <a:cubicBezTo>
                    <a:pt x="5606" y="1275"/>
                    <a:pt x="5321" y="800"/>
                    <a:pt x="4719" y="452"/>
                  </a:cubicBezTo>
                  <a:cubicBezTo>
                    <a:pt x="4197" y="151"/>
                    <a:pt x="3500" y="0"/>
                    <a:pt x="28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g2b641fe306a_0_519"/>
            <p:cNvSpPr/>
            <p:nvPr/>
          </p:nvSpPr>
          <p:spPr>
            <a:xfrm>
              <a:off x="1561244" y="1474991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708" y="0"/>
                  </a:moveTo>
                  <a:cubicBezTo>
                    <a:pt x="2012" y="0"/>
                    <a:pt x="1315" y="151"/>
                    <a:pt x="792" y="451"/>
                  </a:cubicBezTo>
                  <a:cubicBezTo>
                    <a:pt x="317" y="736"/>
                    <a:pt x="64" y="1053"/>
                    <a:pt x="1" y="1402"/>
                  </a:cubicBezTo>
                  <a:cubicBezTo>
                    <a:pt x="64" y="1750"/>
                    <a:pt x="317" y="2098"/>
                    <a:pt x="792" y="2352"/>
                  </a:cubicBezTo>
                  <a:cubicBezTo>
                    <a:pt x="1315" y="2652"/>
                    <a:pt x="2012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98"/>
                    <a:pt x="5353" y="1750"/>
                    <a:pt x="5416" y="1402"/>
                  </a:cubicBezTo>
                  <a:cubicBezTo>
                    <a:pt x="5353" y="1053"/>
                    <a:pt x="5099" y="736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g2b641fe306a_0_519"/>
            <p:cNvSpPr/>
            <p:nvPr/>
          </p:nvSpPr>
          <p:spPr>
            <a:xfrm>
              <a:off x="1496063" y="1523869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1" y="1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g2b641fe306a_0_519"/>
            <p:cNvSpPr/>
            <p:nvPr/>
          </p:nvSpPr>
          <p:spPr>
            <a:xfrm>
              <a:off x="1473290" y="1537330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g2b641fe306a_0_519"/>
            <p:cNvSpPr/>
            <p:nvPr/>
          </p:nvSpPr>
          <p:spPr>
            <a:xfrm>
              <a:off x="1450550" y="1550758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8" y="1"/>
                  </a:moveTo>
                  <a:lnTo>
                    <a:pt x="0" y="191"/>
                  </a:lnTo>
                  <a:lnTo>
                    <a:pt x="3990" y="2503"/>
                  </a:lnTo>
                  <a:lnTo>
                    <a:pt x="4339" y="228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g2b641fe306a_0_519"/>
            <p:cNvSpPr/>
            <p:nvPr/>
          </p:nvSpPr>
          <p:spPr>
            <a:xfrm>
              <a:off x="1704056" y="1398668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g2b641fe306a_0_519"/>
            <p:cNvSpPr/>
            <p:nvPr/>
          </p:nvSpPr>
          <p:spPr>
            <a:xfrm>
              <a:off x="1681283" y="1412129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g2b641fe306a_0_519"/>
            <p:cNvSpPr/>
            <p:nvPr/>
          </p:nvSpPr>
          <p:spPr>
            <a:xfrm>
              <a:off x="1658511" y="1424545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g2b641fe306a_0_519"/>
            <p:cNvSpPr/>
            <p:nvPr/>
          </p:nvSpPr>
          <p:spPr>
            <a:xfrm>
              <a:off x="2164477" y="1840498"/>
              <a:ext cx="523609" cy="2196703"/>
            </a:xfrm>
            <a:custGeom>
              <a:avLst/>
              <a:gdLst/>
              <a:ahLst/>
              <a:cxnLst/>
              <a:rect l="l" t="t" r="r" b="b"/>
              <a:pathLst>
                <a:path w="16026" h="67234" extrusionOk="0">
                  <a:moveTo>
                    <a:pt x="16025" y="0"/>
                  </a:moveTo>
                  <a:lnTo>
                    <a:pt x="1" y="9279"/>
                  </a:lnTo>
                  <a:lnTo>
                    <a:pt x="1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g2b641fe306a_0_519"/>
            <p:cNvSpPr/>
            <p:nvPr/>
          </p:nvSpPr>
          <p:spPr>
            <a:xfrm>
              <a:off x="1596433" y="1815667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7" y="67993"/>
                  </a:lnTo>
                  <a:lnTo>
                    <a:pt x="17387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g2b641fe306a_0_519"/>
            <p:cNvSpPr/>
            <p:nvPr/>
          </p:nvSpPr>
          <p:spPr>
            <a:xfrm>
              <a:off x="1621264" y="1920023"/>
              <a:ext cx="518415" cy="2102671"/>
            </a:xfrm>
            <a:custGeom>
              <a:avLst/>
              <a:gdLst/>
              <a:ahLst/>
              <a:cxnLst/>
              <a:rect l="l" t="t" r="r" b="b"/>
              <a:pathLst>
                <a:path w="15867" h="64356" extrusionOk="0">
                  <a:moveTo>
                    <a:pt x="293" y="1"/>
                  </a:moveTo>
                  <a:cubicBezTo>
                    <a:pt x="113" y="1"/>
                    <a:pt x="0" y="136"/>
                    <a:pt x="0" y="385"/>
                  </a:cubicBezTo>
                  <a:lnTo>
                    <a:pt x="0" y="55204"/>
                  </a:lnTo>
                  <a:lnTo>
                    <a:pt x="15867" y="64356"/>
                  </a:lnTo>
                  <a:lnTo>
                    <a:pt x="15867" y="9569"/>
                  </a:lnTo>
                  <a:cubicBezTo>
                    <a:pt x="15867" y="9220"/>
                    <a:pt x="15645" y="8777"/>
                    <a:pt x="15328" y="8619"/>
                  </a:cubicBezTo>
                  <a:lnTo>
                    <a:pt x="539" y="68"/>
                  </a:lnTo>
                  <a:cubicBezTo>
                    <a:pt x="448" y="23"/>
                    <a:pt x="365" y="1"/>
                    <a:pt x="2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g2b641fe306a_0_519"/>
            <p:cNvSpPr/>
            <p:nvPr/>
          </p:nvSpPr>
          <p:spPr>
            <a:xfrm>
              <a:off x="1636783" y="19464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12" y="3692"/>
                  </a:cubicBezTo>
                  <a:lnTo>
                    <a:pt x="14505" y="11799"/>
                  </a:lnTo>
                  <a:cubicBezTo>
                    <a:pt x="14572" y="11847"/>
                    <a:pt x="14637" y="11869"/>
                    <a:pt x="14694" y="11869"/>
                  </a:cubicBezTo>
                  <a:cubicBezTo>
                    <a:pt x="14824" y="11869"/>
                    <a:pt x="14917" y="11754"/>
                    <a:pt x="14917" y="11577"/>
                  </a:cubicBezTo>
                  <a:lnTo>
                    <a:pt x="14917" y="8949"/>
                  </a:lnTo>
                  <a:cubicBezTo>
                    <a:pt x="14917" y="8664"/>
                    <a:pt x="14727" y="8315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6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g2b641fe306a_0_519"/>
            <p:cNvSpPr/>
            <p:nvPr/>
          </p:nvSpPr>
          <p:spPr>
            <a:xfrm>
              <a:off x="1660569" y="198327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g2b641fe306a_0_519"/>
            <p:cNvSpPr/>
            <p:nvPr/>
          </p:nvSpPr>
          <p:spPr>
            <a:xfrm>
              <a:off x="1660569" y="2010166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g2b641fe306a_0_519"/>
            <p:cNvSpPr/>
            <p:nvPr/>
          </p:nvSpPr>
          <p:spPr>
            <a:xfrm>
              <a:off x="1660569" y="20360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g2b641fe306a_0_519"/>
            <p:cNvSpPr/>
            <p:nvPr/>
          </p:nvSpPr>
          <p:spPr>
            <a:xfrm>
              <a:off x="1968932" y="2184866"/>
              <a:ext cx="22773" cy="28327"/>
            </a:xfrm>
            <a:custGeom>
              <a:avLst/>
              <a:gdLst/>
              <a:ahLst/>
              <a:cxnLst/>
              <a:rect l="l" t="t" r="r" b="b"/>
              <a:pathLst>
                <a:path w="697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8" y="867"/>
                    <a:pt x="492" y="867"/>
                  </a:cubicBezTo>
                  <a:cubicBezTo>
                    <a:pt x="612" y="867"/>
                    <a:pt x="697" y="778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g2b641fe306a_0_519"/>
            <p:cNvSpPr/>
            <p:nvPr/>
          </p:nvSpPr>
          <p:spPr>
            <a:xfrm>
              <a:off x="2016536" y="221244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g2b641fe306a_0_519"/>
            <p:cNvSpPr/>
            <p:nvPr/>
          </p:nvSpPr>
          <p:spPr>
            <a:xfrm>
              <a:off x="2064107" y="224037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g2b641fe306a_0_519"/>
            <p:cNvSpPr/>
            <p:nvPr/>
          </p:nvSpPr>
          <p:spPr>
            <a:xfrm>
              <a:off x="1636783" y="208495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222"/>
                    <a:pt x="191" y="3539"/>
                    <a:pt x="412" y="3697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g2b641fe306a_0_519"/>
            <p:cNvSpPr/>
            <p:nvPr/>
          </p:nvSpPr>
          <p:spPr>
            <a:xfrm>
              <a:off x="1660569" y="21219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g2b641fe306a_0_519"/>
            <p:cNvSpPr/>
            <p:nvPr/>
          </p:nvSpPr>
          <p:spPr>
            <a:xfrm>
              <a:off x="1660569" y="214778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g2b641fe306a_0_519"/>
            <p:cNvSpPr/>
            <p:nvPr/>
          </p:nvSpPr>
          <p:spPr>
            <a:xfrm>
              <a:off x="1660569" y="21747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g2b641fe306a_0_519"/>
            <p:cNvSpPr/>
            <p:nvPr/>
          </p:nvSpPr>
          <p:spPr>
            <a:xfrm>
              <a:off x="1967886" y="232316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33"/>
                    <a:pt x="127" y="587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g2b641fe306a_0_519"/>
            <p:cNvSpPr/>
            <p:nvPr/>
          </p:nvSpPr>
          <p:spPr>
            <a:xfrm>
              <a:off x="2017549" y="235126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g2b641fe306a_0_519"/>
            <p:cNvSpPr/>
            <p:nvPr/>
          </p:nvSpPr>
          <p:spPr>
            <a:xfrm>
              <a:off x="2064107" y="237851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g2b641fe306a_0_519"/>
            <p:cNvSpPr/>
            <p:nvPr/>
          </p:nvSpPr>
          <p:spPr>
            <a:xfrm>
              <a:off x="1636783" y="2223583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1" y="108"/>
                    <a:pt x="1" y="309"/>
                  </a:cubicBezTo>
                  <a:lnTo>
                    <a:pt x="1" y="2938"/>
                  </a:lnTo>
                  <a:cubicBezTo>
                    <a:pt x="1" y="3191"/>
                    <a:pt x="191" y="3540"/>
                    <a:pt x="412" y="3666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4"/>
                    <a:pt x="14917" y="11552"/>
                  </a:cubicBezTo>
                  <a:lnTo>
                    <a:pt x="14917" y="8923"/>
                  </a:lnTo>
                  <a:cubicBezTo>
                    <a:pt x="14917" y="8670"/>
                    <a:pt x="14727" y="8322"/>
                    <a:pt x="14505" y="8195"/>
                  </a:cubicBezTo>
                  <a:lnTo>
                    <a:pt x="412" y="56"/>
                  </a:lnTo>
                  <a:cubicBezTo>
                    <a:pt x="348" y="19"/>
                    <a:pt x="286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g2b641fe306a_0_519"/>
            <p:cNvSpPr/>
            <p:nvPr/>
          </p:nvSpPr>
          <p:spPr>
            <a:xfrm>
              <a:off x="1660569" y="226056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g2b641fe306a_0_519"/>
            <p:cNvSpPr/>
            <p:nvPr/>
          </p:nvSpPr>
          <p:spPr>
            <a:xfrm>
              <a:off x="1660569" y="228644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g2b641fe306a_0_519"/>
            <p:cNvSpPr/>
            <p:nvPr/>
          </p:nvSpPr>
          <p:spPr>
            <a:xfrm>
              <a:off x="1660569" y="231333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g2b641fe306a_0_519"/>
            <p:cNvSpPr/>
            <p:nvPr/>
          </p:nvSpPr>
          <p:spPr>
            <a:xfrm>
              <a:off x="1967886" y="2461798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81"/>
                    <a:pt x="1" y="334"/>
                    <a:pt x="127" y="556"/>
                  </a:cubicBezTo>
                  <a:cubicBezTo>
                    <a:pt x="232" y="739"/>
                    <a:pt x="401" y="857"/>
                    <a:pt x="528" y="857"/>
                  </a:cubicBezTo>
                  <a:cubicBezTo>
                    <a:pt x="555" y="857"/>
                    <a:pt x="580" y="85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g2b641fe306a_0_519"/>
            <p:cNvSpPr/>
            <p:nvPr/>
          </p:nvSpPr>
          <p:spPr>
            <a:xfrm>
              <a:off x="2016536" y="248924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g2b641fe306a_0_519"/>
            <p:cNvSpPr/>
            <p:nvPr/>
          </p:nvSpPr>
          <p:spPr>
            <a:xfrm>
              <a:off x="2064107" y="251717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07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g2b641fe306a_0_519"/>
            <p:cNvSpPr/>
            <p:nvPr/>
          </p:nvSpPr>
          <p:spPr>
            <a:xfrm>
              <a:off x="1636783" y="23617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20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1"/>
                    <a:pt x="14917" y="11565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g2b641fe306a_0_519"/>
            <p:cNvSpPr/>
            <p:nvPr/>
          </p:nvSpPr>
          <p:spPr>
            <a:xfrm>
              <a:off x="1660569" y="23981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g2b641fe306a_0_519"/>
            <p:cNvSpPr/>
            <p:nvPr/>
          </p:nvSpPr>
          <p:spPr>
            <a:xfrm>
              <a:off x="1660569" y="24251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g2b641fe306a_0_519"/>
            <p:cNvSpPr/>
            <p:nvPr/>
          </p:nvSpPr>
          <p:spPr>
            <a:xfrm>
              <a:off x="1660569" y="24509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g2b641fe306a_0_519"/>
            <p:cNvSpPr/>
            <p:nvPr/>
          </p:nvSpPr>
          <p:spPr>
            <a:xfrm>
              <a:off x="1968932" y="2600166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38"/>
                    <a:pt x="159" y="723"/>
                    <a:pt x="349" y="818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8"/>
                  </a:cubicBezTo>
                  <a:cubicBezTo>
                    <a:pt x="697" y="406"/>
                    <a:pt x="539" y="153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g2b641fe306a_0_519"/>
            <p:cNvSpPr/>
            <p:nvPr/>
          </p:nvSpPr>
          <p:spPr>
            <a:xfrm>
              <a:off x="2016536" y="26278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50"/>
                    <a:pt x="127" y="571"/>
                  </a:cubicBezTo>
                  <a:cubicBezTo>
                    <a:pt x="231" y="754"/>
                    <a:pt x="401" y="873"/>
                    <a:pt x="528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g2b641fe306a_0_519"/>
            <p:cNvSpPr/>
            <p:nvPr/>
          </p:nvSpPr>
          <p:spPr>
            <a:xfrm>
              <a:off x="2065152" y="2655644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03"/>
                    <a:pt x="349" y="830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9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2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g2b641fe306a_0_519"/>
            <p:cNvSpPr/>
            <p:nvPr/>
          </p:nvSpPr>
          <p:spPr>
            <a:xfrm>
              <a:off x="1636783" y="250002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9"/>
                    <a:pt x="1" y="304"/>
                  </a:cubicBezTo>
                  <a:lnTo>
                    <a:pt x="1" y="2932"/>
                  </a:lnTo>
                  <a:cubicBezTo>
                    <a:pt x="1" y="3218"/>
                    <a:pt x="191" y="3534"/>
                    <a:pt x="412" y="3693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50"/>
                  </a:lnTo>
                  <a:cubicBezTo>
                    <a:pt x="14917" y="8665"/>
                    <a:pt x="14727" y="8316"/>
                    <a:pt x="14505" y="8190"/>
                  </a:cubicBezTo>
                  <a:lnTo>
                    <a:pt x="412" y="51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g2b641fe306a_0_519"/>
            <p:cNvSpPr/>
            <p:nvPr/>
          </p:nvSpPr>
          <p:spPr>
            <a:xfrm>
              <a:off x="1660569" y="25368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g2b641fe306a_0_519"/>
            <p:cNvSpPr/>
            <p:nvPr/>
          </p:nvSpPr>
          <p:spPr>
            <a:xfrm>
              <a:off x="1660569" y="256373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g2b641fe306a_0_519"/>
            <p:cNvSpPr/>
            <p:nvPr/>
          </p:nvSpPr>
          <p:spPr>
            <a:xfrm>
              <a:off x="1660569" y="25896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g2b641fe306a_0_519"/>
            <p:cNvSpPr/>
            <p:nvPr/>
          </p:nvSpPr>
          <p:spPr>
            <a:xfrm>
              <a:off x="1967886" y="27380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g2b641fe306a_0_519"/>
            <p:cNvSpPr/>
            <p:nvPr/>
          </p:nvSpPr>
          <p:spPr>
            <a:xfrm>
              <a:off x="2017549" y="276637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93" y="0"/>
                  </a:moveTo>
                  <a:cubicBezTo>
                    <a:pt x="86" y="0"/>
                    <a:pt x="1" y="88"/>
                    <a:pt x="1" y="228"/>
                  </a:cubicBezTo>
                  <a:cubicBezTo>
                    <a:pt x="1" y="449"/>
                    <a:pt x="159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75" y="12"/>
                    <a:pt x="233" y="0"/>
                    <a:pt x="19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g2b641fe306a_0_519"/>
            <p:cNvSpPr/>
            <p:nvPr/>
          </p:nvSpPr>
          <p:spPr>
            <a:xfrm>
              <a:off x="2064107" y="279394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g2b641fe306a_0_519"/>
            <p:cNvSpPr/>
            <p:nvPr/>
          </p:nvSpPr>
          <p:spPr>
            <a:xfrm>
              <a:off x="1636783" y="263852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6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g2b641fe306a_0_519"/>
            <p:cNvSpPr/>
            <p:nvPr/>
          </p:nvSpPr>
          <p:spPr>
            <a:xfrm>
              <a:off x="1660569" y="267547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g2b641fe306a_0_519"/>
            <p:cNvSpPr/>
            <p:nvPr/>
          </p:nvSpPr>
          <p:spPr>
            <a:xfrm>
              <a:off x="1660569" y="270135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g2b641fe306a_0_519"/>
            <p:cNvSpPr/>
            <p:nvPr/>
          </p:nvSpPr>
          <p:spPr>
            <a:xfrm>
              <a:off x="1660569" y="27282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g2b641fe306a_0_519"/>
            <p:cNvSpPr/>
            <p:nvPr/>
          </p:nvSpPr>
          <p:spPr>
            <a:xfrm>
              <a:off x="1967886" y="287673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g2b641fe306a_0_519"/>
            <p:cNvSpPr/>
            <p:nvPr/>
          </p:nvSpPr>
          <p:spPr>
            <a:xfrm>
              <a:off x="2017549" y="2904837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79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2"/>
                    <a:pt x="507" y="138"/>
                    <a:pt x="317" y="43"/>
                  </a:cubicBezTo>
                  <a:cubicBezTo>
                    <a:pt x="270" y="15"/>
                    <a:pt x="222" y="0"/>
                    <a:pt x="17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g2b641fe306a_0_519"/>
            <p:cNvSpPr/>
            <p:nvPr/>
          </p:nvSpPr>
          <p:spPr>
            <a:xfrm>
              <a:off x="2064107" y="293208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g2b641fe306a_0_519"/>
            <p:cNvSpPr/>
            <p:nvPr/>
          </p:nvSpPr>
          <p:spPr>
            <a:xfrm>
              <a:off x="1636783" y="2776696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8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g2b641fe306a_0_519"/>
            <p:cNvSpPr/>
            <p:nvPr/>
          </p:nvSpPr>
          <p:spPr>
            <a:xfrm>
              <a:off x="1660569" y="28141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g2b641fe306a_0_519"/>
            <p:cNvSpPr/>
            <p:nvPr/>
          </p:nvSpPr>
          <p:spPr>
            <a:xfrm>
              <a:off x="1660569" y="284001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g2b641fe306a_0_519"/>
            <p:cNvSpPr/>
            <p:nvPr/>
          </p:nvSpPr>
          <p:spPr>
            <a:xfrm>
              <a:off x="1660569" y="28669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g2b641fe306a_0_519"/>
            <p:cNvSpPr/>
            <p:nvPr/>
          </p:nvSpPr>
          <p:spPr>
            <a:xfrm>
              <a:off x="1967886" y="3015303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g2b641fe306a_0_519"/>
            <p:cNvSpPr/>
            <p:nvPr/>
          </p:nvSpPr>
          <p:spPr>
            <a:xfrm>
              <a:off x="2016536" y="304281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g2b641fe306a_0_519"/>
            <p:cNvSpPr/>
            <p:nvPr/>
          </p:nvSpPr>
          <p:spPr>
            <a:xfrm>
              <a:off x="2065152" y="307058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9" y="0"/>
                  </a:moveTo>
                  <a:cubicBezTo>
                    <a:pt x="87" y="0"/>
                    <a:pt x="1" y="95"/>
                    <a:pt x="1" y="259"/>
                  </a:cubicBezTo>
                  <a:cubicBezTo>
                    <a:pt x="1" y="449"/>
                    <a:pt x="159" y="734"/>
                    <a:pt x="349" y="829"/>
                  </a:cubicBezTo>
                  <a:cubicBezTo>
                    <a:pt x="406" y="857"/>
                    <a:pt x="457" y="872"/>
                    <a:pt x="501" y="872"/>
                  </a:cubicBezTo>
                  <a:cubicBezTo>
                    <a:pt x="603" y="872"/>
                    <a:pt x="666" y="794"/>
                    <a:pt x="666" y="639"/>
                  </a:cubicBezTo>
                  <a:cubicBezTo>
                    <a:pt x="666" y="417"/>
                    <a:pt x="539" y="164"/>
                    <a:pt x="349" y="37"/>
                  </a:cubicBezTo>
                  <a:cubicBezTo>
                    <a:pt x="299" y="12"/>
                    <a:pt x="252" y="0"/>
                    <a:pt x="2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g2b641fe306a_0_519"/>
            <p:cNvSpPr/>
            <p:nvPr/>
          </p:nvSpPr>
          <p:spPr>
            <a:xfrm>
              <a:off x="1636783" y="2915325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12" y="3681"/>
                  </a:cubicBezTo>
                  <a:lnTo>
                    <a:pt x="14505" y="11820"/>
                  </a:lnTo>
                  <a:cubicBezTo>
                    <a:pt x="14564" y="11854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1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g2b641fe306a_0_519"/>
            <p:cNvSpPr/>
            <p:nvPr/>
          </p:nvSpPr>
          <p:spPr>
            <a:xfrm>
              <a:off x="1660569" y="295175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g2b641fe306a_0_519"/>
            <p:cNvSpPr/>
            <p:nvPr/>
          </p:nvSpPr>
          <p:spPr>
            <a:xfrm>
              <a:off x="1660569" y="297864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g2b641fe306a_0_519"/>
            <p:cNvSpPr/>
            <p:nvPr/>
          </p:nvSpPr>
          <p:spPr>
            <a:xfrm>
              <a:off x="1660569" y="30045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g2b641fe306a_0_519"/>
            <p:cNvSpPr/>
            <p:nvPr/>
          </p:nvSpPr>
          <p:spPr>
            <a:xfrm>
              <a:off x="1968932" y="3153737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3"/>
                    <a:pt x="0" y="247"/>
                  </a:cubicBezTo>
                  <a:cubicBezTo>
                    <a:pt x="0" y="437"/>
                    <a:pt x="159" y="722"/>
                    <a:pt x="349" y="817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7"/>
                  </a:cubicBezTo>
                  <a:cubicBezTo>
                    <a:pt x="697" y="406"/>
                    <a:pt x="539" y="152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g2b641fe306a_0_519"/>
            <p:cNvSpPr/>
            <p:nvPr/>
          </p:nvSpPr>
          <p:spPr>
            <a:xfrm>
              <a:off x="2016536" y="31814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g2b641fe306a_0_519"/>
            <p:cNvSpPr/>
            <p:nvPr/>
          </p:nvSpPr>
          <p:spPr>
            <a:xfrm>
              <a:off x="2065152" y="3209051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49" y="835"/>
                  </a:cubicBezTo>
                  <a:cubicBezTo>
                    <a:pt x="400" y="860"/>
                    <a:pt x="446" y="872"/>
                    <a:pt x="487" y="872"/>
                  </a:cubicBezTo>
                  <a:cubicBezTo>
                    <a:pt x="598" y="872"/>
                    <a:pt x="666" y="784"/>
                    <a:pt x="666" y="645"/>
                  </a:cubicBezTo>
                  <a:cubicBezTo>
                    <a:pt x="666" y="423"/>
                    <a:pt x="539" y="169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g2b641fe306a_0_519"/>
            <p:cNvSpPr/>
            <p:nvPr/>
          </p:nvSpPr>
          <p:spPr>
            <a:xfrm>
              <a:off x="1636783" y="305359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8"/>
                    <a:pt x="1" y="304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12" y="3692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49"/>
                  </a:lnTo>
                  <a:cubicBezTo>
                    <a:pt x="14917" y="8664"/>
                    <a:pt x="14727" y="8316"/>
                    <a:pt x="14505" y="8189"/>
                  </a:cubicBezTo>
                  <a:lnTo>
                    <a:pt x="412" y="50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g2b641fe306a_0_519"/>
            <p:cNvSpPr/>
            <p:nvPr/>
          </p:nvSpPr>
          <p:spPr>
            <a:xfrm>
              <a:off x="1660569" y="30904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g2b641fe306a_0_519"/>
            <p:cNvSpPr/>
            <p:nvPr/>
          </p:nvSpPr>
          <p:spPr>
            <a:xfrm>
              <a:off x="1660569" y="31173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g2b641fe306a_0_519"/>
            <p:cNvSpPr/>
            <p:nvPr/>
          </p:nvSpPr>
          <p:spPr>
            <a:xfrm>
              <a:off x="1660569" y="314318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g2b641fe306a_0_519"/>
            <p:cNvSpPr/>
            <p:nvPr/>
          </p:nvSpPr>
          <p:spPr>
            <a:xfrm>
              <a:off x="1967886" y="3291647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g2b641fe306a_0_519"/>
            <p:cNvSpPr/>
            <p:nvPr/>
          </p:nvSpPr>
          <p:spPr>
            <a:xfrm>
              <a:off x="2017549" y="331974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g2b641fe306a_0_519"/>
            <p:cNvSpPr/>
            <p:nvPr/>
          </p:nvSpPr>
          <p:spPr>
            <a:xfrm>
              <a:off x="2064107" y="334751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0"/>
                  </a:moveTo>
                  <a:cubicBezTo>
                    <a:pt x="175" y="0"/>
                    <a:pt x="150" y="6"/>
                    <a:pt x="128" y="17"/>
                  </a:cubicBezTo>
                  <a:cubicBezTo>
                    <a:pt x="1" y="80"/>
                    <a:pt x="1" y="333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3"/>
                    <a:pt x="603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g2b641fe306a_0_519"/>
            <p:cNvSpPr/>
            <p:nvPr/>
          </p:nvSpPr>
          <p:spPr>
            <a:xfrm>
              <a:off x="1636783" y="319209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8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5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2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g2b641fe306a_0_519"/>
            <p:cNvSpPr/>
            <p:nvPr/>
          </p:nvSpPr>
          <p:spPr>
            <a:xfrm>
              <a:off x="1660569" y="322904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g2b641fe306a_0_519"/>
            <p:cNvSpPr/>
            <p:nvPr/>
          </p:nvSpPr>
          <p:spPr>
            <a:xfrm>
              <a:off x="1660569" y="325492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g2b641fe306a_0_519"/>
            <p:cNvSpPr/>
            <p:nvPr/>
          </p:nvSpPr>
          <p:spPr>
            <a:xfrm>
              <a:off x="1660569" y="328181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g2b641fe306a_0_519"/>
            <p:cNvSpPr/>
            <p:nvPr/>
          </p:nvSpPr>
          <p:spPr>
            <a:xfrm>
              <a:off x="1967886" y="34302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g2b641fe306a_0_519"/>
            <p:cNvSpPr/>
            <p:nvPr/>
          </p:nvSpPr>
          <p:spPr>
            <a:xfrm>
              <a:off x="2017549" y="3457950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77" y="0"/>
                  </a:moveTo>
                  <a:cubicBezTo>
                    <a:pt x="77" y="0"/>
                    <a:pt x="1" y="93"/>
                    <a:pt x="1" y="247"/>
                  </a:cubicBezTo>
                  <a:cubicBezTo>
                    <a:pt x="1" y="469"/>
                    <a:pt x="159" y="722"/>
                    <a:pt x="317" y="817"/>
                  </a:cubicBezTo>
                  <a:cubicBezTo>
                    <a:pt x="376" y="856"/>
                    <a:pt x="431" y="874"/>
                    <a:pt x="479" y="874"/>
                  </a:cubicBezTo>
                  <a:cubicBezTo>
                    <a:pt x="589" y="874"/>
                    <a:pt x="666" y="781"/>
                    <a:pt x="666" y="627"/>
                  </a:cubicBezTo>
                  <a:cubicBezTo>
                    <a:pt x="666" y="405"/>
                    <a:pt x="507" y="152"/>
                    <a:pt x="317" y="57"/>
                  </a:cubicBezTo>
                  <a:cubicBezTo>
                    <a:pt x="269" y="18"/>
                    <a:pt x="221" y="0"/>
                    <a:pt x="1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g2b641fe306a_0_519"/>
            <p:cNvSpPr/>
            <p:nvPr/>
          </p:nvSpPr>
          <p:spPr>
            <a:xfrm>
              <a:off x="2064107" y="348565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g2b641fe306a_0_519"/>
            <p:cNvSpPr/>
            <p:nvPr/>
          </p:nvSpPr>
          <p:spPr>
            <a:xfrm>
              <a:off x="1636783" y="3330266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7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g2b641fe306a_0_519"/>
            <p:cNvSpPr/>
            <p:nvPr/>
          </p:nvSpPr>
          <p:spPr>
            <a:xfrm>
              <a:off x="1660569" y="33677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g2b641fe306a_0_519"/>
            <p:cNvSpPr/>
            <p:nvPr/>
          </p:nvSpPr>
          <p:spPr>
            <a:xfrm>
              <a:off x="1660569" y="33935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g2b641fe306a_0_519"/>
            <p:cNvSpPr/>
            <p:nvPr/>
          </p:nvSpPr>
          <p:spPr>
            <a:xfrm>
              <a:off x="1660569" y="34204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g2b641fe306a_0_519"/>
            <p:cNvSpPr/>
            <p:nvPr/>
          </p:nvSpPr>
          <p:spPr>
            <a:xfrm>
              <a:off x="1967886" y="3568841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2" y="1"/>
                    <a:pt x="153" y="7"/>
                    <a:pt x="127" y="20"/>
                  </a:cubicBezTo>
                  <a:cubicBezTo>
                    <a:pt x="1" y="83"/>
                    <a:pt x="1" y="337"/>
                    <a:pt x="127" y="558"/>
                  </a:cubicBezTo>
                  <a:cubicBezTo>
                    <a:pt x="232" y="741"/>
                    <a:pt x="401" y="860"/>
                    <a:pt x="528" y="860"/>
                  </a:cubicBezTo>
                  <a:cubicBezTo>
                    <a:pt x="555" y="860"/>
                    <a:pt x="580" y="854"/>
                    <a:pt x="602" y="843"/>
                  </a:cubicBezTo>
                  <a:cubicBezTo>
                    <a:pt x="729" y="780"/>
                    <a:pt x="729" y="527"/>
                    <a:pt x="602" y="305"/>
                  </a:cubicBezTo>
                  <a:cubicBezTo>
                    <a:pt x="501" y="102"/>
                    <a:pt x="339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g2b641fe306a_0_519"/>
            <p:cNvSpPr/>
            <p:nvPr/>
          </p:nvSpPr>
          <p:spPr>
            <a:xfrm>
              <a:off x="2016536" y="359638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g2b641fe306a_0_519"/>
            <p:cNvSpPr/>
            <p:nvPr/>
          </p:nvSpPr>
          <p:spPr>
            <a:xfrm>
              <a:off x="2065152" y="3624123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35"/>
                    <a:pt x="349" y="830"/>
                  </a:cubicBezTo>
                  <a:cubicBezTo>
                    <a:pt x="406" y="858"/>
                    <a:pt x="457" y="873"/>
                    <a:pt x="501" y="873"/>
                  </a:cubicBezTo>
                  <a:cubicBezTo>
                    <a:pt x="603" y="873"/>
                    <a:pt x="666" y="795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3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g2b641fe306a_0_519"/>
            <p:cNvSpPr/>
            <p:nvPr/>
          </p:nvSpPr>
          <p:spPr>
            <a:xfrm>
              <a:off x="1636783" y="3468896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2"/>
                    <a:pt x="412" y="3681"/>
                  </a:cubicBezTo>
                  <a:lnTo>
                    <a:pt x="14505" y="11820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0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g2b641fe306a_0_519"/>
            <p:cNvSpPr/>
            <p:nvPr/>
          </p:nvSpPr>
          <p:spPr>
            <a:xfrm>
              <a:off x="1660569" y="350532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g2b641fe306a_0_519"/>
            <p:cNvSpPr/>
            <p:nvPr/>
          </p:nvSpPr>
          <p:spPr>
            <a:xfrm>
              <a:off x="1660569" y="353221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g2b641fe306a_0_519"/>
            <p:cNvSpPr/>
            <p:nvPr/>
          </p:nvSpPr>
          <p:spPr>
            <a:xfrm>
              <a:off x="1660569" y="355809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g2b641fe306a_0_519"/>
            <p:cNvSpPr/>
            <p:nvPr/>
          </p:nvSpPr>
          <p:spPr>
            <a:xfrm>
              <a:off x="1968932" y="3706915"/>
              <a:ext cx="22773" cy="28523"/>
            </a:xfrm>
            <a:custGeom>
              <a:avLst/>
              <a:gdLst/>
              <a:ahLst/>
              <a:cxnLst/>
              <a:rect l="l" t="t" r="r" b="b"/>
              <a:pathLst>
                <a:path w="697" h="873" extrusionOk="0">
                  <a:moveTo>
                    <a:pt x="208" y="1"/>
                  </a:moveTo>
                  <a:cubicBezTo>
                    <a:pt x="87" y="1"/>
                    <a:pt x="0" y="95"/>
                    <a:pt x="0" y="259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60" y="872"/>
                    <a:pt x="508" y="872"/>
                  </a:cubicBezTo>
                  <a:cubicBezTo>
                    <a:pt x="619" y="872"/>
                    <a:pt x="697" y="794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9" y="13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g2b641fe306a_0_519"/>
            <p:cNvSpPr/>
            <p:nvPr/>
          </p:nvSpPr>
          <p:spPr>
            <a:xfrm>
              <a:off x="2016536" y="373449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g2b641fe306a_0_519"/>
            <p:cNvSpPr/>
            <p:nvPr/>
          </p:nvSpPr>
          <p:spPr>
            <a:xfrm>
              <a:off x="2065152" y="3762785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1" y="89"/>
                    <a:pt x="1" y="228"/>
                  </a:cubicBezTo>
                  <a:cubicBezTo>
                    <a:pt x="1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8"/>
                    <a:pt x="666" y="639"/>
                  </a:cubicBezTo>
                  <a:cubicBezTo>
                    <a:pt x="666" y="418"/>
                    <a:pt x="539" y="133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g2b641fe306a_0_519"/>
            <p:cNvSpPr/>
            <p:nvPr/>
          </p:nvSpPr>
          <p:spPr>
            <a:xfrm>
              <a:off x="2192412" y="1943384"/>
              <a:ext cx="472902" cy="2077252"/>
            </a:xfrm>
            <a:custGeom>
              <a:avLst/>
              <a:gdLst/>
              <a:ahLst/>
              <a:cxnLst/>
              <a:rect l="l" t="t" r="r" b="b"/>
              <a:pathLst>
                <a:path w="14474" h="63578" extrusionOk="0">
                  <a:moveTo>
                    <a:pt x="14185" y="0"/>
                  </a:moveTo>
                  <a:cubicBezTo>
                    <a:pt x="14112" y="0"/>
                    <a:pt x="14028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1" y="8410"/>
                    <a:pt x="1" y="8759"/>
                  </a:cubicBezTo>
                  <a:lnTo>
                    <a:pt x="1" y="63578"/>
                  </a:lnTo>
                  <a:lnTo>
                    <a:pt x="14474" y="55217"/>
                  </a:lnTo>
                  <a:lnTo>
                    <a:pt x="14474" y="398"/>
                  </a:lnTo>
                  <a:cubicBezTo>
                    <a:pt x="14474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g2b641fe306a_0_519"/>
            <p:cNvSpPr/>
            <p:nvPr/>
          </p:nvSpPr>
          <p:spPr>
            <a:xfrm>
              <a:off x="2207931" y="19702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g2b641fe306a_0_519"/>
            <p:cNvSpPr/>
            <p:nvPr/>
          </p:nvSpPr>
          <p:spPr>
            <a:xfrm>
              <a:off x="2207931" y="2108739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1"/>
                    <a:pt x="238" y="11051"/>
                  </a:cubicBezTo>
                  <a:cubicBezTo>
                    <a:pt x="299" y="11051"/>
                    <a:pt x="369" y="11029"/>
                    <a:pt x="444" y="10982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g2b641fe306a_0_519"/>
            <p:cNvSpPr/>
            <p:nvPr/>
          </p:nvSpPr>
          <p:spPr>
            <a:xfrm>
              <a:off x="2207931" y="224694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2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5"/>
                    <a:pt x="13524" y="2951"/>
                  </a:cubicBezTo>
                  <a:lnTo>
                    <a:pt x="13524" y="323"/>
                  </a:lnTo>
                  <a:cubicBezTo>
                    <a:pt x="13524" y="123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g2b641fe306a_0_519"/>
            <p:cNvSpPr/>
            <p:nvPr/>
          </p:nvSpPr>
          <p:spPr>
            <a:xfrm>
              <a:off x="2207931" y="23855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54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g2b641fe306a_0_519"/>
            <p:cNvSpPr/>
            <p:nvPr/>
          </p:nvSpPr>
          <p:spPr>
            <a:xfrm>
              <a:off x="2207931" y="252384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g2b641fe306a_0_519"/>
            <p:cNvSpPr/>
            <p:nvPr/>
          </p:nvSpPr>
          <p:spPr>
            <a:xfrm>
              <a:off x="2207931" y="26623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g2b641fe306a_0_519"/>
            <p:cNvSpPr/>
            <p:nvPr/>
          </p:nvSpPr>
          <p:spPr>
            <a:xfrm>
              <a:off x="2207931" y="280051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3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g2b641fe306a_0_519"/>
            <p:cNvSpPr/>
            <p:nvPr/>
          </p:nvSpPr>
          <p:spPr>
            <a:xfrm>
              <a:off x="2207931" y="293914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5"/>
                    <a:pt x="257" y="11045"/>
                  </a:cubicBezTo>
                  <a:cubicBezTo>
                    <a:pt x="313" y="11045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22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g2b641fe306a_0_519"/>
            <p:cNvSpPr/>
            <p:nvPr/>
          </p:nvSpPr>
          <p:spPr>
            <a:xfrm>
              <a:off x="2207931" y="307741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492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0"/>
                    <a:pt x="93" y="11045"/>
                    <a:pt x="235" y="11045"/>
                  </a:cubicBezTo>
                  <a:cubicBezTo>
                    <a:pt x="296" y="11045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3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g2b641fe306a_0_519"/>
            <p:cNvSpPr/>
            <p:nvPr/>
          </p:nvSpPr>
          <p:spPr>
            <a:xfrm>
              <a:off x="2207931" y="3215880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0"/>
                  </a:moveTo>
                  <a:cubicBezTo>
                    <a:pt x="13239" y="0"/>
                    <a:pt x="13177" y="19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30"/>
                    <a:pt x="96" y="11036"/>
                    <a:pt x="242" y="11036"/>
                  </a:cubicBezTo>
                  <a:cubicBezTo>
                    <a:pt x="302" y="11036"/>
                    <a:pt x="370" y="1101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7"/>
                  </a:cubicBezTo>
                  <a:lnTo>
                    <a:pt x="13524" y="309"/>
                  </a:lnTo>
                  <a:cubicBezTo>
                    <a:pt x="13524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g2b641fe306a_0_519"/>
            <p:cNvSpPr/>
            <p:nvPr/>
          </p:nvSpPr>
          <p:spPr>
            <a:xfrm>
              <a:off x="2207931" y="3354084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3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79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2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g2b641fe306a_0_519"/>
            <p:cNvSpPr/>
            <p:nvPr/>
          </p:nvSpPr>
          <p:spPr>
            <a:xfrm>
              <a:off x="2207931" y="3492681"/>
              <a:ext cx="441863" cy="360933"/>
            </a:xfrm>
            <a:custGeom>
              <a:avLst/>
              <a:gdLst/>
              <a:ahLst/>
              <a:cxnLst/>
              <a:rect l="l" t="t" r="r" b="b"/>
              <a:pathLst>
                <a:path w="13524" h="11047" extrusionOk="0">
                  <a:moveTo>
                    <a:pt x="13300" y="1"/>
                  </a:moveTo>
                  <a:cubicBezTo>
                    <a:pt x="13243" y="1"/>
                    <a:pt x="13179" y="23"/>
                    <a:pt x="13112" y="71"/>
                  </a:cubicBezTo>
                  <a:lnTo>
                    <a:pt x="444" y="7355"/>
                  </a:lnTo>
                  <a:cubicBezTo>
                    <a:pt x="191" y="7513"/>
                    <a:pt x="1" y="7830"/>
                    <a:pt x="1" y="8115"/>
                  </a:cubicBezTo>
                  <a:lnTo>
                    <a:pt x="1" y="10743"/>
                  </a:lnTo>
                  <a:cubicBezTo>
                    <a:pt x="1" y="10929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7"/>
                  </a:cubicBezTo>
                  <a:lnTo>
                    <a:pt x="13112" y="3681"/>
                  </a:lnTo>
                  <a:cubicBezTo>
                    <a:pt x="13334" y="3554"/>
                    <a:pt x="13524" y="3206"/>
                    <a:pt x="13524" y="2921"/>
                  </a:cubicBezTo>
                  <a:lnTo>
                    <a:pt x="13524" y="292"/>
                  </a:lnTo>
                  <a:cubicBezTo>
                    <a:pt x="13524" y="116"/>
                    <a:pt x="13431" y="1"/>
                    <a:pt x="13300" y="1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g2b641fe306a_0_519"/>
            <p:cNvSpPr/>
            <p:nvPr/>
          </p:nvSpPr>
          <p:spPr>
            <a:xfrm>
              <a:off x="1596433" y="1509395"/>
              <a:ext cx="1091654" cy="634304"/>
            </a:xfrm>
            <a:custGeom>
              <a:avLst/>
              <a:gdLst/>
              <a:ahLst/>
              <a:cxnLst/>
              <a:rect l="l" t="t" r="r" b="b"/>
              <a:pathLst>
                <a:path w="33412" h="19414" extrusionOk="0">
                  <a:moveTo>
                    <a:pt x="16152" y="0"/>
                  </a:moveTo>
                  <a:lnTo>
                    <a:pt x="0" y="9374"/>
                  </a:lnTo>
                  <a:lnTo>
                    <a:pt x="17387" y="19413"/>
                  </a:lnTo>
                  <a:lnTo>
                    <a:pt x="33411" y="10134"/>
                  </a:lnTo>
                  <a:lnTo>
                    <a:pt x="16152" y="0"/>
                  </a:ln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g2b641fe306a_0_519"/>
            <p:cNvSpPr/>
            <p:nvPr/>
          </p:nvSpPr>
          <p:spPr>
            <a:xfrm>
              <a:off x="1770250" y="1630447"/>
              <a:ext cx="533967" cy="430460"/>
            </a:xfrm>
            <a:custGeom>
              <a:avLst/>
              <a:gdLst/>
              <a:ahLst/>
              <a:cxnLst/>
              <a:rect l="l" t="t" r="r" b="b"/>
              <a:pathLst>
                <a:path w="16343" h="13175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g2b641fe306a_0_519"/>
            <p:cNvSpPr/>
            <p:nvPr/>
          </p:nvSpPr>
          <p:spPr>
            <a:xfrm>
              <a:off x="1770250" y="1780479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96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g2b641fe306a_0_519"/>
            <p:cNvSpPr/>
            <p:nvPr/>
          </p:nvSpPr>
          <p:spPr>
            <a:xfrm>
              <a:off x="2178983" y="1746336"/>
              <a:ext cx="335253" cy="314571"/>
            </a:xfrm>
            <a:custGeom>
              <a:avLst/>
              <a:gdLst/>
              <a:ahLst/>
              <a:cxnLst/>
              <a:rect l="l" t="t" r="r" b="b"/>
              <a:pathLst>
                <a:path w="10261" h="9628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628"/>
                  </a:lnTo>
                  <a:lnTo>
                    <a:pt x="10261" y="3737"/>
                  </a:lnTo>
                  <a:lnTo>
                    <a:pt x="8677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g2b641fe306a_0_519"/>
            <p:cNvSpPr/>
            <p:nvPr/>
          </p:nvSpPr>
          <p:spPr>
            <a:xfrm>
              <a:off x="2352801" y="1821875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1" y="3420"/>
                  </a:lnTo>
                  <a:lnTo>
                    <a:pt x="4941" y="1425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g2b641fe306a_0_519"/>
            <p:cNvSpPr/>
            <p:nvPr/>
          </p:nvSpPr>
          <p:spPr>
            <a:xfrm>
              <a:off x="1770250" y="1586992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g2b641fe306a_0_519"/>
            <p:cNvSpPr/>
            <p:nvPr/>
          </p:nvSpPr>
          <p:spPr>
            <a:xfrm>
              <a:off x="1959620" y="1695628"/>
              <a:ext cx="183162" cy="56948"/>
            </a:xfrm>
            <a:custGeom>
              <a:avLst/>
              <a:gdLst/>
              <a:ahLst/>
              <a:cxnLst/>
              <a:rect l="l" t="t" r="r" b="b"/>
              <a:pathLst>
                <a:path w="5606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99"/>
                    <a:pt x="95" y="1742"/>
                  </a:cubicBezTo>
                  <a:cubicBezTo>
                    <a:pt x="159" y="1394"/>
                    <a:pt x="412" y="1077"/>
                    <a:pt x="887" y="792"/>
                  </a:cubicBezTo>
                  <a:cubicBezTo>
                    <a:pt x="1410" y="491"/>
                    <a:pt x="2106" y="341"/>
                    <a:pt x="2803" y="341"/>
                  </a:cubicBezTo>
                  <a:cubicBezTo>
                    <a:pt x="3500" y="341"/>
                    <a:pt x="4196" y="491"/>
                    <a:pt x="4719" y="792"/>
                  </a:cubicBezTo>
                  <a:cubicBezTo>
                    <a:pt x="5194" y="1077"/>
                    <a:pt x="5447" y="1394"/>
                    <a:pt x="5511" y="1742"/>
                  </a:cubicBezTo>
                  <a:cubicBezTo>
                    <a:pt x="5606" y="1299"/>
                    <a:pt x="5321" y="824"/>
                    <a:pt x="4719" y="476"/>
                  </a:cubicBezTo>
                  <a:cubicBezTo>
                    <a:pt x="4196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g2b641fe306a_0_519"/>
            <p:cNvSpPr/>
            <p:nvPr/>
          </p:nvSpPr>
          <p:spPr>
            <a:xfrm>
              <a:off x="1962724" y="1706737"/>
              <a:ext cx="176954" cy="91614"/>
            </a:xfrm>
            <a:custGeom>
              <a:avLst/>
              <a:gdLst/>
              <a:ahLst/>
              <a:cxnLst/>
              <a:rect l="l" t="t" r="r" b="b"/>
              <a:pathLst>
                <a:path w="5416" h="2804" extrusionOk="0">
                  <a:moveTo>
                    <a:pt x="2708" y="1"/>
                  </a:moveTo>
                  <a:cubicBezTo>
                    <a:pt x="2011" y="1"/>
                    <a:pt x="1315" y="151"/>
                    <a:pt x="792" y="452"/>
                  </a:cubicBezTo>
                  <a:cubicBezTo>
                    <a:pt x="317" y="737"/>
                    <a:pt x="64" y="1054"/>
                    <a:pt x="0" y="1402"/>
                  </a:cubicBezTo>
                  <a:cubicBezTo>
                    <a:pt x="64" y="1751"/>
                    <a:pt x="317" y="2099"/>
                    <a:pt x="792" y="2352"/>
                  </a:cubicBezTo>
                  <a:cubicBezTo>
                    <a:pt x="1315" y="2653"/>
                    <a:pt x="2011" y="2804"/>
                    <a:pt x="2708" y="2804"/>
                  </a:cubicBezTo>
                  <a:cubicBezTo>
                    <a:pt x="3405" y="2804"/>
                    <a:pt x="4101" y="2653"/>
                    <a:pt x="4624" y="2352"/>
                  </a:cubicBezTo>
                  <a:cubicBezTo>
                    <a:pt x="5099" y="2099"/>
                    <a:pt x="5352" y="1751"/>
                    <a:pt x="5416" y="1402"/>
                  </a:cubicBezTo>
                  <a:cubicBezTo>
                    <a:pt x="5352" y="1054"/>
                    <a:pt x="5099" y="737"/>
                    <a:pt x="4624" y="452"/>
                  </a:cubicBezTo>
                  <a:cubicBezTo>
                    <a:pt x="4101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g2b641fe306a_0_519"/>
            <p:cNvSpPr/>
            <p:nvPr/>
          </p:nvSpPr>
          <p:spPr>
            <a:xfrm>
              <a:off x="1897543" y="1755648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8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39" y="2312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g2b641fe306a_0_519"/>
            <p:cNvSpPr/>
            <p:nvPr/>
          </p:nvSpPr>
          <p:spPr>
            <a:xfrm>
              <a:off x="1874770" y="1769109"/>
              <a:ext cx="141799" cy="81747"/>
            </a:xfrm>
            <a:custGeom>
              <a:avLst/>
              <a:gdLst/>
              <a:ahLst/>
              <a:cxnLst/>
              <a:rect l="l" t="t" r="r" b="b"/>
              <a:pathLst>
                <a:path w="4340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g2b641fe306a_0_519"/>
            <p:cNvSpPr/>
            <p:nvPr/>
          </p:nvSpPr>
          <p:spPr>
            <a:xfrm>
              <a:off x="1851997" y="178253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g2b641fe306a_0_519"/>
            <p:cNvSpPr/>
            <p:nvPr/>
          </p:nvSpPr>
          <p:spPr>
            <a:xfrm>
              <a:off x="2105503" y="1630447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g2b641fe306a_0_519"/>
            <p:cNvSpPr/>
            <p:nvPr/>
          </p:nvSpPr>
          <p:spPr>
            <a:xfrm>
              <a:off x="2082730" y="1643908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g2b641fe306a_0_519"/>
            <p:cNvSpPr/>
            <p:nvPr/>
          </p:nvSpPr>
          <p:spPr>
            <a:xfrm>
              <a:off x="2059990" y="1656323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g2b641fe306a_0_519"/>
            <p:cNvSpPr/>
            <p:nvPr/>
          </p:nvSpPr>
          <p:spPr>
            <a:xfrm>
              <a:off x="2147945" y="1804264"/>
              <a:ext cx="182117" cy="56948"/>
            </a:xfrm>
            <a:custGeom>
              <a:avLst/>
              <a:gdLst/>
              <a:ahLst/>
              <a:cxnLst/>
              <a:rect l="l" t="t" r="r" b="b"/>
              <a:pathLst>
                <a:path w="5574" h="1743" extrusionOk="0">
                  <a:moveTo>
                    <a:pt x="2787" y="1"/>
                  </a:moveTo>
                  <a:cubicBezTo>
                    <a:pt x="2090" y="1"/>
                    <a:pt x="1393" y="159"/>
                    <a:pt x="855" y="476"/>
                  </a:cubicBezTo>
                  <a:cubicBezTo>
                    <a:pt x="253" y="824"/>
                    <a:pt x="0" y="1299"/>
                    <a:pt x="95" y="1743"/>
                  </a:cubicBezTo>
                  <a:cubicBezTo>
                    <a:pt x="158" y="1394"/>
                    <a:pt x="412" y="1078"/>
                    <a:pt x="855" y="793"/>
                  </a:cubicBezTo>
                  <a:cubicBezTo>
                    <a:pt x="1393" y="492"/>
                    <a:pt x="2090" y="341"/>
                    <a:pt x="2787" y="341"/>
                  </a:cubicBezTo>
                  <a:cubicBezTo>
                    <a:pt x="3484" y="341"/>
                    <a:pt x="4180" y="492"/>
                    <a:pt x="4719" y="793"/>
                  </a:cubicBezTo>
                  <a:cubicBezTo>
                    <a:pt x="5162" y="1078"/>
                    <a:pt x="5447" y="1394"/>
                    <a:pt x="5510" y="1743"/>
                  </a:cubicBezTo>
                  <a:cubicBezTo>
                    <a:pt x="5574" y="1299"/>
                    <a:pt x="5320" y="824"/>
                    <a:pt x="4719" y="476"/>
                  </a:cubicBezTo>
                  <a:cubicBezTo>
                    <a:pt x="4180" y="159"/>
                    <a:pt x="3484" y="1"/>
                    <a:pt x="27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g2b641fe306a_0_519"/>
            <p:cNvSpPr/>
            <p:nvPr/>
          </p:nvSpPr>
          <p:spPr>
            <a:xfrm>
              <a:off x="2151048" y="1815406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692" y="0"/>
                  </a:moveTo>
                  <a:cubicBezTo>
                    <a:pt x="1995" y="0"/>
                    <a:pt x="1298" y="151"/>
                    <a:pt x="760" y="452"/>
                  </a:cubicBezTo>
                  <a:cubicBezTo>
                    <a:pt x="317" y="737"/>
                    <a:pt x="63" y="1053"/>
                    <a:pt x="0" y="1402"/>
                  </a:cubicBezTo>
                  <a:cubicBezTo>
                    <a:pt x="63" y="1750"/>
                    <a:pt x="317" y="2098"/>
                    <a:pt x="760" y="2352"/>
                  </a:cubicBezTo>
                  <a:cubicBezTo>
                    <a:pt x="1298" y="2652"/>
                    <a:pt x="1995" y="2803"/>
                    <a:pt x="2692" y="2803"/>
                  </a:cubicBezTo>
                  <a:cubicBezTo>
                    <a:pt x="3389" y="2803"/>
                    <a:pt x="4085" y="2652"/>
                    <a:pt x="4624" y="2352"/>
                  </a:cubicBezTo>
                  <a:cubicBezTo>
                    <a:pt x="5067" y="2098"/>
                    <a:pt x="5352" y="1750"/>
                    <a:pt x="5415" y="1402"/>
                  </a:cubicBezTo>
                  <a:cubicBezTo>
                    <a:pt x="5352" y="1053"/>
                    <a:pt x="5067" y="737"/>
                    <a:pt x="4624" y="452"/>
                  </a:cubicBezTo>
                  <a:cubicBezTo>
                    <a:pt x="4085" y="151"/>
                    <a:pt x="3389" y="0"/>
                    <a:pt x="269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g2b641fe306a_0_519"/>
            <p:cNvSpPr/>
            <p:nvPr/>
          </p:nvSpPr>
          <p:spPr>
            <a:xfrm>
              <a:off x="2084821" y="1864284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g2b641fe306a_0_519"/>
            <p:cNvSpPr/>
            <p:nvPr/>
          </p:nvSpPr>
          <p:spPr>
            <a:xfrm>
              <a:off x="2062049" y="1877745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g2b641fe306a_0_519"/>
            <p:cNvSpPr/>
            <p:nvPr/>
          </p:nvSpPr>
          <p:spPr>
            <a:xfrm>
              <a:off x="2039276" y="1891173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g2b641fe306a_0_519"/>
            <p:cNvSpPr/>
            <p:nvPr/>
          </p:nvSpPr>
          <p:spPr>
            <a:xfrm>
              <a:off x="2293827" y="1739083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g2b641fe306a_0_519"/>
            <p:cNvSpPr/>
            <p:nvPr/>
          </p:nvSpPr>
          <p:spPr>
            <a:xfrm>
              <a:off x="2271055" y="175254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g2b641fe306a_0_519"/>
            <p:cNvSpPr/>
            <p:nvPr/>
          </p:nvSpPr>
          <p:spPr>
            <a:xfrm>
              <a:off x="2248282" y="1764959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g2b641fe306a_0_519"/>
            <p:cNvSpPr/>
            <p:nvPr/>
          </p:nvSpPr>
          <p:spPr>
            <a:xfrm>
              <a:off x="1025285" y="1818771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47"/>
                  </a:lnTo>
                  <a:lnTo>
                    <a:pt x="0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g2b641fe306a_0_519"/>
            <p:cNvSpPr/>
            <p:nvPr/>
          </p:nvSpPr>
          <p:spPr>
            <a:xfrm>
              <a:off x="457208" y="1792894"/>
              <a:ext cx="568109" cy="2222579"/>
            </a:xfrm>
            <a:custGeom>
              <a:avLst/>
              <a:gdLst/>
              <a:ahLst/>
              <a:cxnLst/>
              <a:rect l="l" t="t" r="r" b="b"/>
              <a:pathLst>
                <a:path w="17388" h="68026" extrusionOk="0">
                  <a:moveTo>
                    <a:pt x="1" y="0"/>
                  </a:moveTo>
                  <a:lnTo>
                    <a:pt x="1" y="57986"/>
                  </a:lnTo>
                  <a:lnTo>
                    <a:pt x="17387" y="68025"/>
                  </a:lnTo>
                  <a:lnTo>
                    <a:pt x="17387" y="10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g2b641fe306a_0_519"/>
            <p:cNvSpPr/>
            <p:nvPr/>
          </p:nvSpPr>
          <p:spPr>
            <a:xfrm>
              <a:off x="482039" y="1897838"/>
              <a:ext cx="519460" cy="2103129"/>
            </a:xfrm>
            <a:custGeom>
              <a:avLst/>
              <a:gdLst/>
              <a:ahLst/>
              <a:cxnLst/>
              <a:rect l="l" t="t" r="r" b="b"/>
              <a:pathLst>
                <a:path w="15899" h="64370" extrusionOk="0">
                  <a:moveTo>
                    <a:pt x="303" y="1"/>
                  </a:moveTo>
                  <a:cubicBezTo>
                    <a:pt x="128" y="1"/>
                    <a:pt x="1" y="152"/>
                    <a:pt x="1" y="399"/>
                  </a:cubicBezTo>
                  <a:lnTo>
                    <a:pt x="1" y="55186"/>
                  </a:lnTo>
                  <a:lnTo>
                    <a:pt x="15899" y="64370"/>
                  </a:lnTo>
                  <a:lnTo>
                    <a:pt x="15899" y="9551"/>
                  </a:lnTo>
                  <a:cubicBezTo>
                    <a:pt x="15899" y="9203"/>
                    <a:pt x="15645" y="8791"/>
                    <a:pt x="15329" y="8601"/>
                  </a:cubicBezTo>
                  <a:lnTo>
                    <a:pt x="539" y="82"/>
                  </a:lnTo>
                  <a:cubicBezTo>
                    <a:pt x="456" y="26"/>
                    <a:pt x="375" y="1"/>
                    <a:pt x="3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g2b641fe306a_0_519"/>
            <p:cNvSpPr/>
            <p:nvPr/>
          </p:nvSpPr>
          <p:spPr>
            <a:xfrm>
              <a:off x="497559" y="1924564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8"/>
                  </a:lnTo>
                  <a:cubicBezTo>
                    <a:pt x="1" y="3223"/>
                    <a:pt x="191" y="3539"/>
                    <a:pt x="444" y="3698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2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g2b641fe306a_0_519"/>
            <p:cNvSpPr/>
            <p:nvPr/>
          </p:nvSpPr>
          <p:spPr>
            <a:xfrm>
              <a:off x="521377" y="196155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g2b641fe306a_0_519"/>
            <p:cNvSpPr/>
            <p:nvPr/>
          </p:nvSpPr>
          <p:spPr>
            <a:xfrm>
              <a:off x="521377" y="19874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g2b641fe306a_0_519"/>
            <p:cNvSpPr/>
            <p:nvPr/>
          </p:nvSpPr>
          <p:spPr>
            <a:xfrm>
              <a:off x="521377" y="201431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g2b641fe306a_0_519"/>
            <p:cNvSpPr/>
            <p:nvPr/>
          </p:nvSpPr>
          <p:spPr>
            <a:xfrm>
              <a:off x="829707" y="2162780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55"/>
                  </a:cubicBezTo>
                  <a:cubicBezTo>
                    <a:pt x="225" y="752"/>
                    <a:pt x="381" y="872"/>
                    <a:pt x="505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g2b641fe306a_0_519"/>
            <p:cNvSpPr/>
            <p:nvPr/>
          </p:nvSpPr>
          <p:spPr>
            <a:xfrm>
              <a:off x="877311" y="219071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g2b641fe306a_0_519"/>
            <p:cNvSpPr/>
            <p:nvPr/>
          </p:nvSpPr>
          <p:spPr>
            <a:xfrm>
              <a:off x="926973" y="221835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g2b641fe306a_0_519"/>
            <p:cNvSpPr/>
            <p:nvPr/>
          </p:nvSpPr>
          <p:spPr>
            <a:xfrm>
              <a:off x="497559" y="2063227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1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g2b641fe306a_0_519"/>
            <p:cNvSpPr/>
            <p:nvPr/>
          </p:nvSpPr>
          <p:spPr>
            <a:xfrm>
              <a:off x="521377" y="2100212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g2b641fe306a_0_519"/>
            <p:cNvSpPr/>
            <p:nvPr/>
          </p:nvSpPr>
          <p:spPr>
            <a:xfrm>
              <a:off x="521377" y="212605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g2b641fe306a_0_519"/>
            <p:cNvSpPr/>
            <p:nvPr/>
          </p:nvSpPr>
          <p:spPr>
            <a:xfrm>
              <a:off x="521377" y="215297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g2b641fe306a_0_519"/>
            <p:cNvSpPr/>
            <p:nvPr/>
          </p:nvSpPr>
          <p:spPr>
            <a:xfrm>
              <a:off x="830753" y="230114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6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g2b641fe306a_0_519"/>
            <p:cNvSpPr/>
            <p:nvPr/>
          </p:nvSpPr>
          <p:spPr>
            <a:xfrm>
              <a:off x="878357" y="2329083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g2b641fe306a_0_519"/>
            <p:cNvSpPr/>
            <p:nvPr/>
          </p:nvSpPr>
          <p:spPr>
            <a:xfrm>
              <a:off x="924915" y="235678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g2b641fe306a_0_519"/>
            <p:cNvSpPr/>
            <p:nvPr/>
          </p:nvSpPr>
          <p:spPr>
            <a:xfrm>
              <a:off x="497559" y="220139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35" y="0"/>
                  </a:moveTo>
                  <a:cubicBezTo>
                    <a:pt x="93" y="0"/>
                    <a:pt x="1" y="115"/>
                    <a:pt x="1" y="292"/>
                  </a:cubicBezTo>
                  <a:lnTo>
                    <a:pt x="1" y="2920"/>
                  </a:lnTo>
                  <a:cubicBezTo>
                    <a:pt x="1" y="3205"/>
                    <a:pt x="191" y="3554"/>
                    <a:pt x="444" y="3680"/>
                  </a:cubicBezTo>
                  <a:lnTo>
                    <a:pt x="14505" y="11819"/>
                  </a:lnTo>
                  <a:cubicBezTo>
                    <a:pt x="14573" y="11853"/>
                    <a:pt x="14637" y="11869"/>
                    <a:pt x="14693" y="11869"/>
                  </a:cubicBezTo>
                  <a:cubicBezTo>
                    <a:pt x="14847" y="11869"/>
                    <a:pt x="14949" y="11751"/>
                    <a:pt x="14949" y="11566"/>
                  </a:cubicBezTo>
                  <a:lnTo>
                    <a:pt x="14949" y="8937"/>
                  </a:lnTo>
                  <a:cubicBezTo>
                    <a:pt x="14949" y="8652"/>
                    <a:pt x="14759" y="8336"/>
                    <a:pt x="14505" y="8177"/>
                  </a:cubicBezTo>
                  <a:lnTo>
                    <a:pt x="444" y="70"/>
                  </a:lnTo>
                  <a:cubicBezTo>
                    <a:pt x="367" y="22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g2b641fe306a_0_519"/>
            <p:cNvSpPr/>
            <p:nvPr/>
          </p:nvSpPr>
          <p:spPr>
            <a:xfrm>
              <a:off x="521377" y="22378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g2b641fe306a_0_519"/>
            <p:cNvSpPr/>
            <p:nvPr/>
          </p:nvSpPr>
          <p:spPr>
            <a:xfrm>
              <a:off x="521377" y="226471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g2b641fe306a_0_519"/>
            <p:cNvSpPr/>
            <p:nvPr/>
          </p:nvSpPr>
          <p:spPr>
            <a:xfrm>
              <a:off x="521377" y="22905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g2b641fe306a_0_519"/>
            <p:cNvSpPr/>
            <p:nvPr/>
          </p:nvSpPr>
          <p:spPr>
            <a:xfrm>
              <a:off x="830753" y="2439810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37"/>
                    <a:pt x="127" y="722"/>
                    <a:pt x="317" y="817"/>
                  </a:cubicBezTo>
                  <a:cubicBezTo>
                    <a:pt x="374" y="845"/>
                    <a:pt x="428" y="860"/>
                    <a:pt x="476" y="860"/>
                  </a:cubicBezTo>
                  <a:cubicBezTo>
                    <a:pt x="588" y="860"/>
                    <a:pt x="665" y="782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g2b641fe306a_0_519"/>
            <p:cNvSpPr/>
            <p:nvPr/>
          </p:nvSpPr>
          <p:spPr>
            <a:xfrm>
              <a:off x="877311" y="246751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g2b641fe306a_0_519"/>
            <p:cNvSpPr/>
            <p:nvPr/>
          </p:nvSpPr>
          <p:spPr>
            <a:xfrm>
              <a:off x="924915" y="249492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6"/>
                    <a:pt x="159" y="17"/>
                  </a:cubicBezTo>
                  <a:cubicBezTo>
                    <a:pt x="0" y="112"/>
                    <a:pt x="0" y="333"/>
                    <a:pt x="159" y="587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2"/>
                  </a:cubicBezTo>
                  <a:cubicBezTo>
                    <a:pt x="503" y="119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g2b641fe306a_0_519"/>
            <p:cNvSpPr/>
            <p:nvPr/>
          </p:nvSpPr>
          <p:spPr>
            <a:xfrm>
              <a:off x="497559" y="233966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g2b641fe306a_0_519"/>
            <p:cNvSpPr/>
            <p:nvPr/>
          </p:nvSpPr>
          <p:spPr>
            <a:xfrm>
              <a:off x="521377" y="23764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g2b641fe306a_0_519"/>
            <p:cNvSpPr/>
            <p:nvPr/>
          </p:nvSpPr>
          <p:spPr>
            <a:xfrm>
              <a:off x="521377" y="240338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g2b641fe306a_0_519"/>
            <p:cNvSpPr/>
            <p:nvPr/>
          </p:nvSpPr>
          <p:spPr>
            <a:xfrm>
              <a:off x="521377" y="242922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g2b641fe306a_0_519"/>
            <p:cNvSpPr/>
            <p:nvPr/>
          </p:nvSpPr>
          <p:spPr>
            <a:xfrm>
              <a:off x="830753" y="257804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1"/>
                  </a:moveTo>
                  <a:cubicBezTo>
                    <a:pt x="68" y="1"/>
                    <a:pt x="0" y="89"/>
                    <a:pt x="0" y="228"/>
                  </a:cubicBezTo>
                  <a:cubicBezTo>
                    <a:pt x="0" y="449"/>
                    <a:pt x="127" y="703"/>
                    <a:pt x="317" y="830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9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g2b641fe306a_0_519"/>
            <p:cNvSpPr/>
            <p:nvPr/>
          </p:nvSpPr>
          <p:spPr>
            <a:xfrm>
              <a:off x="877311" y="260562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g2b641fe306a_0_519"/>
            <p:cNvSpPr/>
            <p:nvPr/>
          </p:nvSpPr>
          <p:spPr>
            <a:xfrm>
              <a:off x="926973" y="263375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g2b641fe306a_0_519"/>
            <p:cNvSpPr/>
            <p:nvPr/>
          </p:nvSpPr>
          <p:spPr>
            <a:xfrm>
              <a:off x="497559" y="247813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4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g2b641fe306a_0_519"/>
            <p:cNvSpPr/>
            <p:nvPr/>
          </p:nvSpPr>
          <p:spPr>
            <a:xfrm>
              <a:off x="521377" y="251512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g2b641fe306a_0_519"/>
            <p:cNvSpPr/>
            <p:nvPr/>
          </p:nvSpPr>
          <p:spPr>
            <a:xfrm>
              <a:off x="521377" y="2540997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g2b641fe306a_0_519"/>
            <p:cNvSpPr/>
            <p:nvPr/>
          </p:nvSpPr>
          <p:spPr>
            <a:xfrm>
              <a:off x="521377" y="256788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g2b641fe306a_0_519"/>
            <p:cNvSpPr/>
            <p:nvPr/>
          </p:nvSpPr>
          <p:spPr>
            <a:xfrm>
              <a:off x="830753" y="271651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g2b641fe306a_0_519"/>
            <p:cNvSpPr/>
            <p:nvPr/>
          </p:nvSpPr>
          <p:spPr>
            <a:xfrm>
              <a:off x="878357" y="2744448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9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8" y="709"/>
                    <a:pt x="348" y="804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4"/>
                  </a:cubicBezTo>
                  <a:cubicBezTo>
                    <a:pt x="665" y="392"/>
                    <a:pt x="538" y="138"/>
                    <a:pt x="348" y="43"/>
                  </a:cubicBezTo>
                  <a:cubicBezTo>
                    <a:pt x="291" y="15"/>
                    <a:pt x="237" y="1"/>
                    <a:pt x="18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g2b641fe306a_0_519"/>
            <p:cNvSpPr/>
            <p:nvPr/>
          </p:nvSpPr>
          <p:spPr>
            <a:xfrm>
              <a:off x="924915" y="2771730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53" y="0"/>
                  </a:moveTo>
                  <a:cubicBezTo>
                    <a:pt x="219" y="0"/>
                    <a:pt x="187" y="10"/>
                    <a:pt x="159" y="32"/>
                  </a:cubicBezTo>
                  <a:cubicBezTo>
                    <a:pt x="0" y="95"/>
                    <a:pt x="0" y="349"/>
                    <a:pt x="159" y="570"/>
                  </a:cubicBezTo>
                  <a:cubicBezTo>
                    <a:pt x="263" y="753"/>
                    <a:pt x="411" y="872"/>
                    <a:pt x="548" y="872"/>
                  </a:cubicBezTo>
                  <a:cubicBezTo>
                    <a:pt x="577" y="872"/>
                    <a:pt x="606" y="866"/>
                    <a:pt x="634" y="855"/>
                  </a:cubicBezTo>
                  <a:cubicBezTo>
                    <a:pt x="760" y="760"/>
                    <a:pt x="760" y="539"/>
                    <a:pt x="634" y="317"/>
                  </a:cubicBezTo>
                  <a:cubicBezTo>
                    <a:pt x="511" y="121"/>
                    <a:pt x="369" y="0"/>
                    <a:pt x="25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g2b641fe306a_0_519"/>
            <p:cNvSpPr/>
            <p:nvPr/>
          </p:nvSpPr>
          <p:spPr>
            <a:xfrm>
              <a:off x="497559" y="261633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3"/>
                  </a:cubicBezTo>
                  <a:lnTo>
                    <a:pt x="1" y="2951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g2b641fe306a_0_519"/>
            <p:cNvSpPr/>
            <p:nvPr/>
          </p:nvSpPr>
          <p:spPr>
            <a:xfrm>
              <a:off x="521377" y="2653749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g2b641fe306a_0_519"/>
            <p:cNvSpPr/>
            <p:nvPr/>
          </p:nvSpPr>
          <p:spPr>
            <a:xfrm>
              <a:off x="521377" y="26796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g2b641fe306a_0_519"/>
            <p:cNvSpPr/>
            <p:nvPr/>
          </p:nvSpPr>
          <p:spPr>
            <a:xfrm>
              <a:off x="521377" y="270654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g2b641fe306a_0_519"/>
            <p:cNvSpPr/>
            <p:nvPr/>
          </p:nvSpPr>
          <p:spPr>
            <a:xfrm>
              <a:off x="830753" y="285471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g2b641fe306a_0_519"/>
            <p:cNvSpPr/>
            <p:nvPr/>
          </p:nvSpPr>
          <p:spPr>
            <a:xfrm>
              <a:off x="878357" y="288265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g2b641fe306a_0_519"/>
            <p:cNvSpPr/>
            <p:nvPr/>
          </p:nvSpPr>
          <p:spPr>
            <a:xfrm>
              <a:off x="924915" y="291035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g2b641fe306a_0_519"/>
            <p:cNvSpPr/>
            <p:nvPr/>
          </p:nvSpPr>
          <p:spPr>
            <a:xfrm>
              <a:off x="497559" y="2754936"/>
              <a:ext cx="488421" cy="387823"/>
            </a:xfrm>
            <a:custGeom>
              <a:avLst/>
              <a:gdLst/>
              <a:ahLst/>
              <a:cxnLst/>
              <a:rect l="l" t="t" r="r" b="b"/>
              <a:pathLst>
                <a:path w="14949" h="11870" extrusionOk="0">
                  <a:moveTo>
                    <a:pt x="235" y="1"/>
                  </a:moveTo>
                  <a:cubicBezTo>
                    <a:pt x="93" y="1"/>
                    <a:pt x="1" y="116"/>
                    <a:pt x="1" y="293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44" y="3681"/>
                  </a:cubicBezTo>
                  <a:lnTo>
                    <a:pt x="14505" y="11820"/>
                  </a:lnTo>
                  <a:cubicBezTo>
                    <a:pt x="14573" y="11854"/>
                    <a:pt x="14637" y="11870"/>
                    <a:pt x="14693" y="11870"/>
                  </a:cubicBezTo>
                  <a:cubicBezTo>
                    <a:pt x="14847" y="11870"/>
                    <a:pt x="14949" y="11752"/>
                    <a:pt x="14949" y="11567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g2b641fe306a_0_519"/>
            <p:cNvSpPr/>
            <p:nvPr/>
          </p:nvSpPr>
          <p:spPr>
            <a:xfrm>
              <a:off x="521377" y="279136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g2b641fe306a_0_519"/>
            <p:cNvSpPr/>
            <p:nvPr/>
          </p:nvSpPr>
          <p:spPr>
            <a:xfrm>
              <a:off x="521377" y="281828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g2b641fe306a_0_519"/>
            <p:cNvSpPr/>
            <p:nvPr/>
          </p:nvSpPr>
          <p:spPr>
            <a:xfrm>
              <a:off x="521377" y="2844165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g2b641fe306a_0_519"/>
            <p:cNvSpPr/>
            <p:nvPr/>
          </p:nvSpPr>
          <p:spPr>
            <a:xfrm>
              <a:off x="830753" y="299334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g2b641fe306a_0_519"/>
            <p:cNvSpPr/>
            <p:nvPr/>
          </p:nvSpPr>
          <p:spPr>
            <a:xfrm>
              <a:off x="877311" y="30205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0" y="111"/>
                    <a:pt x="0" y="365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g2b641fe306a_0_519"/>
            <p:cNvSpPr/>
            <p:nvPr/>
          </p:nvSpPr>
          <p:spPr>
            <a:xfrm>
              <a:off x="924915" y="304849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5"/>
                    <a:pt x="159" y="16"/>
                  </a:cubicBezTo>
                  <a:cubicBezTo>
                    <a:pt x="0" y="111"/>
                    <a:pt x="0" y="333"/>
                    <a:pt x="159" y="586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1"/>
                  </a:cubicBezTo>
                  <a:cubicBezTo>
                    <a:pt x="503" y="118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g2b641fe306a_0_519"/>
            <p:cNvSpPr/>
            <p:nvPr/>
          </p:nvSpPr>
          <p:spPr>
            <a:xfrm>
              <a:off x="497559" y="2893239"/>
              <a:ext cx="488421" cy="387757"/>
            </a:xfrm>
            <a:custGeom>
              <a:avLst/>
              <a:gdLst/>
              <a:ahLst/>
              <a:cxnLst/>
              <a:rect l="l" t="t" r="r" b="b"/>
              <a:pathLst>
                <a:path w="14949" h="11868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g2b641fe306a_0_519"/>
            <p:cNvSpPr/>
            <p:nvPr/>
          </p:nvSpPr>
          <p:spPr>
            <a:xfrm>
              <a:off x="521377" y="29300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g2b641fe306a_0_519"/>
            <p:cNvSpPr/>
            <p:nvPr/>
          </p:nvSpPr>
          <p:spPr>
            <a:xfrm>
              <a:off x="521377" y="2956917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g2b641fe306a_0_519"/>
            <p:cNvSpPr/>
            <p:nvPr/>
          </p:nvSpPr>
          <p:spPr>
            <a:xfrm>
              <a:off x="521377" y="29827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g2b641fe306a_0_519"/>
            <p:cNvSpPr/>
            <p:nvPr/>
          </p:nvSpPr>
          <p:spPr>
            <a:xfrm>
              <a:off x="830753" y="313161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0"/>
                  </a:moveTo>
                  <a:cubicBezTo>
                    <a:pt x="68" y="0"/>
                    <a:pt x="0" y="89"/>
                    <a:pt x="0" y="228"/>
                  </a:cubicBezTo>
                  <a:cubicBezTo>
                    <a:pt x="0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8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g2b641fe306a_0_519"/>
            <p:cNvSpPr/>
            <p:nvPr/>
          </p:nvSpPr>
          <p:spPr>
            <a:xfrm>
              <a:off x="877311" y="315919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g2b641fe306a_0_519"/>
            <p:cNvSpPr/>
            <p:nvPr/>
          </p:nvSpPr>
          <p:spPr>
            <a:xfrm>
              <a:off x="926973" y="318732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g2b641fe306a_0_519"/>
            <p:cNvSpPr/>
            <p:nvPr/>
          </p:nvSpPr>
          <p:spPr>
            <a:xfrm>
              <a:off x="497559" y="303170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g2b641fe306a_0_519"/>
            <p:cNvSpPr/>
            <p:nvPr/>
          </p:nvSpPr>
          <p:spPr>
            <a:xfrm>
              <a:off x="521377" y="306869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g2b641fe306a_0_519"/>
            <p:cNvSpPr/>
            <p:nvPr/>
          </p:nvSpPr>
          <p:spPr>
            <a:xfrm>
              <a:off x="521377" y="309453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g2b641fe306a_0_519"/>
            <p:cNvSpPr/>
            <p:nvPr/>
          </p:nvSpPr>
          <p:spPr>
            <a:xfrm>
              <a:off x="521377" y="312145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g2b641fe306a_0_519"/>
            <p:cNvSpPr/>
            <p:nvPr/>
          </p:nvSpPr>
          <p:spPr>
            <a:xfrm>
              <a:off x="830753" y="327008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g2b641fe306a_0_519"/>
            <p:cNvSpPr/>
            <p:nvPr/>
          </p:nvSpPr>
          <p:spPr>
            <a:xfrm>
              <a:off x="878357" y="3297561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g2b641fe306a_0_519"/>
            <p:cNvSpPr/>
            <p:nvPr/>
          </p:nvSpPr>
          <p:spPr>
            <a:xfrm>
              <a:off x="924915" y="3325267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39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g2b641fe306a_0_519"/>
            <p:cNvSpPr/>
            <p:nvPr/>
          </p:nvSpPr>
          <p:spPr>
            <a:xfrm>
              <a:off x="497559" y="316990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2"/>
                  </a:cubicBezTo>
                  <a:lnTo>
                    <a:pt x="1" y="2919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g2b641fe306a_0_519"/>
            <p:cNvSpPr/>
            <p:nvPr/>
          </p:nvSpPr>
          <p:spPr>
            <a:xfrm>
              <a:off x="521377" y="3207320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g2b641fe306a_0_519"/>
            <p:cNvSpPr/>
            <p:nvPr/>
          </p:nvSpPr>
          <p:spPr>
            <a:xfrm>
              <a:off x="521377" y="323319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g2b641fe306a_0_519"/>
            <p:cNvSpPr/>
            <p:nvPr/>
          </p:nvSpPr>
          <p:spPr>
            <a:xfrm>
              <a:off x="521377" y="326008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g2b641fe306a_0_519"/>
            <p:cNvSpPr/>
            <p:nvPr/>
          </p:nvSpPr>
          <p:spPr>
            <a:xfrm>
              <a:off x="830753" y="340828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g2b641fe306a_0_519"/>
            <p:cNvSpPr/>
            <p:nvPr/>
          </p:nvSpPr>
          <p:spPr>
            <a:xfrm>
              <a:off x="878357" y="343622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g2b641fe306a_0_519"/>
            <p:cNvSpPr/>
            <p:nvPr/>
          </p:nvSpPr>
          <p:spPr>
            <a:xfrm>
              <a:off x="924915" y="346392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0"/>
                  </a:moveTo>
                  <a:cubicBezTo>
                    <a:pt x="220" y="0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7"/>
                    <a:pt x="634" y="286"/>
                  </a:cubicBezTo>
                  <a:cubicBezTo>
                    <a:pt x="512" y="115"/>
                    <a:pt x="371" y="0"/>
                    <a:pt x="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g2b641fe306a_0_519"/>
            <p:cNvSpPr/>
            <p:nvPr/>
          </p:nvSpPr>
          <p:spPr>
            <a:xfrm>
              <a:off x="497559" y="3308506"/>
              <a:ext cx="488421" cy="387463"/>
            </a:xfrm>
            <a:custGeom>
              <a:avLst/>
              <a:gdLst/>
              <a:ahLst/>
              <a:cxnLst/>
              <a:rect l="l" t="t" r="r" b="b"/>
              <a:pathLst>
                <a:path w="14949" h="11859" extrusionOk="0">
                  <a:moveTo>
                    <a:pt x="235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3"/>
                    <a:pt x="444" y="3681"/>
                  </a:cubicBezTo>
                  <a:lnTo>
                    <a:pt x="14505" y="11788"/>
                  </a:lnTo>
                  <a:cubicBezTo>
                    <a:pt x="14582" y="11836"/>
                    <a:pt x="14653" y="11858"/>
                    <a:pt x="14715" y="11858"/>
                  </a:cubicBezTo>
                  <a:cubicBezTo>
                    <a:pt x="14856" y="11858"/>
                    <a:pt x="14949" y="11743"/>
                    <a:pt x="14949" y="11566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g2b641fe306a_0_519"/>
            <p:cNvSpPr/>
            <p:nvPr/>
          </p:nvSpPr>
          <p:spPr>
            <a:xfrm>
              <a:off x="521377" y="334493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g2b641fe306a_0_519"/>
            <p:cNvSpPr/>
            <p:nvPr/>
          </p:nvSpPr>
          <p:spPr>
            <a:xfrm>
              <a:off x="521377" y="33718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g2b641fe306a_0_519"/>
            <p:cNvSpPr/>
            <p:nvPr/>
          </p:nvSpPr>
          <p:spPr>
            <a:xfrm>
              <a:off x="521377" y="3397702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g2b641fe306a_0_519"/>
            <p:cNvSpPr/>
            <p:nvPr/>
          </p:nvSpPr>
          <p:spPr>
            <a:xfrm>
              <a:off x="830753" y="354691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g2b641fe306a_0_519"/>
            <p:cNvSpPr/>
            <p:nvPr/>
          </p:nvSpPr>
          <p:spPr>
            <a:xfrm>
              <a:off x="877311" y="357410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g2b641fe306a_0_519"/>
            <p:cNvSpPr/>
            <p:nvPr/>
          </p:nvSpPr>
          <p:spPr>
            <a:xfrm>
              <a:off x="926973" y="360223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8" y="860"/>
                    <a:pt x="417" y="872"/>
                    <a:pt x="461" y="872"/>
                  </a:cubicBezTo>
                  <a:cubicBezTo>
                    <a:pt x="581" y="872"/>
                    <a:pt x="666" y="784"/>
                    <a:pt x="666" y="645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g2b641fe306a_0_519"/>
            <p:cNvSpPr/>
            <p:nvPr/>
          </p:nvSpPr>
          <p:spPr>
            <a:xfrm>
              <a:off x="497559" y="3446776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1"/>
                  </a:moveTo>
                  <a:cubicBezTo>
                    <a:pt x="103" y="1"/>
                    <a:pt x="1" y="119"/>
                    <a:pt x="1" y="304"/>
                  </a:cubicBezTo>
                  <a:lnTo>
                    <a:pt x="1" y="2933"/>
                  </a:lnTo>
                  <a:cubicBezTo>
                    <a:pt x="1" y="3218"/>
                    <a:pt x="191" y="3534"/>
                    <a:pt x="444" y="3693"/>
                  </a:cubicBezTo>
                  <a:lnTo>
                    <a:pt x="14505" y="11800"/>
                  </a:lnTo>
                  <a:cubicBezTo>
                    <a:pt x="14581" y="11847"/>
                    <a:pt x="14650" y="11869"/>
                    <a:pt x="14711" y="11869"/>
                  </a:cubicBezTo>
                  <a:cubicBezTo>
                    <a:pt x="14855" y="11869"/>
                    <a:pt x="14949" y="11747"/>
                    <a:pt x="14949" y="11546"/>
                  </a:cubicBezTo>
                  <a:lnTo>
                    <a:pt x="14949" y="8950"/>
                  </a:lnTo>
                  <a:cubicBezTo>
                    <a:pt x="14949" y="8665"/>
                    <a:pt x="14759" y="8316"/>
                    <a:pt x="14505" y="8190"/>
                  </a:cubicBezTo>
                  <a:lnTo>
                    <a:pt x="444" y="51"/>
                  </a:lnTo>
                  <a:cubicBezTo>
                    <a:pt x="376" y="17"/>
                    <a:pt x="313" y="1"/>
                    <a:pt x="257" y="1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g2b641fe306a_0_519"/>
            <p:cNvSpPr/>
            <p:nvPr/>
          </p:nvSpPr>
          <p:spPr>
            <a:xfrm>
              <a:off x="521377" y="348359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g2b641fe306a_0_519"/>
            <p:cNvSpPr/>
            <p:nvPr/>
          </p:nvSpPr>
          <p:spPr>
            <a:xfrm>
              <a:off x="521377" y="3510488"/>
              <a:ext cx="164539" cy="101448"/>
            </a:xfrm>
            <a:custGeom>
              <a:avLst/>
              <a:gdLst/>
              <a:ahLst/>
              <a:cxnLst/>
              <a:rect l="l" t="t" r="r" b="b"/>
              <a:pathLst>
                <a:path w="5036" h="3105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04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g2b641fe306a_0_519"/>
            <p:cNvSpPr/>
            <p:nvPr/>
          </p:nvSpPr>
          <p:spPr>
            <a:xfrm>
              <a:off x="521377" y="353636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g2b641fe306a_0_519"/>
            <p:cNvSpPr/>
            <p:nvPr/>
          </p:nvSpPr>
          <p:spPr>
            <a:xfrm>
              <a:off x="829707" y="36848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g2b641fe306a_0_519"/>
            <p:cNvSpPr/>
            <p:nvPr/>
          </p:nvSpPr>
          <p:spPr>
            <a:xfrm>
              <a:off x="877311" y="37127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55"/>
                  </a:cubicBezTo>
                  <a:cubicBezTo>
                    <a:pt x="225" y="752"/>
                    <a:pt x="380" y="872"/>
                    <a:pt x="504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g2b641fe306a_0_519"/>
            <p:cNvSpPr/>
            <p:nvPr/>
          </p:nvSpPr>
          <p:spPr>
            <a:xfrm>
              <a:off x="926973" y="3740404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38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g2b641fe306a_0_519"/>
            <p:cNvSpPr/>
            <p:nvPr/>
          </p:nvSpPr>
          <p:spPr>
            <a:xfrm>
              <a:off x="1053220" y="1921657"/>
              <a:ext cx="473915" cy="2076207"/>
            </a:xfrm>
            <a:custGeom>
              <a:avLst/>
              <a:gdLst/>
              <a:ahLst/>
              <a:cxnLst/>
              <a:rect l="l" t="t" r="r" b="b"/>
              <a:pathLst>
                <a:path w="14505" h="63546" extrusionOk="0">
                  <a:moveTo>
                    <a:pt x="14191" y="0"/>
                  </a:moveTo>
                  <a:cubicBezTo>
                    <a:pt x="14114" y="0"/>
                    <a:pt x="14027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0" y="8379"/>
                    <a:pt x="0" y="8727"/>
                  </a:cubicBezTo>
                  <a:lnTo>
                    <a:pt x="0" y="63546"/>
                  </a:lnTo>
                  <a:lnTo>
                    <a:pt x="14505" y="55185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g2b641fe306a_0_519"/>
            <p:cNvSpPr/>
            <p:nvPr/>
          </p:nvSpPr>
          <p:spPr>
            <a:xfrm>
              <a:off x="1068739" y="1948383"/>
              <a:ext cx="442876" cy="361031"/>
            </a:xfrm>
            <a:custGeom>
              <a:avLst/>
              <a:gdLst/>
              <a:ahLst/>
              <a:cxnLst/>
              <a:rect l="l" t="t" r="r" b="b"/>
              <a:pathLst>
                <a:path w="13555" h="11050" extrusionOk="0">
                  <a:moveTo>
                    <a:pt x="13300" y="0"/>
                  </a:moveTo>
                  <a:cubicBezTo>
                    <a:pt x="13241" y="0"/>
                    <a:pt x="13176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8" y="11050"/>
                    <a:pt x="368" y="11028"/>
                    <a:pt x="444" y="10981"/>
                  </a:cubicBezTo>
                  <a:lnTo>
                    <a:pt x="13111" y="3665"/>
                  </a:lnTo>
                  <a:cubicBezTo>
                    <a:pt x="13333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43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g2b641fe306a_0_519"/>
            <p:cNvSpPr/>
            <p:nvPr/>
          </p:nvSpPr>
          <p:spPr>
            <a:xfrm>
              <a:off x="1068739" y="208655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3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5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2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g2b641fe306a_0_519"/>
            <p:cNvSpPr/>
            <p:nvPr/>
          </p:nvSpPr>
          <p:spPr>
            <a:xfrm>
              <a:off x="1068739" y="222518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1"/>
                  </a:moveTo>
                  <a:cubicBezTo>
                    <a:pt x="13246" y="1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3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1"/>
                  </a:lnTo>
                  <a:cubicBezTo>
                    <a:pt x="13333" y="3554"/>
                    <a:pt x="13555" y="3206"/>
                    <a:pt x="13555" y="2921"/>
                  </a:cubicBezTo>
                  <a:lnTo>
                    <a:pt x="13555" y="292"/>
                  </a:lnTo>
                  <a:cubicBezTo>
                    <a:pt x="13555" y="116"/>
                    <a:pt x="13447" y="1"/>
                    <a:pt x="133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g2b641fe306a_0_519"/>
            <p:cNvSpPr/>
            <p:nvPr/>
          </p:nvSpPr>
          <p:spPr>
            <a:xfrm>
              <a:off x="1068739" y="23634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1"/>
                  </a:moveTo>
                  <a:cubicBezTo>
                    <a:pt x="13230" y="1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3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1"/>
                    <a:pt x="1328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g2b641fe306a_0_519"/>
            <p:cNvSpPr/>
            <p:nvPr/>
          </p:nvSpPr>
          <p:spPr>
            <a:xfrm>
              <a:off x="1068739" y="2501920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7"/>
                    <a:pt x="0" y="8100"/>
                  </a:cubicBezTo>
                  <a:lnTo>
                    <a:pt x="0" y="10728"/>
                  </a:lnTo>
                  <a:cubicBezTo>
                    <a:pt x="0" y="10929"/>
                    <a:pt x="94" y="11051"/>
                    <a:pt x="238" y="11051"/>
                  </a:cubicBezTo>
                  <a:cubicBezTo>
                    <a:pt x="298" y="11051"/>
                    <a:pt x="368" y="11029"/>
                    <a:pt x="444" y="10982"/>
                  </a:cubicBezTo>
                  <a:lnTo>
                    <a:pt x="13111" y="3666"/>
                  </a:lnTo>
                  <a:cubicBezTo>
                    <a:pt x="13333" y="3540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g2b641fe306a_0_519"/>
            <p:cNvSpPr/>
            <p:nvPr/>
          </p:nvSpPr>
          <p:spPr>
            <a:xfrm>
              <a:off x="1068739" y="26401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2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g2b641fe306a_0_519"/>
            <p:cNvSpPr/>
            <p:nvPr/>
          </p:nvSpPr>
          <p:spPr>
            <a:xfrm>
              <a:off x="1068739" y="27787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g2b641fe306a_0_519"/>
            <p:cNvSpPr/>
            <p:nvPr/>
          </p:nvSpPr>
          <p:spPr>
            <a:xfrm>
              <a:off x="1068739" y="29170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g2b641fe306a_0_519"/>
            <p:cNvSpPr/>
            <p:nvPr/>
          </p:nvSpPr>
          <p:spPr>
            <a:xfrm>
              <a:off x="1068739" y="3055490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00"/>
                  </a:cubicBezTo>
                  <a:lnTo>
                    <a:pt x="0" y="10728"/>
                  </a:lnTo>
                  <a:cubicBezTo>
                    <a:pt x="0" y="10930"/>
                    <a:pt x="95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1" y="3666"/>
                  </a:lnTo>
                  <a:cubicBezTo>
                    <a:pt x="13333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g2b641fe306a_0_519"/>
            <p:cNvSpPr/>
            <p:nvPr/>
          </p:nvSpPr>
          <p:spPr>
            <a:xfrm>
              <a:off x="1068739" y="31936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0"/>
                  </a:moveTo>
                  <a:cubicBezTo>
                    <a:pt x="13243" y="0"/>
                    <a:pt x="13177" y="22"/>
                    <a:pt x="13111" y="69"/>
                  </a:cubicBezTo>
                  <a:lnTo>
                    <a:pt x="444" y="7385"/>
                  </a:lnTo>
                  <a:cubicBezTo>
                    <a:pt x="190" y="7512"/>
                    <a:pt x="0" y="7828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0"/>
                    <a:pt x="1330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g2b641fe306a_0_519"/>
            <p:cNvSpPr/>
            <p:nvPr/>
          </p:nvSpPr>
          <p:spPr>
            <a:xfrm>
              <a:off x="1068739" y="33323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g2b641fe306a_0_519"/>
            <p:cNvSpPr/>
            <p:nvPr/>
          </p:nvSpPr>
          <p:spPr>
            <a:xfrm>
              <a:off x="1068739" y="3470595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g2b641fe306a_0_519"/>
            <p:cNvSpPr/>
            <p:nvPr/>
          </p:nvSpPr>
          <p:spPr>
            <a:xfrm>
              <a:off x="457208" y="1487668"/>
              <a:ext cx="1091654" cy="633258"/>
            </a:xfrm>
            <a:custGeom>
              <a:avLst/>
              <a:gdLst/>
              <a:ahLst/>
              <a:cxnLst/>
              <a:rect l="l" t="t" r="r" b="b"/>
              <a:pathLst>
                <a:path w="33412" h="19382" extrusionOk="0">
                  <a:moveTo>
                    <a:pt x="16184" y="0"/>
                  </a:moveTo>
                  <a:lnTo>
                    <a:pt x="1" y="9342"/>
                  </a:lnTo>
                  <a:lnTo>
                    <a:pt x="17387" y="19381"/>
                  </a:lnTo>
                  <a:lnTo>
                    <a:pt x="33412" y="10134"/>
                  </a:lnTo>
                  <a:lnTo>
                    <a:pt x="16184" y="0"/>
                  </a:ln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g2b641fe306a_0_519"/>
            <p:cNvSpPr/>
            <p:nvPr/>
          </p:nvSpPr>
          <p:spPr>
            <a:xfrm>
              <a:off x="631058" y="1608719"/>
              <a:ext cx="533934" cy="429415"/>
            </a:xfrm>
            <a:custGeom>
              <a:avLst/>
              <a:gdLst/>
              <a:ahLst/>
              <a:cxnLst/>
              <a:rect l="l" t="t" r="r" b="b"/>
              <a:pathLst>
                <a:path w="16342" h="13143" extrusionOk="0">
                  <a:moveTo>
                    <a:pt x="10229" y="0"/>
                  </a:moveTo>
                  <a:lnTo>
                    <a:pt x="0" y="5891"/>
                  </a:lnTo>
                  <a:lnTo>
                    <a:pt x="12509" y="13143"/>
                  </a:lnTo>
                  <a:lnTo>
                    <a:pt x="12509" y="11845"/>
                  </a:lnTo>
                  <a:lnTo>
                    <a:pt x="16341" y="3547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g2b641fe306a_0_519"/>
            <p:cNvSpPr/>
            <p:nvPr/>
          </p:nvSpPr>
          <p:spPr>
            <a:xfrm>
              <a:off x="631058" y="1758752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0" y="0"/>
                  </a:moveTo>
                  <a:lnTo>
                    <a:pt x="0" y="1299"/>
                  </a:lnTo>
                  <a:lnTo>
                    <a:pt x="2090" y="1964"/>
                  </a:lnTo>
                  <a:lnTo>
                    <a:pt x="2280" y="855"/>
                  </a:lnTo>
                  <a:lnTo>
                    <a:pt x="171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g2b641fe306a_0_519"/>
            <p:cNvSpPr/>
            <p:nvPr/>
          </p:nvSpPr>
          <p:spPr>
            <a:xfrm>
              <a:off x="1039759" y="1724609"/>
              <a:ext cx="335285" cy="313525"/>
            </a:xfrm>
            <a:custGeom>
              <a:avLst/>
              <a:gdLst/>
              <a:ahLst/>
              <a:cxnLst/>
              <a:rect l="l" t="t" r="r" b="b"/>
              <a:pathLst>
                <a:path w="10262" h="9596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596"/>
                  </a:lnTo>
                  <a:lnTo>
                    <a:pt x="10261" y="3706"/>
                  </a:lnTo>
                  <a:lnTo>
                    <a:pt x="8678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g2b641fe306a_0_519"/>
            <p:cNvSpPr/>
            <p:nvPr/>
          </p:nvSpPr>
          <p:spPr>
            <a:xfrm>
              <a:off x="1213576" y="1800148"/>
              <a:ext cx="161467" cy="111773"/>
            </a:xfrm>
            <a:custGeom>
              <a:avLst/>
              <a:gdLst/>
              <a:ahLst/>
              <a:cxnLst/>
              <a:rect l="l" t="t" r="r" b="b"/>
              <a:pathLst>
                <a:path w="4942" h="3421" extrusionOk="0">
                  <a:moveTo>
                    <a:pt x="1204" y="0"/>
                  </a:moveTo>
                  <a:lnTo>
                    <a:pt x="1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g2b641fe306a_0_519"/>
            <p:cNvSpPr/>
            <p:nvPr/>
          </p:nvSpPr>
          <p:spPr>
            <a:xfrm>
              <a:off x="631058" y="1565265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29" y="0"/>
                  </a:moveTo>
                  <a:lnTo>
                    <a:pt x="0" y="5922"/>
                  </a:lnTo>
                  <a:lnTo>
                    <a:pt x="12509" y="13175"/>
                  </a:lnTo>
                  <a:lnTo>
                    <a:pt x="22770" y="7284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g2b641fe306a_0_519"/>
            <p:cNvSpPr/>
            <p:nvPr/>
          </p:nvSpPr>
          <p:spPr>
            <a:xfrm>
              <a:off x="821441" y="1673901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71" y="1"/>
                  </a:moveTo>
                  <a:cubicBezTo>
                    <a:pt x="2075" y="1"/>
                    <a:pt x="1378" y="159"/>
                    <a:pt x="855" y="476"/>
                  </a:cubicBezTo>
                  <a:cubicBezTo>
                    <a:pt x="254" y="824"/>
                    <a:pt x="0" y="1299"/>
                    <a:pt x="64" y="1742"/>
                  </a:cubicBezTo>
                  <a:cubicBezTo>
                    <a:pt x="127" y="1394"/>
                    <a:pt x="380" y="1046"/>
                    <a:pt x="855" y="792"/>
                  </a:cubicBezTo>
                  <a:cubicBezTo>
                    <a:pt x="1394" y="491"/>
                    <a:pt x="2090" y="341"/>
                    <a:pt x="2783" y="341"/>
                  </a:cubicBezTo>
                  <a:cubicBezTo>
                    <a:pt x="3476" y="341"/>
                    <a:pt x="4165" y="491"/>
                    <a:pt x="4687" y="792"/>
                  </a:cubicBezTo>
                  <a:cubicBezTo>
                    <a:pt x="5162" y="1046"/>
                    <a:pt x="5416" y="1394"/>
                    <a:pt x="5479" y="1742"/>
                  </a:cubicBezTo>
                  <a:cubicBezTo>
                    <a:pt x="5574" y="1299"/>
                    <a:pt x="5321" y="824"/>
                    <a:pt x="4687" y="476"/>
                  </a:cubicBezTo>
                  <a:cubicBezTo>
                    <a:pt x="4165" y="159"/>
                    <a:pt x="3468" y="1"/>
                    <a:pt x="277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g2b641fe306a_0_519"/>
            <p:cNvSpPr/>
            <p:nvPr/>
          </p:nvSpPr>
          <p:spPr>
            <a:xfrm>
              <a:off x="823499" y="1685010"/>
              <a:ext cx="176987" cy="91614"/>
            </a:xfrm>
            <a:custGeom>
              <a:avLst/>
              <a:gdLst/>
              <a:ahLst/>
              <a:cxnLst/>
              <a:rect l="l" t="t" r="r" b="b"/>
              <a:pathLst>
                <a:path w="5417" h="2804" extrusionOk="0">
                  <a:moveTo>
                    <a:pt x="2708" y="1"/>
                  </a:moveTo>
                  <a:cubicBezTo>
                    <a:pt x="2012" y="1"/>
                    <a:pt x="1315" y="151"/>
                    <a:pt x="792" y="452"/>
                  </a:cubicBezTo>
                  <a:cubicBezTo>
                    <a:pt x="317" y="706"/>
                    <a:pt x="64" y="1054"/>
                    <a:pt x="1" y="1402"/>
                  </a:cubicBezTo>
                  <a:cubicBezTo>
                    <a:pt x="64" y="1751"/>
                    <a:pt x="317" y="2067"/>
                    <a:pt x="792" y="2352"/>
                  </a:cubicBezTo>
                  <a:cubicBezTo>
                    <a:pt x="1331" y="2653"/>
                    <a:pt x="2027" y="2804"/>
                    <a:pt x="2720" y="2804"/>
                  </a:cubicBezTo>
                  <a:cubicBezTo>
                    <a:pt x="3413" y="2804"/>
                    <a:pt x="4102" y="2653"/>
                    <a:pt x="4624" y="2352"/>
                  </a:cubicBezTo>
                  <a:cubicBezTo>
                    <a:pt x="5099" y="2067"/>
                    <a:pt x="5353" y="1751"/>
                    <a:pt x="5416" y="1402"/>
                  </a:cubicBezTo>
                  <a:cubicBezTo>
                    <a:pt x="5353" y="1054"/>
                    <a:pt x="5099" y="706"/>
                    <a:pt x="4624" y="452"/>
                  </a:cubicBezTo>
                  <a:cubicBezTo>
                    <a:pt x="4102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g2b641fe306a_0_519"/>
            <p:cNvSpPr/>
            <p:nvPr/>
          </p:nvSpPr>
          <p:spPr>
            <a:xfrm>
              <a:off x="758318" y="1733920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g2b641fe306a_0_519"/>
            <p:cNvSpPr/>
            <p:nvPr/>
          </p:nvSpPr>
          <p:spPr>
            <a:xfrm>
              <a:off x="735545" y="1747349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g2b641fe306a_0_519"/>
            <p:cNvSpPr/>
            <p:nvPr/>
          </p:nvSpPr>
          <p:spPr>
            <a:xfrm>
              <a:off x="712805" y="1759797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g2b641fe306a_0_519"/>
            <p:cNvSpPr/>
            <p:nvPr/>
          </p:nvSpPr>
          <p:spPr>
            <a:xfrm>
              <a:off x="967324" y="1608719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g2b641fe306a_0_519"/>
            <p:cNvSpPr/>
            <p:nvPr/>
          </p:nvSpPr>
          <p:spPr>
            <a:xfrm>
              <a:off x="944551" y="1621135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60" y="2534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g2b641fe306a_0_519"/>
            <p:cNvSpPr/>
            <p:nvPr/>
          </p:nvSpPr>
          <p:spPr>
            <a:xfrm>
              <a:off x="921811" y="1634596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g2b641fe306a_0_519"/>
            <p:cNvSpPr/>
            <p:nvPr/>
          </p:nvSpPr>
          <p:spPr>
            <a:xfrm>
              <a:off x="1008720" y="1782537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67"/>
                    <a:pt x="95" y="1743"/>
                  </a:cubicBezTo>
                  <a:cubicBezTo>
                    <a:pt x="159" y="1394"/>
                    <a:pt x="412" y="1046"/>
                    <a:pt x="887" y="792"/>
                  </a:cubicBezTo>
                  <a:cubicBezTo>
                    <a:pt x="1410" y="492"/>
                    <a:pt x="2106" y="341"/>
                    <a:pt x="2803" y="341"/>
                  </a:cubicBezTo>
                  <a:cubicBezTo>
                    <a:pt x="3500" y="341"/>
                    <a:pt x="4197" y="492"/>
                    <a:pt x="4719" y="792"/>
                  </a:cubicBezTo>
                  <a:cubicBezTo>
                    <a:pt x="5194" y="1046"/>
                    <a:pt x="5447" y="1394"/>
                    <a:pt x="5511" y="1743"/>
                  </a:cubicBezTo>
                  <a:cubicBezTo>
                    <a:pt x="5574" y="1267"/>
                    <a:pt x="5321" y="824"/>
                    <a:pt x="4719" y="476"/>
                  </a:cubicBezTo>
                  <a:cubicBezTo>
                    <a:pt x="4197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g2b641fe306a_0_519"/>
            <p:cNvSpPr/>
            <p:nvPr/>
          </p:nvSpPr>
          <p:spPr>
            <a:xfrm>
              <a:off x="1011824" y="1793678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708" y="0"/>
                  </a:moveTo>
                  <a:cubicBezTo>
                    <a:pt x="2011" y="0"/>
                    <a:pt x="1315" y="151"/>
                    <a:pt x="792" y="451"/>
                  </a:cubicBezTo>
                  <a:cubicBezTo>
                    <a:pt x="317" y="705"/>
                    <a:pt x="64" y="1053"/>
                    <a:pt x="0" y="1402"/>
                  </a:cubicBezTo>
                  <a:cubicBezTo>
                    <a:pt x="64" y="1750"/>
                    <a:pt x="317" y="2067"/>
                    <a:pt x="792" y="2352"/>
                  </a:cubicBezTo>
                  <a:cubicBezTo>
                    <a:pt x="1315" y="2652"/>
                    <a:pt x="2011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67"/>
                    <a:pt x="5352" y="1750"/>
                    <a:pt x="5416" y="1402"/>
                  </a:cubicBezTo>
                  <a:cubicBezTo>
                    <a:pt x="5352" y="1053"/>
                    <a:pt x="5099" y="705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g2b641fe306a_0_519"/>
            <p:cNvSpPr/>
            <p:nvPr/>
          </p:nvSpPr>
          <p:spPr>
            <a:xfrm>
              <a:off x="946642" y="1842557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g2b641fe306a_0_519"/>
            <p:cNvSpPr/>
            <p:nvPr/>
          </p:nvSpPr>
          <p:spPr>
            <a:xfrm>
              <a:off x="923869" y="1856018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g2b641fe306a_0_519"/>
            <p:cNvSpPr/>
            <p:nvPr/>
          </p:nvSpPr>
          <p:spPr>
            <a:xfrm>
              <a:off x="901097" y="1868433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g2b641fe306a_0_519"/>
            <p:cNvSpPr/>
            <p:nvPr/>
          </p:nvSpPr>
          <p:spPr>
            <a:xfrm>
              <a:off x="1154603" y="1717355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g2b641fe306a_0_519"/>
            <p:cNvSpPr/>
            <p:nvPr/>
          </p:nvSpPr>
          <p:spPr>
            <a:xfrm>
              <a:off x="1131862" y="1729771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g2b641fe306a_0_519"/>
            <p:cNvSpPr/>
            <p:nvPr/>
          </p:nvSpPr>
          <p:spPr>
            <a:xfrm>
              <a:off x="1109090" y="174323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g2b641fe306a_0_519"/>
            <p:cNvSpPr/>
            <p:nvPr/>
          </p:nvSpPr>
          <p:spPr>
            <a:xfrm>
              <a:off x="1615056" y="2159186"/>
              <a:ext cx="522564" cy="2196703"/>
            </a:xfrm>
            <a:custGeom>
              <a:avLst/>
              <a:gdLst/>
              <a:ahLst/>
              <a:cxnLst/>
              <a:rect l="l" t="t" r="r" b="b"/>
              <a:pathLst>
                <a:path w="15994" h="67234" extrusionOk="0">
                  <a:moveTo>
                    <a:pt x="15993" y="0"/>
                  </a:moveTo>
                  <a:lnTo>
                    <a:pt x="0" y="9248"/>
                  </a:lnTo>
                  <a:lnTo>
                    <a:pt x="0" y="67233"/>
                  </a:lnTo>
                  <a:lnTo>
                    <a:pt x="15993" y="57954"/>
                  </a:lnTo>
                  <a:lnTo>
                    <a:pt x="1599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g2b641fe306a_0_519"/>
            <p:cNvSpPr/>
            <p:nvPr/>
          </p:nvSpPr>
          <p:spPr>
            <a:xfrm>
              <a:off x="1047012" y="2133309"/>
              <a:ext cx="568077" cy="2222579"/>
            </a:xfrm>
            <a:custGeom>
              <a:avLst/>
              <a:gdLst/>
              <a:ahLst/>
              <a:cxnLst/>
              <a:rect l="l" t="t" r="r" b="b"/>
              <a:pathLst>
                <a:path w="17387" h="68026" extrusionOk="0">
                  <a:moveTo>
                    <a:pt x="0" y="0"/>
                  </a:moveTo>
                  <a:lnTo>
                    <a:pt x="0" y="57986"/>
                  </a:lnTo>
                  <a:lnTo>
                    <a:pt x="17386" y="68025"/>
                  </a:lnTo>
                  <a:lnTo>
                    <a:pt x="17386" y="10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g2b641fe306a_0_519"/>
            <p:cNvSpPr/>
            <p:nvPr/>
          </p:nvSpPr>
          <p:spPr>
            <a:xfrm>
              <a:off x="1071843" y="2238253"/>
              <a:ext cx="518415" cy="2103129"/>
            </a:xfrm>
            <a:custGeom>
              <a:avLst/>
              <a:gdLst/>
              <a:ahLst/>
              <a:cxnLst/>
              <a:rect l="l" t="t" r="r" b="b"/>
              <a:pathLst>
                <a:path w="15867" h="64370" extrusionOk="0">
                  <a:moveTo>
                    <a:pt x="289" y="1"/>
                  </a:moveTo>
                  <a:cubicBezTo>
                    <a:pt x="111" y="1"/>
                    <a:pt x="0" y="152"/>
                    <a:pt x="0" y="399"/>
                  </a:cubicBezTo>
                  <a:lnTo>
                    <a:pt x="0" y="55186"/>
                  </a:lnTo>
                  <a:lnTo>
                    <a:pt x="15866" y="64370"/>
                  </a:lnTo>
                  <a:lnTo>
                    <a:pt x="15866" y="9551"/>
                  </a:lnTo>
                  <a:cubicBezTo>
                    <a:pt x="15866" y="9203"/>
                    <a:pt x="15613" y="8791"/>
                    <a:pt x="15328" y="8601"/>
                  </a:cubicBezTo>
                  <a:lnTo>
                    <a:pt x="539" y="82"/>
                  </a:lnTo>
                  <a:cubicBezTo>
                    <a:pt x="446" y="27"/>
                    <a:pt x="362" y="1"/>
                    <a:pt x="28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g2b641fe306a_0_519"/>
            <p:cNvSpPr/>
            <p:nvPr/>
          </p:nvSpPr>
          <p:spPr>
            <a:xfrm>
              <a:off x="1087363" y="226497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g2b641fe306a_0_519"/>
            <p:cNvSpPr/>
            <p:nvPr/>
          </p:nvSpPr>
          <p:spPr>
            <a:xfrm>
              <a:off x="1111148" y="230196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g2b641fe306a_0_519"/>
            <p:cNvSpPr/>
            <p:nvPr/>
          </p:nvSpPr>
          <p:spPr>
            <a:xfrm>
              <a:off x="1111148" y="23278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g2b641fe306a_0_519"/>
            <p:cNvSpPr/>
            <p:nvPr/>
          </p:nvSpPr>
          <p:spPr>
            <a:xfrm>
              <a:off x="1111148" y="235473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g2b641fe306a_0_519"/>
            <p:cNvSpPr/>
            <p:nvPr/>
          </p:nvSpPr>
          <p:spPr>
            <a:xfrm>
              <a:off x="1418466" y="2503194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g2b641fe306a_0_519"/>
            <p:cNvSpPr/>
            <p:nvPr/>
          </p:nvSpPr>
          <p:spPr>
            <a:xfrm>
              <a:off x="1468128" y="253083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g2b641fe306a_0_519"/>
            <p:cNvSpPr/>
            <p:nvPr/>
          </p:nvSpPr>
          <p:spPr>
            <a:xfrm>
              <a:off x="1514686" y="255857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g2b641fe306a_0_519"/>
            <p:cNvSpPr/>
            <p:nvPr/>
          </p:nvSpPr>
          <p:spPr>
            <a:xfrm>
              <a:off x="1087363" y="240318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g2b641fe306a_0_519"/>
            <p:cNvSpPr/>
            <p:nvPr/>
          </p:nvSpPr>
          <p:spPr>
            <a:xfrm>
              <a:off x="1111148" y="243958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g2b641fe306a_0_519"/>
            <p:cNvSpPr/>
            <p:nvPr/>
          </p:nvSpPr>
          <p:spPr>
            <a:xfrm>
              <a:off x="1111148" y="246647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g2b641fe306a_0_519"/>
            <p:cNvSpPr/>
            <p:nvPr/>
          </p:nvSpPr>
          <p:spPr>
            <a:xfrm>
              <a:off x="1111148" y="24923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g2b641fe306a_0_519"/>
            <p:cNvSpPr/>
            <p:nvPr/>
          </p:nvSpPr>
          <p:spPr>
            <a:xfrm>
              <a:off x="1419511" y="2641562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g2b641fe306a_0_519"/>
            <p:cNvSpPr/>
            <p:nvPr/>
          </p:nvSpPr>
          <p:spPr>
            <a:xfrm>
              <a:off x="1467082" y="266926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g2b641fe306a_0_519"/>
            <p:cNvSpPr/>
            <p:nvPr/>
          </p:nvSpPr>
          <p:spPr>
            <a:xfrm>
              <a:off x="1514686" y="269668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g2b641fe306a_0_519"/>
            <p:cNvSpPr/>
            <p:nvPr/>
          </p:nvSpPr>
          <p:spPr>
            <a:xfrm>
              <a:off x="1087363" y="2541813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3" y="0"/>
                  </a:moveTo>
                  <a:cubicBezTo>
                    <a:pt x="92" y="0"/>
                    <a:pt x="0" y="115"/>
                    <a:pt x="0" y="292"/>
                  </a:cubicBezTo>
                  <a:lnTo>
                    <a:pt x="0" y="2920"/>
                  </a:lnTo>
                  <a:cubicBezTo>
                    <a:pt x="0" y="3205"/>
                    <a:pt x="190" y="3554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6" y="11751"/>
                    <a:pt x="14916" y="11566"/>
                  </a:cubicBezTo>
                  <a:lnTo>
                    <a:pt x="14916" y="8937"/>
                  </a:lnTo>
                  <a:cubicBezTo>
                    <a:pt x="14916" y="8652"/>
                    <a:pt x="14726" y="8336"/>
                    <a:pt x="14505" y="8177"/>
                  </a:cubicBezTo>
                  <a:lnTo>
                    <a:pt x="412" y="70"/>
                  </a:lnTo>
                  <a:cubicBezTo>
                    <a:pt x="345" y="22"/>
                    <a:pt x="280" y="0"/>
                    <a:pt x="223" y="0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g2b641fe306a_0_519"/>
            <p:cNvSpPr/>
            <p:nvPr/>
          </p:nvSpPr>
          <p:spPr>
            <a:xfrm>
              <a:off x="1111148" y="25782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g2b641fe306a_0_519"/>
            <p:cNvSpPr/>
            <p:nvPr/>
          </p:nvSpPr>
          <p:spPr>
            <a:xfrm>
              <a:off x="1111148" y="260513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g2b641fe306a_0_519"/>
            <p:cNvSpPr/>
            <p:nvPr/>
          </p:nvSpPr>
          <p:spPr>
            <a:xfrm>
              <a:off x="1111148" y="26310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g2b641fe306a_0_519"/>
            <p:cNvSpPr/>
            <p:nvPr/>
          </p:nvSpPr>
          <p:spPr>
            <a:xfrm>
              <a:off x="1419511" y="277983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8" y="1"/>
                  </a:moveTo>
                  <a:cubicBezTo>
                    <a:pt x="86" y="1"/>
                    <a:pt x="0" y="95"/>
                    <a:pt x="0" y="259"/>
                  </a:cubicBezTo>
                  <a:cubicBezTo>
                    <a:pt x="0" y="449"/>
                    <a:pt x="158" y="734"/>
                    <a:pt x="348" y="829"/>
                  </a:cubicBezTo>
                  <a:cubicBezTo>
                    <a:pt x="405" y="857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7"/>
                    <a:pt x="538" y="164"/>
                    <a:pt x="348" y="37"/>
                  </a:cubicBezTo>
                  <a:cubicBezTo>
                    <a:pt x="299" y="12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g2b641fe306a_0_519"/>
            <p:cNvSpPr/>
            <p:nvPr/>
          </p:nvSpPr>
          <p:spPr>
            <a:xfrm>
              <a:off x="1467082" y="280740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g2b641fe306a_0_519"/>
            <p:cNvSpPr/>
            <p:nvPr/>
          </p:nvSpPr>
          <p:spPr>
            <a:xfrm>
              <a:off x="1515732" y="283550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g2b641fe306a_0_519"/>
            <p:cNvSpPr/>
            <p:nvPr/>
          </p:nvSpPr>
          <p:spPr>
            <a:xfrm>
              <a:off x="1087363" y="2679887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30" y="1"/>
                  </a:moveTo>
                  <a:cubicBezTo>
                    <a:pt x="96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2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g2b641fe306a_0_519"/>
            <p:cNvSpPr/>
            <p:nvPr/>
          </p:nvSpPr>
          <p:spPr>
            <a:xfrm>
              <a:off x="1111148" y="27168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g2b641fe306a_0_519"/>
            <p:cNvSpPr/>
            <p:nvPr/>
          </p:nvSpPr>
          <p:spPr>
            <a:xfrm>
              <a:off x="1111148" y="274274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g2b641fe306a_0_519"/>
            <p:cNvSpPr/>
            <p:nvPr/>
          </p:nvSpPr>
          <p:spPr>
            <a:xfrm>
              <a:off x="1111148" y="276963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g2b641fe306a_0_519"/>
            <p:cNvSpPr/>
            <p:nvPr/>
          </p:nvSpPr>
          <p:spPr>
            <a:xfrm>
              <a:off x="1418466" y="291810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g2b641fe306a_0_519"/>
            <p:cNvSpPr/>
            <p:nvPr/>
          </p:nvSpPr>
          <p:spPr>
            <a:xfrm>
              <a:off x="1468128" y="2946234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59"/>
                    <a:pt x="414" y="871"/>
                    <a:pt x="457" y="871"/>
                  </a:cubicBezTo>
                  <a:cubicBezTo>
                    <a:pt x="579" y="871"/>
                    <a:pt x="666" y="77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g2b641fe306a_0_519"/>
            <p:cNvSpPr/>
            <p:nvPr/>
          </p:nvSpPr>
          <p:spPr>
            <a:xfrm>
              <a:off x="1514686" y="297390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7"/>
                    <a:pt x="127" y="19"/>
                  </a:cubicBezTo>
                  <a:cubicBezTo>
                    <a:pt x="1" y="83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2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g2b641fe306a_0_519"/>
            <p:cNvSpPr/>
            <p:nvPr/>
          </p:nvSpPr>
          <p:spPr>
            <a:xfrm>
              <a:off x="1087363" y="281854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1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g2b641fe306a_0_519"/>
            <p:cNvSpPr/>
            <p:nvPr/>
          </p:nvSpPr>
          <p:spPr>
            <a:xfrm>
              <a:off x="1111148" y="285553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g2b641fe306a_0_519"/>
            <p:cNvSpPr/>
            <p:nvPr/>
          </p:nvSpPr>
          <p:spPr>
            <a:xfrm>
              <a:off x="1111148" y="28814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g2b641fe306a_0_519"/>
            <p:cNvSpPr/>
            <p:nvPr/>
          </p:nvSpPr>
          <p:spPr>
            <a:xfrm>
              <a:off x="1111148" y="290830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g2b641fe306a_0_519"/>
            <p:cNvSpPr/>
            <p:nvPr/>
          </p:nvSpPr>
          <p:spPr>
            <a:xfrm>
              <a:off x="1418466" y="305676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g2b641fe306a_0_519"/>
            <p:cNvSpPr/>
            <p:nvPr/>
          </p:nvSpPr>
          <p:spPr>
            <a:xfrm>
              <a:off x="1468128" y="308440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1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g2b641fe306a_0_519"/>
            <p:cNvSpPr/>
            <p:nvPr/>
          </p:nvSpPr>
          <p:spPr>
            <a:xfrm>
              <a:off x="1514686" y="3112145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4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g2b641fe306a_0_519"/>
            <p:cNvSpPr/>
            <p:nvPr/>
          </p:nvSpPr>
          <p:spPr>
            <a:xfrm>
              <a:off x="1087363" y="295675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80"/>
                  </a:cubicBezTo>
                  <a:lnTo>
                    <a:pt x="14505" y="11818"/>
                  </a:lnTo>
                  <a:cubicBezTo>
                    <a:pt x="14569" y="11855"/>
                    <a:pt x="14631" y="11873"/>
                    <a:pt x="14687" y="11873"/>
                  </a:cubicBezTo>
                  <a:cubicBezTo>
                    <a:pt x="14821" y="11873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g2b641fe306a_0_519"/>
            <p:cNvSpPr/>
            <p:nvPr/>
          </p:nvSpPr>
          <p:spPr>
            <a:xfrm>
              <a:off x="1111148" y="299315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g2b641fe306a_0_519"/>
            <p:cNvSpPr/>
            <p:nvPr/>
          </p:nvSpPr>
          <p:spPr>
            <a:xfrm>
              <a:off x="1111148" y="30200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g2b641fe306a_0_519"/>
            <p:cNvSpPr/>
            <p:nvPr/>
          </p:nvSpPr>
          <p:spPr>
            <a:xfrm>
              <a:off x="1111148" y="30459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g2b641fe306a_0_519"/>
            <p:cNvSpPr/>
            <p:nvPr/>
          </p:nvSpPr>
          <p:spPr>
            <a:xfrm>
              <a:off x="1419511" y="319513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g2b641fe306a_0_519"/>
            <p:cNvSpPr/>
            <p:nvPr/>
          </p:nvSpPr>
          <p:spPr>
            <a:xfrm>
              <a:off x="1467082" y="322283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g2b641fe306a_0_519"/>
            <p:cNvSpPr/>
            <p:nvPr/>
          </p:nvSpPr>
          <p:spPr>
            <a:xfrm>
              <a:off x="1515732" y="325061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6" y="867"/>
                  </a:cubicBezTo>
                  <a:cubicBezTo>
                    <a:pt x="597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g2b641fe306a_0_519"/>
            <p:cNvSpPr/>
            <p:nvPr/>
          </p:nvSpPr>
          <p:spPr>
            <a:xfrm>
              <a:off x="1087363" y="3094991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1"/>
                    <a:pt x="244" y="1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g2b641fe306a_0_519"/>
            <p:cNvSpPr/>
            <p:nvPr/>
          </p:nvSpPr>
          <p:spPr>
            <a:xfrm>
              <a:off x="1111148" y="313178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g2b641fe306a_0_519"/>
            <p:cNvSpPr/>
            <p:nvPr/>
          </p:nvSpPr>
          <p:spPr>
            <a:xfrm>
              <a:off x="1111148" y="315870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g2b641fe306a_0_519"/>
            <p:cNvSpPr/>
            <p:nvPr/>
          </p:nvSpPr>
          <p:spPr>
            <a:xfrm>
              <a:off x="1111148" y="31845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g2b641fe306a_0_519"/>
            <p:cNvSpPr/>
            <p:nvPr/>
          </p:nvSpPr>
          <p:spPr>
            <a:xfrm>
              <a:off x="1418466" y="333356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58" y="753"/>
                    <a:pt x="410" y="872"/>
                    <a:pt x="531" y="872"/>
                  </a:cubicBezTo>
                  <a:cubicBezTo>
                    <a:pt x="556" y="872"/>
                    <a:pt x="580" y="867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g2b641fe306a_0_519"/>
            <p:cNvSpPr/>
            <p:nvPr/>
          </p:nvSpPr>
          <p:spPr>
            <a:xfrm>
              <a:off x="1467082" y="336097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g2b641fe306a_0_519"/>
            <p:cNvSpPr/>
            <p:nvPr/>
          </p:nvSpPr>
          <p:spPr>
            <a:xfrm>
              <a:off x="1515732" y="338907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g2b641fe306a_0_519"/>
            <p:cNvSpPr/>
            <p:nvPr/>
          </p:nvSpPr>
          <p:spPr>
            <a:xfrm>
              <a:off x="1087363" y="3233458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4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g2b641fe306a_0_519"/>
            <p:cNvSpPr/>
            <p:nvPr/>
          </p:nvSpPr>
          <p:spPr>
            <a:xfrm>
              <a:off x="1111148" y="32704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g2b641fe306a_0_519"/>
            <p:cNvSpPr/>
            <p:nvPr/>
          </p:nvSpPr>
          <p:spPr>
            <a:xfrm>
              <a:off x="1111148" y="329631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g2b641fe306a_0_519"/>
            <p:cNvSpPr/>
            <p:nvPr/>
          </p:nvSpPr>
          <p:spPr>
            <a:xfrm>
              <a:off x="1111148" y="33232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g2b641fe306a_0_519"/>
            <p:cNvSpPr/>
            <p:nvPr/>
          </p:nvSpPr>
          <p:spPr>
            <a:xfrm>
              <a:off x="1418466" y="34716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g2b641fe306a_0_519"/>
            <p:cNvSpPr/>
            <p:nvPr/>
          </p:nvSpPr>
          <p:spPr>
            <a:xfrm>
              <a:off x="1468128" y="349980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1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g2b641fe306a_0_519"/>
            <p:cNvSpPr/>
            <p:nvPr/>
          </p:nvSpPr>
          <p:spPr>
            <a:xfrm>
              <a:off x="1514686" y="352747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g2b641fe306a_0_519"/>
            <p:cNvSpPr/>
            <p:nvPr/>
          </p:nvSpPr>
          <p:spPr>
            <a:xfrm>
              <a:off x="1087363" y="3371662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g2b641fe306a_0_519"/>
            <p:cNvSpPr/>
            <p:nvPr/>
          </p:nvSpPr>
          <p:spPr>
            <a:xfrm>
              <a:off x="1111148" y="34091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g2b641fe306a_0_519"/>
            <p:cNvSpPr/>
            <p:nvPr/>
          </p:nvSpPr>
          <p:spPr>
            <a:xfrm>
              <a:off x="1111148" y="343494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g2b641fe306a_0_519"/>
            <p:cNvSpPr/>
            <p:nvPr/>
          </p:nvSpPr>
          <p:spPr>
            <a:xfrm>
              <a:off x="1111148" y="346187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g2b641fe306a_0_519"/>
            <p:cNvSpPr/>
            <p:nvPr/>
          </p:nvSpPr>
          <p:spPr>
            <a:xfrm>
              <a:off x="1418466" y="3610335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58" y="738"/>
                    <a:pt x="410" y="856"/>
                    <a:pt x="531" y="856"/>
                  </a:cubicBezTo>
                  <a:cubicBezTo>
                    <a:pt x="556" y="856"/>
                    <a:pt x="580" y="851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7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g2b641fe306a_0_519"/>
            <p:cNvSpPr/>
            <p:nvPr/>
          </p:nvSpPr>
          <p:spPr>
            <a:xfrm>
              <a:off x="1467082" y="363774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g2b641fe306a_0_519"/>
            <p:cNvSpPr/>
            <p:nvPr/>
          </p:nvSpPr>
          <p:spPr>
            <a:xfrm>
              <a:off x="1514686" y="366568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g2b641fe306a_0_519"/>
            <p:cNvSpPr/>
            <p:nvPr/>
          </p:nvSpPr>
          <p:spPr>
            <a:xfrm>
              <a:off x="1087363" y="3510324"/>
              <a:ext cx="487376" cy="387757"/>
            </a:xfrm>
            <a:custGeom>
              <a:avLst/>
              <a:gdLst/>
              <a:ahLst/>
              <a:cxnLst/>
              <a:rect l="l" t="t" r="r" b="b"/>
              <a:pathLst>
                <a:path w="14917" h="11868" extrusionOk="0">
                  <a:moveTo>
                    <a:pt x="227" y="0"/>
                  </a:moveTo>
                  <a:cubicBezTo>
                    <a:pt x="94" y="0"/>
                    <a:pt x="0" y="122"/>
                    <a:pt x="0" y="322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79"/>
                  </a:cubicBezTo>
                  <a:lnTo>
                    <a:pt x="14505" y="11818"/>
                  </a:lnTo>
                  <a:cubicBezTo>
                    <a:pt x="14564" y="11852"/>
                    <a:pt x="14621" y="11868"/>
                    <a:pt x="14673" y="11868"/>
                  </a:cubicBezTo>
                  <a:cubicBezTo>
                    <a:pt x="14815" y="11868"/>
                    <a:pt x="14916" y="11750"/>
                    <a:pt x="14916" y="11565"/>
                  </a:cubicBezTo>
                  <a:lnTo>
                    <a:pt x="14916" y="8936"/>
                  </a:lnTo>
                  <a:cubicBezTo>
                    <a:pt x="14916" y="8651"/>
                    <a:pt x="14726" y="8335"/>
                    <a:pt x="14505" y="8176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g2b641fe306a_0_519"/>
            <p:cNvSpPr/>
            <p:nvPr/>
          </p:nvSpPr>
          <p:spPr>
            <a:xfrm>
              <a:off x="1111148" y="35467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g2b641fe306a_0_519"/>
            <p:cNvSpPr/>
            <p:nvPr/>
          </p:nvSpPr>
          <p:spPr>
            <a:xfrm>
              <a:off x="1111148" y="35736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g2b641fe306a_0_519"/>
            <p:cNvSpPr/>
            <p:nvPr/>
          </p:nvSpPr>
          <p:spPr>
            <a:xfrm>
              <a:off x="1111148" y="359948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g2b641fe306a_0_519"/>
            <p:cNvSpPr/>
            <p:nvPr/>
          </p:nvSpPr>
          <p:spPr>
            <a:xfrm>
              <a:off x="1419511" y="374870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g2b641fe306a_0_519"/>
            <p:cNvSpPr/>
            <p:nvPr/>
          </p:nvSpPr>
          <p:spPr>
            <a:xfrm>
              <a:off x="1467082" y="377640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7" y="32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g2b641fe306a_0_519"/>
            <p:cNvSpPr/>
            <p:nvPr/>
          </p:nvSpPr>
          <p:spPr>
            <a:xfrm>
              <a:off x="1515732" y="380418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5"/>
                    <a:pt x="446" y="866"/>
                    <a:pt x="486" y="866"/>
                  </a:cubicBezTo>
                  <a:cubicBezTo>
                    <a:pt x="597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g2b641fe306a_0_519"/>
            <p:cNvSpPr/>
            <p:nvPr/>
          </p:nvSpPr>
          <p:spPr>
            <a:xfrm>
              <a:off x="1087363" y="3648562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0"/>
                    <a:pt x="244" y="0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g2b641fe306a_0_519"/>
            <p:cNvSpPr/>
            <p:nvPr/>
          </p:nvSpPr>
          <p:spPr>
            <a:xfrm>
              <a:off x="1111148" y="36853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g2b641fe306a_0_519"/>
            <p:cNvSpPr/>
            <p:nvPr/>
          </p:nvSpPr>
          <p:spPr>
            <a:xfrm>
              <a:off x="1111148" y="37122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g2b641fe306a_0_519"/>
            <p:cNvSpPr/>
            <p:nvPr/>
          </p:nvSpPr>
          <p:spPr>
            <a:xfrm>
              <a:off x="1111148" y="373811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g2b641fe306a_0_519"/>
            <p:cNvSpPr/>
            <p:nvPr/>
          </p:nvSpPr>
          <p:spPr>
            <a:xfrm>
              <a:off x="1418466" y="3887136"/>
              <a:ext cx="23818" cy="27968"/>
            </a:xfrm>
            <a:custGeom>
              <a:avLst/>
              <a:gdLst/>
              <a:ahLst/>
              <a:cxnLst/>
              <a:rect l="l" t="t" r="r" b="b"/>
              <a:pathLst>
                <a:path w="729" h="856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49" y="741"/>
                    <a:pt x="390" y="856"/>
                    <a:pt x="506" y="856"/>
                  </a:cubicBezTo>
                  <a:cubicBezTo>
                    <a:pt x="541" y="856"/>
                    <a:pt x="573" y="845"/>
                    <a:pt x="602" y="824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g2b641fe306a_0_519"/>
            <p:cNvSpPr/>
            <p:nvPr/>
          </p:nvSpPr>
          <p:spPr>
            <a:xfrm>
              <a:off x="1467082" y="391454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1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g2b641fe306a_0_519"/>
            <p:cNvSpPr/>
            <p:nvPr/>
          </p:nvSpPr>
          <p:spPr>
            <a:xfrm>
              <a:off x="1515732" y="394264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3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g2b641fe306a_0_519"/>
            <p:cNvSpPr/>
            <p:nvPr/>
          </p:nvSpPr>
          <p:spPr>
            <a:xfrm>
              <a:off x="1087363" y="3787028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FF6E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g2b641fe306a_0_519"/>
            <p:cNvSpPr/>
            <p:nvPr/>
          </p:nvSpPr>
          <p:spPr>
            <a:xfrm>
              <a:off x="1111148" y="38240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g2b641fe306a_0_519"/>
            <p:cNvSpPr/>
            <p:nvPr/>
          </p:nvSpPr>
          <p:spPr>
            <a:xfrm>
              <a:off x="1111148" y="3849890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g2b641fe306a_0_519"/>
            <p:cNvSpPr/>
            <p:nvPr/>
          </p:nvSpPr>
          <p:spPr>
            <a:xfrm>
              <a:off x="1111148" y="38767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g2b641fe306a_0_519"/>
            <p:cNvSpPr/>
            <p:nvPr/>
          </p:nvSpPr>
          <p:spPr>
            <a:xfrm>
              <a:off x="1418466" y="40252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g2b641fe306a_0_519"/>
            <p:cNvSpPr/>
            <p:nvPr/>
          </p:nvSpPr>
          <p:spPr>
            <a:xfrm>
              <a:off x="1468128" y="4053341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5" y="1"/>
                  </a:moveTo>
                  <a:cubicBezTo>
                    <a:pt x="63" y="1"/>
                    <a:pt x="0" y="78"/>
                    <a:pt x="0" y="234"/>
                  </a:cubicBezTo>
                  <a:cubicBezTo>
                    <a:pt x="0" y="455"/>
                    <a:pt x="127" y="709"/>
                    <a:pt x="317" y="804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8"/>
                    <a:pt x="666" y="614"/>
                  </a:cubicBezTo>
                  <a:cubicBezTo>
                    <a:pt x="666" y="424"/>
                    <a:pt x="507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g2b641fe306a_0_519"/>
            <p:cNvSpPr/>
            <p:nvPr/>
          </p:nvSpPr>
          <p:spPr>
            <a:xfrm>
              <a:off x="1514686" y="408104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g2b641fe306a_0_519"/>
            <p:cNvSpPr/>
            <p:nvPr/>
          </p:nvSpPr>
          <p:spPr>
            <a:xfrm>
              <a:off x="1642991" y="2262071"/>
              <a:ext cx="472902" cy="2076207"/>
            </a:xfrm>
            <a:custGeom>
              <a:avLst/>
              <a:gdLst/>
              <a:ahLst/>
              <a:cxnLst/>
              <a:rect l="l" t="t" r="r" b="b"/>
              <a:pathLst>
                <a:path w="14474" h="63546" extrusionOk="0">
                  <a:moveTo>
                    <a:pt x="14185" y="0"/>
                  </a:moveTo>
                  <a:cubicBezTo>
                    <a:pt x="14112" y="0"/>
                    <a:pt x="14027" y="26"/>
                    <a:pt x="13935" y="81"/>
                  </a:cubicBezTo>
                  <a:lnTo>
                    <a:pt x="539" y="7777"/>
                  </a:lnTo>
                  <a:cubicBezTo>
                    <a:pt x="254" y="7967"/>
                    <a:pt x="1" y="8379"/>
                    <a:pt x="1" y="8727"/>
                  </a:cubicBezTo>
                  <a:lnTo>
                    <a:pt x="1" y="63546"/>
                  </a:lnTo>
                  <a:lnTo>
                    <a:pt x="14473" y="55185"/>
                  </a:lnTo>
                  <a:lnTo>
                    <a:pt x="14473" y="398"/>
                  </a:lnTo>
                  <a:cubicBezTo>
                    <a:pt x="14473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g2b641fe306a_0_519"/>
            <p:cNvSpPr/>
            <p:nvPr/>
          </p:nvSpPr>
          <p:spPr>
            <a:xfrm>
              <a:off x="1658511" y="2288798"/>
              <a:ext cx="441863" cy="360574"/>
            </a:xfrm>
            <a:custGeom>
              <a:avLst/>
              <a:gdLst/>
              <a:ahLst/>
              <a:cxnLst/>
              <a:rect l="l" t="t" r="r" b="b"/>
              <a:pathLst>
                <a:path w="13524" h="11036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2" y="3665"/>
                  </a:lnTo>
                  <a:cubicBezTo>
                    <a:pt x="13333" y="3539"/>
                    <a:pt x="13523" y="3190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g2b641fe306a_0_519"/>
            <p:cNvSpPr/>
            <p:nvPr/>
          </p:nvSpPr>
          <p:spPr>
            <a:xfrm>
              <a:off x="1658511" y="242697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g2b641fe306a_0_519"/>
            <p:cNvSpPr/>
            <p:nvPr/>
          </p:nvSpPr>
          <p:spPr>
            <a:xfrm>
              <a:off x="1658511" y="2565240"/>
              <a:ext cx="441863" cy="361260"/>
            </a:xfrm>
            <a:custGeom>
              <a:avLst/>
              <a:gdLst/>
              <a:ahLst/>
              <a:cxnLst/>
              <a:rect l="l" t="t" r="r" b="b"/>
              <a:pathLst>
                <a:path w="13524" h="11057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524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2" y="3692"/>
                  </a:lnTo>
                  <a:cubicBezTo>
                    <a:pt x="13333" y="3533"/>
                    <a:pt x="13523" y="3217"/>
                    <a:pt x="13523" y="2932"/>
                  </a:cubicBezTo>
                  <a:lnTo>
                    <a:pt x="13523" y="303"/>
                  </a:lnTo>
                  <a:cubicBezTo>
                    <a:pt x="13523" y="118"/>
                    <a:pt x="13421" y="0"/>
                    <a:pt x="13280" y="0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g2b641fe306a_0_519"/>
            <p:cNvSpPr/>
            <p:nvPr/>
          </p:nvSpPr>
          <p:spPr>
            <a:xfrm>
              <a:off x="1658511" y="2703706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g2b641fe306a_0_519"/>
            <p:cNvSpPr/>
            <p:nvPr/>
          </p:nvSpPr>
          <p:spPr>
            <a:xfrm>
              <a:off x="1658511" y="284233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2"/>
                  </a:lnTo>
                  <a:cubicBezTo>
                    <a:pt x="191" y="7498"/>
                    <a:pt x="1" y="7847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40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8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g2b641fe306a_0_519"/>
            <p:cNvSpPr/>
            <p:nvPr/>
          </p:nvSpPr>
          <p:spPr>
            <a:xfrm>
              <a:off x="1658511" y="298054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g2b641fe306a_0_519"/>
            <p:cNvSpPr/>
            <p:nvPr/>
          </p:nvSpPr>
          <p:spPr>
            <a:xfrm>
              <a:off x="1658511" y="311877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1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3"/>
                  </a:lnTo>
                  <a:cubicBezTo>
                    <a:pt x="13333" y="3534"/>
                    <a:pt x="13523" y="3218"/>
                    <a:pt x="13523" y="2932"/>
                  </a:cubicBezTo>
                  <a:lnTo>
                    <a:pt x="13523" y="304"/>
                  </a:lnTo>
                  <a:cubicBezTo>
                    <a:pt x="13523" y="119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g2b641fe306a_0_519"/>
            <p:cNvSpPr/>
            <p:nvPr/>
          </p:nvSpPr>
          <p:spPr>
            <a:xfrm>
              <a:off x="1658511" y="325727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g2b641fe306a_0_519"/>
            <p:cNvSpPr/>
            <p:nvPr/>
          </p:nvSpPr>
          <p:spPr>
            <a:xfrm>
              <a:off x="1658511" y="339590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39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g2b641fe306a_0_519"/>
            <p:cNvSpPr/>
            <p:nvPr/>
          </p:nvSpPr>
          <p:spPr>
            <a:xfrm>
              <a:off x="1658511" y="35341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2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8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g2b641fe306a_0_519"/>
            <p:cNvSpPr/>
            <p:nvPr/>
          </p:nvSpPr>
          <p:spPr>
            <a:xfrm>
              <a:off x="1658511" y="367234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0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2"/>
                  </a:lnTo>
                  <a:cubicBezTo>
                    <a:pt x="13333" y="3534"/>
                    <a:pt x="13523" y="3217"/>
                    <a:pt x="13523" y="2932"/>
                  </a:cubicBezTo>
                  <a:lnTo>
                    <a:pt x="13523" y="304"/>
                  </a:lnTo>
                  <a:cubicBezTo>
                    <a:pt x="13523" y="118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g2b641fe306a_0_519"/>
            <p:cNvSpPr/>
            <p:nvPr/>
          </p:nvSpPr>
          <p:spPr>
            <a:xfrm>
              <a:off x="1658511" y="381084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8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g2b641fe306a_0_519"/>
            <p:cNvSpPr/>
            <p:nvPr/>
          </p:nvSpPr>
          <p:spPr>
            <a:xfrm>
              <a:off x="1047012" y="1828083"/>
              <a:ext cx="1090608" cy="633258"/>
            </a:xfrm>
            <a:custGeom>
              <a:avLst/>
              <a:gdLst/>
              <a:ahLst/>
              <a:cxnLst/>
              <a:rect l="l" t="t" r="r" b="b"/>
              <a:pathLst>
                <a:path w="33380" h="19382" extrusionOk="0">
                  <a:moveTo>
                    <a:pt x="16151" y="0"/>
                  </a:moveTo>
                  <a:lnTo>
                    <a:pt x="0" y="9342"/>
                  </a:lnTo>
                  <a:lnTo>
                    <a:pt x="17386" y="19382"/>
                  </a:lnTo>
                  <a:lnTo>
                    <a:pt x="33379" y="10134"/>
                  </a:lnTo>
                  <a:lnTo>
                    <a:pt x="16151" y="0"/>
                  </a:lnTo>
                  <a:close/>
                </a:path>
              </a:pathLst>
            </a:custGeom>
            <a:solidFill>
              <a:srgbClr val="F35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g2b641fe306a_0_519"/>
            <p:cNvSpPr/>
            <p:nvPr/>
          </p:nvSpPr>
          <p:spPr>
            <a:xfrm>
              <a:off x="1220830" y="1949134"/>
              <a:ext cx="533934" cy="429447"/>
            </a:xfrm>
            <a:custGeom>
              <a:avLst/>
              <a:gdLst/>
              <a:ahLst/>
              <a:cxnLst/>
              <a:rect l="l" t="t" r="r" b="b"/>
              <a:pathLst>
                <a:path w="16342" h="13144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43"/>
                  </a:lnTo>
                  <a:lnTo>
                    <a:pt x="12510" y="11845"/>
                  </a:lnTo>
                  <a:lnTo>
                    <a:pt x="16342" y="3516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g2b641fe306a_0_519"/>
            <p:cNvSpPr/>
            <p:nvPr/>
          </p:nvSpPr>
          <p:spPr>
            <a:xfrm>
              <a:off x="1220830" y="2099166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64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g2b641fe306a_0_519"/>
            <p:cNvSpPr/>
            <p:nvPr/>
          </p:nvSpPr>
          <p:spPr>
            <a:xfrm>
              <a:off x="1629530" y="2063978"/>
              <a:ext cx="335285" cy="314604"/>
            </a:xfrm>
            <a:custGeom>
              <a:avLst/>
              <a:gdLst/>
              <a:ahLst/>
              <a:cxnLst/>
              <a:rect l="l" t="t" r="r" b="b"/>
              <a:pathLst>
                <a:path w="10262" h="9629" extrusionOk="0">
                  <a:moveTo>
                    <a:pt x="3833" y="1"/>
                  </a:moveTo>
                  <a:lnTo>
                    <a:pt x="1" y="8330"/>
                  </a:lnTo>
                  <a:lnTo>
                    <a:pt x="1" y="9628"/>
                  </a:lnTo>
                  <a:lnTo>
                    <a:pt x="10262" y="3738"/>
                  </a:lnTo>
                  <a:lnTo>
                    <a:pt x="8678" y="2819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g2b641fe306a_0_519"/>
            <p:cNvSpPr/>
            <p:nvPr/>
          </p:nvSpPr>
          <p:spPr>
            <a:xfrm>
              <a:off x="1803380" y="2140562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0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g2b641fe306a_0_519"/>
            <p:cNvSpPr/>
            <p:nvPr/>
          </p:nvSpPr>
          <p:spPr>
            <a:xfrm>
              <a:off x="1220830" y="1905680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g2b641fe306a_0_519"/>
            <p:cNvSpPr/>
            <p:nvPr/>
          </p:nvSpPr>
          <p:spPr>
            <a:xfrm>
              <a:off x="1410167" y="2014316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92" y="1"/>
                  </a:moveTo>
                  <a:cubicBezTo>
                    <a:pt x="2099" y="1"/>
                    <a:pt x="1410" y="159"/>
                    <a:pt x="888" y="476"/>
                  </a:cubicBezTo>
                  <a:cubicBezTo>
                    <a:pt x="254" y="824"/>
                    <a:pt x="1" y="1267"/>
                    <a:pt x="96" y="1742"/>
                  </a:cubicBezTo>
                  <a:cubicBezTo>
                    <a:pt x="159" y="1394"/>
                    <a:pt x="413" y="1046"/>
                    <a:pt x="888" y="792"/>
                  </a:cubicBezTo>
                  <a:cubicBezTo>
                    <a:pt x="1410" y="491"/>
                    <a:pt x="2107" y="341"/>
                    <a:pt x="2804" y="341"/>
                  </a:cubicBezTo>
                  <a:cubicBezTo>
                    <a:pt x="3500" y="341"/>
                    <a:pt x="4197" y="491"/>
                    <a:pt x="4720" y="792"/>
                  </a:cubicBezTo>
                  <a:cubicBezTo>
                    <a:pt x="5195" y="1046"/>
                    <a:pt x="5448" y="1394"/>
                    <a:pt x="5511" y="1742"/>
                  </a:cubicBezTo>
                  <a:cubicBezTo>
                    <a:pt x="5575" y="1267"/>
                    <a:pt x="5321" y="824"/>
                    <a:pt x="4720" y="476"/>
                  </a:cubicBezTo>
                  <a:cubicBezTo>
                    <a:pt x="4181" y="159"/>
                    <a:pt x="3485" y="1"/>
                    <a:pt x="279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g2b641fe306a_0_519"/>
            <p:cNvSpPr/>
            <p:nvPr/>
          </p:nvSpPr>
          <p:spPr>
            <a:xfrm>
              <a:off x="1413271" y="2025457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697" y="0"/>
                  </a:moveTo>
                  <a:cubicBezTo>
                    <a:pt x="2004" y="0"/>
                    <a:pt x="1315" y="150"/>
                    <a:pt x="793" y="451"/>
                  </a:cubicBezTo>
                  <a:cubicBezTo>
                    <a:pt x="318" y="705"/>
                    <a:pt x="64" y="1053"/>
                    <a:pt x="1" y="1401"/>
                  </a:cubicBezTo>
                  <a:cubicBezTo>
                    <a:pt x="64" y="1750"/>
                    <a:pt x="318" y="2066"/>
                    <a:pt x="793" y="2351"/>
                  </a:cubicBezTo>
                  <a:cubicBezTo>
                    <a:pt x="1315" y="2652"/>
                    <a:pt x="2012" y="2803"/>
                    <a:pt x="2709" y="2803"/>
                  </a:cubicBezTo>
                  <a:cubicBezTo>
                    <a:pt x="3405" y="2803"/>
                    <a:pt x="4102" y="2652"/>
                    <a:pt x="4625" y="2351"/>
                  </a:cubicBezTo>
                  <a:cubicBezTo>
                    <a:pt x="5100" y="2066"/>
                    <a:pt x="5353" y="1750"/>
                    <a:pt x="5416" y="1401"/>
                  </a:cubicBezTo>
                  <a:cubicBezTo>
                    <a:pt x="5353" y="1053"/>
                    <a:pt x="5100" y="705"/>
                    <a:pt x="4625" y="451"/>
                  </a:cubicBezTo>
                  <a:cubicBezTo>
                    <a:pt x="4086" y="150"/>
                    <a:pt x="3390" y="0"/>
                    <a:pt x="269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g2b641fe306a_0_519"/>
            <p:cNvSpPr/>
            <p:nvPr/>
          </p:nvSpPr>
          <p:spPr>
            <a:xfrm>
              <a:off x="1348089" y="2074335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g2b641fe306a_0_519"/>
            <p:cNvSpPr/>
            <p:nvPr/>
          </p:nvSpPr>
          <p:spPr>
            <a:xfrm>
              <a:off x="1325349" y="2087796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8" y="0"/>
                  </a:moveTo>
                  <a:lnTo>
                    <a:pt x="0" y="190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g2b641fe306a_0_519"/>
            <p:cNvSpPr/>
            <p:nvPr/>
          </p:nvSpPr>
          <p:spPr>
            <a:xfrm>
              <a:off x="1302576" y="2100212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g2b641fe306a_0_519"/>
            <p:cNvSpPr/>
            <p:nvPr/>
          </p:nvSpPr>
          <p:spPr>
            <a:xfrm>
              <a:off x="1556082" y="194913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g2b641fe306a_0_519"/>
            <p:cNvSpPr/>
            <p:nvPr/>
          </p:nvSpPr>
          <p:spPr>
            <a:xfrm>
              <a:off x="1533310" y="1961550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g2b641fe306a_0_519"/>
            <p:cNvSpPr/>
            <p:nvPr/>
          </p:nvSpPr>
          <p:spPr>
            <a:xfrm>
              <a:off x="1510537" y="1975011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g2b641fe306a_0_519"/>
            <p:cNvSpPr/>
            <p:nvPr/>
          </p:nvSpPr>
          <p:spPr>
            <a:xfrm>
              <a:off x="1598491" y="2122691"/>
              <a:ext cx="182149" cy="57210"/>
            </a:xfrm>
            <a:custGeom>
              <a:avLst/>
              <a:gdLst/>
              <a:ahLst/>
              <a:cxnLst/>
              <a:rect l="l" t="t" r="r" b="b"/>
              <a:pathLst>
                <a:path w="5575" h="1751" extrusionOk="0">
                  <a:moveTo>
                    <a:pt x="2788" y="1"/>
                  </a:moveTo>
                  <a:cubicBezTo>
                    <a:pt x="2091" y="1"/>
                    <a:pt x="1394" y="151"/>
                    <a:pt x="856" y="452"/>
                  </a:cubicBezTo>
                  <a:cubicBezTo>
                    <a:pt x="254" y="801"/>
                    <a:pt x="1" y="1276"/>
                    <a:pt x="96" y="1751"/>
                  </a:cubicBezTo>
                  <a:cubicBezTo>
                    <a:pt x="159" y="1402"/>
                    <a:pt x="412" y="1054"/>
                    <a:pt x="856" y="801"/>
                  </a:cubicBezTo>
                  <a:cubicBezTo>
                    <a:pt x="1394" y="484"/>
                    <a:pt x="2091" y="325"/>
                    <a:pt x="2788" y="325"/>
                  </a:cubicBezTo>
                  <a:cubicBezTo>
                    <a:pt x="3484" y="325"/>
                    <a:pt x="4181" y="484"/>
                    <a:pt x="4719" y="801"/>
                  </a:cubicBezTo>
                  <a:cubicBezTo>
                    <a:pt x="5163" y="1054"/>
                    <a:pt x="5448" y="1402"/>
                    <a:pt x="5511" y="1751"/>
                  </a:cubicBezTo>
                  <a:cubicBezTo>
                    <a:pt x="5575" y="1276"/>
                    <a:pt x="5321" y="801"/>
                    <a:pt x="4719" y="452"/>
                  </a:cubicBezTo>
                  <a:cubicBezTo>
                    <a:pt x="4181" y="151"/>
                    <a:pt x="3484" y="1"/>
                    <a:pt x="278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g2b641fe306a_0_519"/>
            <p:cNvSpPr/>
            <p:nvPr/>
          </p:nvSpPr>
          <p:spPr>
            <a:xfrm>
              <a:off x="1601595" y="2133309"/>
              <a:ext cx="176987" cy="92136"/>
            </a:xfrm>
            <a:custGeom>
              <a:avLst/>
              <a:gdLst/>
              <a:ahLst/>
              <a:cxnLst/>
              <a:rect l="l" t="t" r="r" b="b"/>
              <a:pathLst>
                <a:path w="5417" h="2820" extrusionOk="0">
                  <a:moveTo>
                    <a:pt x="2693" y="0"/>
                  </a:moveTo>
                  <a:cubicBezTo>
                    <a:pt x="1996" y="0"/>
                    <a:pt x="1299" y="159"/>
                    <a:pt x="761" y="476"/>
                  </a:cubicBezTo>
                  <a:cubicBezTo>
                    <a:pt x="317" y="729"/>
                    <a:pt x="64" y="1077"/>
                    <a:pt x="1" y="1426"/>
                  </a:cubicBezTo>
                  <a:cubicBezTo>
                    <a:pt x="64" y="1742"/>
                    <a:pt x="317" y="2091"/>
                    <a:pt x="761" y="2344"/>
                  </a:cubicBezTo>
                  <a:cubicBezTo>
                    <a:pt x="1299" y="2661"/>
                    <a:pt x="1996" y="2819"/>
                    <a:pt x="2693" y="2819"/>
                  </a:cubicBezTo>
                  <a:cubicBezTo>
                    <a:pt x="3389" y="2819"/>
                    <a:pt x="4086" y="2661"/>
                    <a:pt x="4624" y="2344"/>
                  </a:cubicBezTo>
                  <a:cubicBezTo>
                    <a:pt x="5068" y="2091"/>
                    <a:pt x="5353" y="1774"/>
                    <a:pt x="5416" y="1426"/>
                  </a:cubicBezTo>
                  <a:cubicBezTo>
                    <a:pt x="5353" y="1077"/>
                    <a:pt x="5068" y="729"/>
                    <a:pt x="4624" y="476"/>
                  </a:cubicBezTo>
                  <a:cubicBezTo>
                    <a:pt x="4086" y="159"/>
                    <a:pt x="3389" y="0"/>
                    <a:pt x="2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g2b641fe306a_0_519"/>
            <p:cNvSpPr/>
            <p:nvPr/>
          </p:nvSpPr>
          <p:spPr>
            <a:xfrm>
              <a:off x="1535368" y="2182971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g2b641fe306a_0_519"/>
            <p:cNvSpPr/>
            <p:nvPr/>
          </p:nvSpPr>
          <p:spPr>
            <a:xfrm>
              <a:off x="1512628" y="2195387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g2b641fe306a_0_519"/>
            <p:cNvSpPr/>
            <p:nvPr/>
          </p:nvSpPr>
          <p:spPr>
            <a:xfrm>
              <a:off x="1489855" y="2208848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g2b641fe306a_0_519"/>
            <p:cNvSpPr/>
            <p:nvPr/>
          </p:nvSpPr>
          <p:spPr>
            <a:xfrm>
              <a:off x="1744407" y="2056725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35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g2b641fe306a_0_519"/>
            <p:cNvSpPr/>
            <p:nvPr/>
          </p:nvSpPr>
          <p:spPr>
            <a:xfrm>
              <a:off x="1721634" y="2070186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39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g2b641fe306a_0_519"/>
            <p:cNvSpPr/>
            <p:nvPr/>
          </p:nvSpPr>
          <p:spPr>
            <a:xfrm>
              <a:off x="1698861" y="208364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30" name="Google Shape;1630;g2b641fe306a_0_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0805" y="4171751"/>
            <a:ext cx="454022" cy="42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g2b641fe306a_0_519"/>
          <p:cNvPicPr preferRelativeResize="0"/>
          <p:nvPr/>
        </p:nvPicPr>
        <p:blipFill rotWithShape="1">
          <a:blip r:embed="rId4">
            <a:alphaModFix/>
          </a:blip>
          <a:srcRect r="32966"/>
          <a:stretch/>
        </p:blipFill>
        <p:spPr>
          <a:xfrm>
            <a:off x="6762967" y="2378007"/>
            <a:ext cx="454030" cy="438686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g2b641fe306a_0_519"/>
          <p:cNvSpPr/>
          <p:nvPr/>
        </p:nvSpPr>
        <p:spPr>
          <a:xfrm>
            <a:off x="7493813" y="2233971"/>
            <a:ext cx="1777862" cy="418376"/>
          </a:xfrm>
          <a:custGeom>
            <a:avLst/>
            <a:gdLst/>
            <a:ahLst/>
            <a:cxnLst/>
            <a:rect l="l" t="t" r="r" b="b"/>
            <a:pathLst>
              <a:path w="19382" h="4087" extrusionOk="0">
                <a:moveTo>
                  <a:pt x="2059" y="1"/>
                </a:moveTo>
                <a:cubicBezTo>
                  <a:pt x="919" y="1"/>
                  <a:pt x="1" y="919"/>
                  <a:pt x="1" y="2059"/>
                </a:cubicBezTo>
                <a:cubicBezTo>
                  <a:pt x="1" y="3168"/>
                  <a:pt x="919" y="4086"/>
                  <a:pt x="2059" y="4086"/>
                </a:cubicBezTo>
                <a:lnTo>
                  <a:pt x="17355" y="4086"/>
                </a:lnTo>
                <a:cubicBezTo>
                  <a:pt x="18464" y="4086"/>
                  <a:pt x="19382" y="3168"/>
                  <a:pt x="19382" y="2059"/>
                </a:cubicBezTo>
                <a:cubicBezTo>
                  <a:pt x="19382" y="919"/>
                  <a:pt x="18464" y="1"/>
                  <a:pt x="1735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Resource Efficiency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3" name="Google Shape;1633;g2b641fe306a_0_519"/>
          <p:cNvSpPr/>
          <p:nvPr/>
        </p:nvSpPr>
        <p:spPr>
          <a:xfrm>
            <a:off x="6177084" y="3152180"/>
            <a:ext cx="162897" cy="137026"/>
          </a:xfrm>
          <a:custGeom>
            <a:avLst/>
            <a:gdLst/>
            <a:ahLst/>
            <a:cxnLst/>
            <a:rect l="l" t="t" r="r" b="b"/>
            <a:pathLst>
              <a:path w="13524" h="11046" extrusionOk="0">
                <a:moveTo>
                  <a:pt x="13280" y="0"/>
                </a:moveTo>
                <a:cubicBezTo>
                  <a:pt x="13228" y="0"/>
                  <a:pt x="13171" y="16"/>
                  <a:pt x="13112" y="50"/>
                </a:cubicBezTo>
                <a:lnTo>
                  <a:pt x="444" y="7366"/>
                </a:lnTo>
                <a:cubicBezTo>
                  <a:pt x="191" y="7492"/>
                  <a:pt x="1" y="7841"/>
                  <a:pt x="1" y="8126"/>
                </a:cubicBezTo>
                <a:lnTo>
                  <a:pt x="1" y="10754"/>
                </a:lnTo>
                <a:cubicBezTo>
                  <a:pt x="1" y="10931"/>
                  <a:pt x="93" y="11046"/>
                  <a:pt x="235" y="11046"/>
                </a:cubicBezTo>
                <a:cubicBezTo>
                  <a:pt x="296" y="11046"/>
                  <a:pt x="367" y="11024"/>
                  <a:pt x="444" y="10976"/>
                </a:cubicBezTo>
                <a:lnTo>
                  <a:pt x="13112" y="3692"/>
                </a:lnTo>
                <a:cubicBezTo>
                  <a:pt x="13334" y="3534"/>
                  <a:pt x="13524" y="3217"/>
                  <a:pt x="13524" y="2932"/>
                </a:cubicBezTo>
                <a:lnTo>
                  <a:pt x="13524" y="303"/>
                </a:lnTo>
                <a:cubicBezTo>
                  <a:pt x="13524" y="118"/>
                  <a:pt x="13422" y="0"/>
                  <a:pt x="13280" y="0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g2b641fe306a_0_519"/>
          <p:cNvSpPr/>
          <p:nvPr/>
        </p:nvSpPr>
        <p:spPr>
          <a:xfrm>
            <a:off x="6177084" y="3204761"/>
            <a:ext cx="162897" cy="137088"/>
          </a:xfrm>
          <a:custGeom>
            <a:avLst/>
            <a:gdLst/>
            <a:ahLst/>
            <a:cxnLst/>
            <a:rect l="l" t="t" r="r" b="b"/>
            <a:pathLst>
              <a:path w="13524" h="11051" extrusionOk="0">
                <a:moveTo>
                  <a:pt x="13294" y="1"/>
                </a:moveTo>
                <a:cubicBezTo>
                  <a:pt x="13239" y="1"/>
                  <a:pt x="13177" y="19"/>
                  <a:pt x="13112" y="56"/>
                </a:cubicBezTo>
                <a:lnTo>
                  <a:pt x="444" y="7371"/>
                </a:lnTo>
                <a:cubicBezTo>
                  <a:pt x="191" y="7498"/>
                  <a:pt x="1" y="7846"/>
                  <a:pt x="1" y="8100"/>
                </a:cubicBezTo>
                <a:lnTo>
                  <a:pt x="1" y="10728"/>
                </a:lnTo>
                <a:cubicBezTo>
                  <a:pt x="1" y="10928"/>
                  <a:pt x="95" y="11051"/>
                  <a:pt x="238" y="11051"/>
                </a:cubicBezTo>
                <a:cubicBezTo>
                  <a:pt x="299" y="11051"/>
                  <a:pt x="369" y="11029"/>
                  <a:pt x="444" y="10982"/>
                </a:cubicBezTo>
                <a:lnTo>
                  <a:pt x="13112" y="3666"/>
                </a:lnTo>
                <a:cubicBezTo>
                  <a:pt x="13334" y="3539"/>
                  <a:pt x="13524" y="3191"/>
                  <a:pt x="13524" y="2938"/>
                </a:cubicBezTo>
                <a:lnTo>
                  <a:pt x="13524" y="309"/>
                </a:lnTo>
                <a:cubicBezTo>
                  <a:pt x="13524" y="107"/>
                  <a:pt x="13428" y="1"/>
                  <a:pt x="13294" y="1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g2b641fe306a_0_519"/>
          <p:cNvSpPr/>
          <p:nvPr/>
        </p:nvSpPr>
        <p:spPr>
          <a:xfrm>
            <a:off x="6177084" y="3257244"/>
            <a:ext cx="162897" cy="137088"/>
          </a:xfrm>
          <a:custGeom>
            <a:avLst/>
            <a:gdLst/>
            <a:ahLst/>
            <a:cxnLst/>
            <a:rect l="l" t="t" r="r" b="b"/>
            <a:pathLst>
              <a:path w="13524" h="11051" extrusionOk="0">
                <a:moveTo>
                  <a:pt x="13297" y="0"/>
                </a:moveTo>
                <a:cubicBezTo>
                  <a:pt x="13241" y="0"/>
                  <a:pt x="13178" y="22"/>
                  <a:pt x="13112" y="69"/>
                </a:cubicBezTo>
                <a:lnTo>
                  <a:pt x="444" y="7385"/>
                </a:lnTo>
                <a:cubicBezTo>
                  <a:pt x="191" y="7512"/>
                  <a:pt x="1" y="7860"/>
                  <a:pt x="1" y="8113"/>
                </a:cubicBezTo>
                <a:lnTo>
                  <a:pt x="1" y="10742"/>
                </a:lnTo>
                <a:cubicBezTo>
                  <a:pt x="1" y="10944"/>
                  <a:pt x="96" y="11050"/>
                  <a:pt x="242" y="11050"/>
                </a:cubicBezTo>
                <a:cubicBezTo>
                  <a:pt x="302" y="11050"/>
                  <a:pt x="370" y="11032"/>
                  <a:pt x="444" y="10995"/>
                </a:cubicBezTo>
                <a:lnTo>
                  <a:pt x="13112" y="3680"/>
                </a:lnTo>
                <a:cubicBezTo>
                  <a:pt x="13334" y="3553"/>
                  <a:pt x="13524" y="3205"/>
                  <a:pt x="13524" y="2951"/>
                </a:cubicBezTo>
                <a:lnTo>
                  <a:pt x="13524" y="323"/>
                </a:lnTo>
                <a:cubicBezTo>
                  <a:pt x="13524" y="123"/>
                  <a:pt x="13430" y="0"/>
                  <a:pt x="13297" y="0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g2b641fe306a_0_519"/>
          <p:cNvSpPr/>
          <p:nvPr/>
        </p:nvSpPr>
        <p:spPr>
          <a:xfrm>
            <a:off x="6177084" y="3309887"/>
            <a:ext cx="162897" cy="137026"/>
          </a:xfrm>
          <a:custGeom>
            <a:avLst/>
            <a:gdLst/>
            <a:ahLst/>
            <a:cxnLst/>
            <a:rect l="l" t="t" r="r" b="b"/>
            <a:pathLst>
              <a:path w="13524" h="11046" extrusionOk="0">
                <a:moveTo>
                  <a:pt x="13300" y="0"/>
                </a:moveTo>
                <a:cubicBezTo>
                  <a:pt x="13243" y="0"/>
                  <a:pt x="13179" y="22"/>
                  <a:pt x="13112" y="70"/>
                </a:cubicBezTo>
                <a:lnTo>
                  <a:pt x="444" y="7354"/>
                </a:lnTo>
                <a:cubicBezTo>
                  <a:pt x="191" y="7512"/>
                  <a:pt x="1" y="7829"/>
                  <a:pt x="1" y="8114"/>
                </a:cubicBezTo>
                <a:lnTo>
                  <a:pt x="1" y="10742"/>
                </a:lnTo>
                <a:cubicBezTo>
                  <a:pt x="1" y="10928"/>
                  <a:pt x="103" y="11046"/>
                  <a:pt x="257" y="11046"/>
                </a:cubicBezTo>
                <a:cubicBezTo>
                  <a:pt x="313" y="11046"/>
                  <a:pt x="376" y="11030"/>
                  <a:pt x="444" y="10996"/>
                </a:cubicBezTo>
                <a:lnTo>
                  <a:pt x="13112" y="3680"/>
                </a:lnTo>
                <a:cubicBezTo>
                  <a:pt x="13334" y="3554"/>
                  <a:pt x="13524" y="3205"/>
                  <a:pt x="13524" y="2920"/>
                </a:cubicBezTo>
                <a:lnTo>
                  <a:pt x="13524" y="292"/>
                </a:lnTo>
                <a:cubicBezTo>
                  <a:pt x="13524" y="115"/>
                  <a:pt x="13431" y="0"/>
                  <a:pt x="13300" y="0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g2b641fe306a_0_519"/>
          <p:cNvSpPr/>
          <p:nvPr/>
        </p:nvSpPr>
        <p:spPr>
          <a:xfrm>
            <a:off x="6177084" y="3362395"/>
            <a:ext cx="162897" cy="137026"/>
          </a:xfrm>
          <a:custGeom>
            <a:avLst/>
            <a:gdLst/>
            <a:ahLst/>
            <a:cxnLst/>
            <a:rect l="l" t="t" r="r" b="b"/>
            <a:pathLst>
              <a:path w="13524" h="11046" extrusionOk="0">
                <a:moveTo>
                  <a:pt x="13280" y="0"/>
                </a:moveTo>
                <a:cubicBezTo>
                  <a:pt x="13228" y="0"/>
                  <a:pt x="13171" y="16"/>
                  <a:pt x="13112" y="50"/>
                </a:cubicBezTo>
                <a:lnTo>
                  <a:pt x="444" y="7366"/>
                </a:lnTo>
                <a:cubicBezTo>
                  <a:pt x="191" y="7492"/>
                  <a:pt x="1" y="7841"/>
                  <a:pt x="1" y="8126"/>
                </a:cubicBezTo>
                <a:lnTo>
                  <a:pt x="1" y="10754"/>
                </a:lnTo>
                <a:cubicBezTo>
                  <a:pt x="1" y="10931"/>
                  <a:pt x="93" y="11046"/>
                  <a:pt x="235" y="11046"/>
                </a:cubicBezTo>
                <a:cubicBezTo>
                  <a:pt x="296" y="11046"/>
                  <a:pt x="367" y="11024"/>
                  <a:pt x="444" y="10976"/>
                </a:cubicBezTo>
                <a:lnTo>
                  <a:pt x="13112" y="3692"/>
                </a:lnTo>
                <a:cubicBezTo>
                  <a:pt x="13334" y="3534"/>
                  <a:pt x="13524" y="3217"/>
                  <a:pt x="13524" y="2932"/>
                </a:cubicBezTo>
                <a:lnTo>
                  <a:pt x="13524" y="303"/>
                </a:lnTo>
                <a:cubicBezTo>
                  <a:pt x="13524" y="118"/>
                  <a:pt x="13422" y="0"/>
                  <a:pt x="13280" y="0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g2b641fe306a_0_519"/>
          <p:cNvSpPr/>
          <p:nvPr/>
        </p:nvSpPr>
        <p:spPr>
          <a:xfrm>
            <a:off x="6177084" y="3414976"/>
            <a:ext cx="162897" cy="137088"/>
          </a:xfrm>
          <a:custGeom>
            <a:avLst/>
            <a:gdLst/>
            <a:ahLst/>
            <a:cxnLst/>
            <a:rect l="l" t="t" r="r" b="b"/>
            <a:pathLst>
              <a:path w="13524" h="11051" extrusionOk="0">
                <a:moveTo>
                  <a:pt x="13294" y="1"/>
                </a:moveTo>
                <a:cubicBezTo>
                  <a:pt x="13239" y="1"/>
                  <a:pt x="13177" y="19"/>
                  <a:pt x="13112" y="56"/>
                </a:cubicBezTo>
                <a:lnTo>
                  <a:pt x="444" y="7371"/>
                </a:lnTo>
                <a:cubicBezTo>
                  <a:pt x="191" y="7498"/>
                  <a:pt x="1" y="7846"/>
                  <a:pt x="1" y="8100"/>
                </a:cubicBezTo>
                <a:lnTo>
                  <a:pt x="1" y="10728"/>
                </a:lnTo>
                <a:cubicBezTo>
                  <a:pt x="1" y="10928"/>
                  <a:pt x="95" y="11050"/>
                  <a:pt x="238" y="11050"/>
                </a:cubicBezTo>
                <a:cubicBezTo>
                  <a:pt x="299" y="11050"/>
                  <a:pt x="369" y="11028"/>
                  <a:pt x="444" y="10981"/>
                </a:cubicBezTo>
                <a:lnTo>
                  <a:pt x="13112" y="3666"/>
                </a:lnTo>
                <a:cubicBezTo>
                  <a:pt x="13334" y="3539"/>
                  <a:pt x="13524" y="3191"/>
                  <a:pt x="13524" y="2938"/>
                </a:cubicBezTo>
                <a:lnTo>
                  <a:pt x="13524" y="309"/>
                </a:lnTo>
                <a:cubicBezTo>
                  <a:pt x="13524" y="107"/>
                  <a:pt x="13428" y="1"/>
                  <a:pt x="13294" y="1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g2b641fe306a_0_519"/>
          <p:cNvSpPr/>
          <p:nvPr/>
        </p:nvSpPr>
        <p:spPr>
          <a:xfrm>
            <a:off x="6177084" y="3467459"/>
            <a:ext cx="162897" cy="137088"/>
          </a:xfrm>
          <a:custGeom>
            <a:avLst/>
            <a:gdLst/>
            <a:ahLst/>
            <a:cxnLst/>
            <a:rect l="l" t="t" r="r" b="b"/>
            <a:pathLst>
              <a:path w="13524" h="11051" extrusionOk="0">
                <a:moveTo>
                  <a:pt x="13297" y="0"/>
                </a:moveTo>
                <a:cubicBezTo>
                  <a:pt x="13241" y="0"/>
                  <a:pt x="13178" y="22"/>
                  <a:pt x="13112" y="69"/>
                </a:cubicBezTo>
                <a:lnTo>
                  <a:pt x="444" y="7385"/>
                </a:lnTo>
                <a:cubicBezTo>
                  <a:pt x="191" y="7511"/>
                  <a:pt x="1" y="7860"/>
                  <a:pt x="1" y="8113"/>
                </a:cubicBezTo>
                <a:lnTo>
                  <a:pt x="1" y="10742"/>
                </a:lnTo>
                <a:cubicBezTo>
                  <a:pt x="1" y="10944"/>
                  <a:pt x="96" y="11050"/>
                  <a:pt x="242" y="11050"/>
                </a:cubicBezTo>
                <a:cubicBezTo>
                  <a:pt x="302" y="11050"/>
                  <a:pt x="370" y="11032"/>
                  <a:pt x="444" y="10995"/>
                </a:cubicBezTo>
                <a:lnTo>
                  <a:pt x="13112" y="3680"/>
                </a:lnTo>
                <a:cubicBezTo>
                  <a:pt x="13334" y="3553"/>
                  <a:pt x="13524" y="3204"/>
                  <a:pt x="13524" y="2951"/>
                </a:cubicBezTo>
                <a:lnTo>
                  <a:pt x="13524" y="323"/>
                </a:lnTo>
                <a:cubicBezTo>
                  <a:pt x="13524" y="122"/>
                  <a:pt x="13430" y="0"/>
                  <a:pt x="13297" y="0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g2b641fe306a_0_519"/>
          <p:cNvSpPr/>
          <p:nvPr/>
        </p:nvSpPr>
        <p:spPr>
          <a:xfrm>
            <a:off x="6177084" y="3520102"/>
            <a:ext cx="162897" cy="137026"/>
          </a:xfrm>
          <a:custGeom>
            <a:avLst/>
            <a:gdLst/>
            <a:ahLst/>
            <a:cxnLst/>
            <a:rect l="l" t="t" r="r" b="b"/>
            <a:pathLst>
              <a:path w="13524" h="11046" extrusionOk="0">
                <a:moveTo>
                  <a:pt x="13300" y="0"/>
                </a:moveTo>
                <a:cubicBezTo>
                  <a:pt x="13243" y="0"/>
                  <a:pt x="13179" y="22"/>
                  <a:pt x="13112" y="70"/>
                </a:cubicBezTo>
                <a:lnTo>
                  <a:pt x="444" y="7354"/>
                </a:lnTo>
                <a:cubicBezTo>
                  <a:pt x="191" y="7512"/>
                  <a:pt x="1" y="7829"/>
                  <a:pt x="1" y="8114"/>
                </a:cubicBezTo>
                <a:lnTo>
                  <a:pt x="1" y="10742"/>
                </a:lnTo>
                <a:cubicBezTo>
                  <a:pt x="1" y="10928"/>
                  <a:pt x="103" y="11045"/>
                  <a:pt x="257" y="11045"/>
                </a:cubicBezTo>
                <a:cubicBezTo>
                  <a:pt x="313" y="11045"/>
                  <a:pt x="376" y="11030"/>
                  <a:pt x="444" y="10996"/>
                </a:cubicBezTo>
                <a:lnTo>
                  <a:pt x="13112" y="3680"/>
                </a:lnTo>
                <a:cubicBezTo>
                  <a:pt x="13334" y="3522"/>
                  <a:pt x="13524" y="3205"/>
                  <a:pt x="13524" y="2920"/>
                </a:cubicBezTo>
                <a:lnTo>
                  <a:pt x="13524" y="292"/>
                </a:lnTo>
                <a:cubicBezTo>
                  <a:pt x="13524" y="115"/>
                  <a:pt x="13431" y="0"/>
                  <a:pt x="13300" y="0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g2b641fe306a_0_519"/>
          <p:cNvSpPr/>
          <p:nvPr/>
        </p:nvSpPr>
        <p:spPr>
          <a:xfrm>
            <a:off x="6177084" y="3572609"/>
            <a:ext cx="162897" cy="137026"/>
          </a:xfrm>
          <a:custGeom>
            <a:avLst/>
            <a:gdLst/>
            <a:ahLst/>
            <a:cxnLst/>
            <a:rect l="l" t="t" r="r" b="b"/>
            <a:pathLst>
              <a:path w="13524" h="11046" extrusionOk="0">
                <a:moveTo>
                  <a:pt x="13280" y="0"/>
                </a:moveTo>
                <a:cubicBezTo>
                  <a:pt x="13228" y="0"/>
                  <a:pt x="13171" y="16"/>
                  <a:pt x="13112" y="50"/>
                </a:cubicBezTo>
                <a:lnTo>
                  <a:pt x="444" y="7365"/>
                </a:lnTo>
                <a:cubicBezTo>
                  <a:pt x="191" y="7492"/>
                  <a:pt x="1" y="7840"/>
                  <a:pt x="1" y="8125"/>
                </a:cubicBezTo>
                <a:lnTo>
                  <a:pt x="1" y="10754"/>
                </a:lnTo>
                <a:cubicBezTo>
                  <a:pt x="1" y="10930"/>
                  <a:pt x="93" y="11045"/>
                  <a:pt x="235" y="11045"/>
                </a:cubicBezTo>
                <a:cubicBezTo>
                  <a:pt x="296" y="11045"/>
                  <a:pt x="367" y="11024"/>
                  <a:pt x="444" y="10976"/>
                </a:cubicBezTo>
                <a:lnTo>
                  <a:pt x="13112" y="3692"/>
                </a:lnTo>
                <a:cubicBezTo>
                  <a:pt x="13334" y="3533"/>
                  <a:pt x="13524" y="3217"/>
                  <a:pt x="13524" y="2932"/>
                </a:cubicBezTo>
                <a:lnTo>
                  <a:pt x="13524" y="303"/>
                </a:lnTo>
                <a:cubicBezTo>
                  <a:pt x="13524" y="118"/>
                  <a:pt x="13422" y="0"/>
                  <a:pt x="13280" y="0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g2b641fe306a_0_519"/>
          <p:cNvSpPr/>
          <p:nvPr/>
        </p:nvSpPr>
        <p:spPr>
          <a:xfrm>
            <a:off x="6177084" y="3625191"/>
            <a:ext cx="162897" cy="136914"/>
          </a:xfrm>
          <a:custGeom>
            <a:avLst/>
            <a:gdLst/>
            <a:ahLst/>
            <a:cxnLst/>
            <a:rect l="l" t="t" r="r" b="b"/>
            <a:pathLst>
              <a:path w="13524" h="11037" extrusionOk="0">
                <a:moveTo>
                  <a:pt x="13294" y="0"/>
                </a:moveTo>
                <a:cubicBezTo>
                  <a:pt x="13239" y="0"/>
                  <a:pt x="13177" y="19"/>
                  <a:pt x="13112" y="55"/>
                </a:cubicBezTo>
                <a:lnTo>
                  <a:pt x="444" y="7371"/>
                </a:lnTo>
                <a:cubicBezTo>
                  <a:pt x="191" y="7498"/>
                  <a:pt x="1" y="7846"/>
                  <a:pt x="1" y="8099"/>
                </a:cubicBezTo>
                <a:lnTo>
                  <a:pt x="1" y="10728"/>
                </a:lnTo>
                <a:cubicBezTo>
                  <a:pt x="1" y="10930"/>
                  <a:pt x="96" y="11036"/>
                  <a:pt x="242" y="11036"/>
                </a:cubicBezTo>
                <a:cubicBezTo>
                  <a:pt x="302" y="11036"/>
                  <a:pt x="370" y="11018"/>
                  <a:pt x="444" y="10981"/>
                </a:cubicBezTo>
                <a:lnTo>
                  <a:pt x="13112" y="3666"/>
                </a:lnTo>
                <a:cubicBezTo>
                  <a:pt x="13334" y="3539"/>
                  <a:pt x="13524" y="3191"/>
                  <a:pt x="13524" y="2937"/>
                </a:cubicBezTo>
                <a:lnTo>
                  <a:pt x="13524" y="309"/>
                </a:lnTo>
                <a:cubicBezTo>
                  <a:pt x="13524" y="107"/>
                  <a:pt x="13428" y="0"/>
                  <a:pt x="13294" y="0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g2b641fe306a_0_519"/>
          <p:cNvSpPr/>
          <p:nvPr/>
        </p:nvSpPr>
        <p:spPr>
          <a:xfrm>
            <a:off x="6177084" y="3677673"/>
            <a:ext cx="162897" cy="137075"/>
          </a:xfrm>
          <a:custGeom>
            <a:avLst/>
            <a:gdLst/>
            <a:ahLst/>
            <a:cxnLst/>
            <a:rect l="l" t="t" r="r" b="b"/>
            <a:pathLst>
              <a:path w="13524" h="11050" extrusionOk="0">
                <a:moveTo>
                  <a:pt x="13297" y="0"/>
                </a:moveTo>
                <a:cubicBezTo>
                  <a:pt x="13241" y="0"/>
                  <a:pt x="13178" y="22"/>
                  <a:pt x="13112" y="69"/>
                </a:cubicBezTo>
                <a:lnTo>
                  <a:pt x="444" y="7385"/>
                </a:lnTo>
                <a:cubicBezTo>
                  <a:pt x="191" y="7511"/>
                  <a:pt x="1" y="7860"/>
                  <a:pt x="1" y="8113"/>
                </a:cubicBezTo>
                <a:lnTo>
                  <a:pt x="1" y="10742"/>
                </a:lnTo>
                <a:cubicBezTo>
                  <a:pt x="1" y="10943"/>
                  <a:pt x="96" y="11050"/>
                  <a:pt x="242" y="11050"/>
                </a:cubicBezTo>
                <a:cubicBezTo>
                  <a:pt x="302" y="11050"/>
                  <a:pt x="370" y="11032"/>
                  <a:pt x="444" y="10995"/>
                </a:cubicBezTo>
                <a:lnTo>
                  <a:pt x="13112" y="3679"/>
                </a:lnTo>
                <a:cubicBezTo>
                  <a:pt x="13334" y="3553"/>
                  <a:pt x="13524" y="3204"/>
                  <a:pt x="13524" y="2951"/>
                </a:cubicBezTo>
                <a:lnTo>
                  <a:pt x="13524" y="322"/>
                </a:lnTo>
                <a:cubicBezTo>
                  <a:pt x="13524" y="122"/>
                  <a:pt x="13430" y="0"/>
                  <a:pt x="13297" y="0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g2b641fe306a_0_519"/>
          <p:cNvSpPr/>
          <p:nvPr/>
        </p:nvSpPr>
        <p:spPr>
          <a:xfrm>
            <a:off x="6177084" y="3730305"/>
            <a:ext cx="162897" cy="137038"/>
          </a:xfrm>
          <a:custGeom>
            <a:avLst/>
            <a:gdLst/>
            <a:ahLst/>
            <a:cxnLst/>
            <a:rect l="l" t="t" r="r" b="b"/>
            <a:pathLst>
              <a:path w="13524" h="11047" extrusionOk="0">
                <a:moveTo>
                  <a:pt x="13300" y="1"/>
                </a:moveTo>
                <a:cubicBezTo>
                  <a:pt x="13243" y="1"/>
                  <a:pt x="13179" y="23"/>
                  <a:pt x="13112" y="71"/>
                </a:cubicBezTo>
                <a:lnTo>
                  <a:pt x="444" y="7355"/>
                </a:lnTo>
                <a:cubicBezTo>
                  <a:pt x="191" y="7513"/>
                  <a:pt x="1" y="7830"/>
                  <a:pt x="1" y="8115"/>
                </a:cubicBezTo>
                <a:lnTo>
                  <a:pt x="1" y="10743"/>
                </a:lnTo>
                <a:cubicBezTo>
                  <a:pt x="1" y="10929"/>
                  <a:pt x="103" y="11046"/>
                  <a:pt x="257" y="11046"/>
                </a:cubicBezTo>
                <a:cubicBezTo>
                  <a:pt x="313" y="11046"/>
                  <a:pt x="376" y="11030"/>
                  <a:pt x="444" y="10997"/>
                </a:cubicBezTo>
                <a:lnTo>
                  <a:pt x="13112" y="3681"/>
                </a:lnTo>
                <a:cubicBezTo>
                  <a:pt x="13334" y="3554"/>
                  <a:pt x="13524" y="3206"/>
                  <a:pt x="13524" y="2921"/>
                </a:cubicBezTo>
                <a:lnTo>
                  <a:pt x="13524" y="292"/>
                </a:lnTo>
                <a:cubicBezTo>
                  <a:pt x="13524" y="116"/>
                  <a:pt x="13431" y="1"/>
                  <a:pt x="13300" y="1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g2b641fe306a_0_519"/>
          <p:cNvSpPr/>
          <p:nvPr/>
        </p:nvSpPr>
        <p:spPr>
          <a:xfrm>
            <a:off x="5974549" y="3273137"/>
            <a:ext cx="162863" cy="136902"/>
          </a:xfrm>
          <a:custGeom>
            <a:avLst/>
            <a:gdLst/>
            <a:ahLst/>
            <a:cxnLst/>
            <a:rect l="l" t="t" r="r" b="b"/>
            <a:pathLst>
              <a:path w="13524" h="11036" extrusionOk="0">
                <a:moveTo>
                  <a:pt x="13294" y="0"/>
                </a:moveTo>
                <a:cubicBezTo>
                  <a:pt x="13238" y="0"/>
                  <a:pt x="13176" y="18"/>
                  <a:pt x="13112" y="55"/>
                </a:cubicBezTo>
                <a:lnTo>
                  <a:pt x="444" y="7371"/>
                </a:lnTo>
                <a:cubicBezTo>
                  <a:pt x="191" y="7497"/>
                  <a:pt x="1" y="7846"/>
                  <a:pt x="1" y="8099"/>
                </a:cubicBezTo>
                <a:lnTo>
                  <a:pt x="1" y="10728"/>
                </a:lnTo>
                <a:cubicBezTo>
                  <a:pt x="1" y="10929"/>
                  <a:pt x="96" y="11036"/>
                  <a:pt x="241" y="11036"/>
                </a:cubicBezTo>
                <a:cubicBezTo>
                  <a:pt x="301" y="11036"/>
                  <a:pt x="370" y="11018"/>
                  <a:pt x="444" y="10981"/>
                </a:cubicBezTo>
                <a:lnTo>
                  <a:pt x="13112" y="3665"/>
                </a:lnTo>
                <a:cubicBezTo>
                  <a:pt x="13333" y="3539"/>
                  <a:pt x="13523" y="3190"/>
                  <a:pt x="13523" y="2937"/>
                </a:cubicBezTo>
                <a:lnTo>
                  <a:pt x="13523" y="309"/>
                </a:lnTo>
                <a:cubicBezTo>
                  <a:pt x="13523" y="107"/>
                  <a:pt x="13428" y="0"/>
                  <a:pt x="13294" y="0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g2b641fe306a_0_519"/>
          <p:cNvSpPr/>
          <p:nvPr/>
        </p:nvSpPr>
        <p:spPr>
          <a:xfrm>
            <a:off x="5974549" y="3325607"/>
            <a:ext cx="162897" cy="137088"/>
          </a:xfrm>
          <a:custGeom>
            <a:avLst/>
            <a:gdLst/>
            <a:ahLst/>
            <a:cxnLst/>
            <a:rect l="l" t="t" r="r" b="b"/>
            <a:pathLst>
              <a:path w="13524" h="11051" extrusionOk="0">
                <a:moveTo>
                  <a:pt x="13297" y="1"/>
                </a:moveTo>
                <a:cubicBezTo>
                  <a:pt x="13241" y="1"/>
                  <a:pt x="13177" y="23"/>
                  <a:pt x="13112" y="70"/>
                </a:cubicBezTo>
                <a:lnTo>
                  <a:pt x="444" y="7354"/>
                </a:lnTo>
                <a:cubicBezTo>
                  <a:pt x="191" y="7512"/>
                  <a:pt x="1" y="7829"/>
                  <a:pt x="1" y="8114"/>
                </a:cubicBezTo>
                <a:lnTo>
                  <a:pt x="1" y="10742"/>
                </a:lnTo>
                <a:cubicBezTo>
                  <a:pt x="1" y="10944"/>
                  <a:pt x="96" y="11051"/>
                  <a:pt x="241" y="11051"/>
                </a:cubicBezTo>
                <a:cubicBezTo>
                  <a:pt x="301" y="11051"/>
                  <a:pt x="370" y="11033"/>
                  <a:pt x="444" y="10996"/>
                </a:cubicBezTo>
                <a:lnTo>
                  <a:pt x="13112" y="3680"/>
                </a:lnTo>
                <a:cubicBezTo>
                  <a:pt x="13333" y="3553"/>
                  <a:pt x="13523" y="3205"/>
                  <a:pt x="13523" y="2920"/>
                </a:cubicBezTo>
                <a:lnTo>
                  <a:pt x="13523" y="323"/>
                </a:lnTo>
                <a:cubicBezTo>
                  <a:pt x="13523" y="123"/>
                  <a:pt x="13429" y="1"/>
                  <a:pt x="13297" y="1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g2b641fe306a_0_519"/>
          <p:cNvSpPr/>
          <p:nvPr/>
        </p:nvSpPr>
        <p:spPr>
          <a:xfrm>
            <a:off x="5974549" y="3378114"/>
            <a:ext cx="162897" cy="137162"/>
          </a:xfrm>
          <a:custGeom>
            <a:avLst/>
            <a:gdLst/>
            <a:ahLst/>
            <a:cxnLst/>
            <a:rect l="l" t="t" r="r" b="b"/>
            <a:pathLst>
              <a:path w="13524" h="11057" extrusionOk="0">
                <a:moveTo>
                  <a:pt x="13280" y="0"/>
                </a:moveTo>
                <a:cubicBezTo>
                  <a:pt x="13228" y="0"/>
                  <a:pt x="13171" y="16"/>
                  <a:pt x="13112" y="50"/>
                </a:cubicBezTo>
                <a:lnTo>
                  <a:pt x="444" y="7365"/>
                </a:lnTo>
                <a:cubicBezTo>
                  <a:pt x="191" y="7524"/>
                  <a:pt x="1" y="7840"/>
                  <a:pt x="1" y="8125"/>
                </a:cubicBezTo>
                <a:lnTo>
                  <a:pt x="1" y="10754"/>
                </a:lnTo>
                <a:cubicBezTo>
                  <a:pt x="1" y="10939"/>
                  <a:pt x="102" y="11057"/>
                  <a:pt x="256" y="11057"/>
                </a:cubicBezTo>
                <a:cubicBezTo>
                  <a:pt x="313" y="11057"/>
                  <a:pt x="376" y="11041"/>
                  <a:pt x="444" y="11007"/>
                </a:cubicBezTo>
                <a:lnTo>
                  <a:pt x="13112" y="3692"/>
                </a:lnTo>
                <a:cubicBezTo>
                  <a:pt x="13333" y="3533"/>
                  <a:pt x="13523" y="3217"/>
                  <a:pt x="13523" y="2932"/>
                </a:cubicBezTo>
                <a:lnTo>
                  <a:pt x="13523" y="303"/>
                </a:lnTo>
                <a:cubicBezTo>
                  <a:pt x="13523" y="118"/>
                  <a:pt x="13421" y="0"/>
                  <a:pt x="13280" y="0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g2b641fe306a_0_519"/>
          <p:cNvSpPr/>
          <p:nvPr/>
        </p:nvSpPr>
        <p:spPr>
          <a:xfrm>
            <a:off x="5974549" y="3430696"/>
            <a:ext cx="162897" cy="137088"/>
          </a:xfrm>
          <a:custGeom>
            <a:avLst/>
            <a:gdLst/>
            <a:ahLst/>
            <a:cxnLst/>
            <a:rect l="l" t="t" r="r" b="b"/>
            <a:pathLst>
              <a:path w="13524" h="11051" extrusionOk="0">
                <a:moveTo>
                  <a:pt x="13294" y="0"/>
                </a:moveTo>
                <a:cubicBezTo>
                  <a:pt x="13238" y="0"/>
                  <a:pt x="13176" y="18"/>
                  <a:pt x="13112" y="55"/>
                </a:cubicBezTo>
                <a:lnTo>
                  <a:pt x="444" y="7371"/>
                </a:lnTo>
                <a:cubicBezTo>
                  <a:pt x="191" y="7498"/>
                  <a:pt x="1" y="7846"/>
                  <a:pt x="1" y="8131"/>
                </a:cubicBezTo>
                <a:lnTo>
                  <a:pt x="1" y="10728"/>
                </a:lnTo>
                <a:cubicBezTo>
                  <a:pt x="1" y="10928"/>
                  <a:pt x="94" y="11050"/>
                  <a:pt x="238" y="11050"/>
                </a:cubicBezTo>
                <a:cubicBezTo>
                  <a:pt x="299" y="11050"/>
                  <a:pt x="369" y="11028"/>
                  <a:pt x="444" y="10981"/>
                </a:cubicBezTo>
                <a:lnTo>
                  <a:pt x="13112" y="3697"/>
                </a:lnTo>
                <a:cubicBezTo>
                  <a:pt x="13333" y="3539"/>
                  <a:pt x="13523" y="3222"/>
                  <a:pt x="13523" y="2937"/>
                </a:cubicBezTo>
                <a:lnTo>
                  <a:pt x="13523" y="309"/>
                </a:lnTo>
                <a:cubicBezTo>
                  <a:pt x="13523" y="107"/>
                  <a:pt x="13428" y="0"/>
                  <a:pt x="13294" y="0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b641fe306a_0_519"/>
          <p:cNvSpPr/>
          <p:nvPr/>
        </p:nvSpPr>
        <p:spPr>
          <a:xfrm>
            <a:off x="5974549" y="3483340"/>
            <a:ext cx="162897" cy="136914"/>
          </a:xfrm>
          <a:custGeom>
            <a:avLst/>
            <a:gdLst/>
            <a:ahLst/>
            <a:cxnLst/>
            <a:rect l="l" t="t" r="r" b="b"/>
            <a:pathLst>
              <a:path w="13524" h="11037" extrusionOk="0">
                <a:moveTo>
                  <a:pt x="13294" y="1"/>
                </a:moveTo>
                <a:cubicBezTo>
                  <a:pt x="13238" y="1"/>
                  <a:pt x="13176" y="19"/>
                  <a:pt x="13112" y="56"/>
                </a:cubicBezTo>
                <a:lnTo>
                  <a:pt x="444" y="7372"/>
                </a:lnTo>
                <a:cubicBezTo>
                  <a:pt x="191" y="7498"/>
                  <a:pt x="1" y="7847"/>
                  <a:pt x="1" y="8100"/>
                </a:cubicBezTo>
                <a:lnTo>
                  <a:pt x="1" y="10728"/>
                </a:lnTo>
                <a:cubicBezTo>
                  <a:pt x="1" y="10930"/>
                  <a:pt x="96" y="11037"/>
                  <a:pt x="241" y="11037"/>
                </a:cubicBezTo>
                <a:cubicBezTo>
                  <a:pt x="301" y="11037"/>
                  <a:pt x="370" y="11019"/>
                  <a:pt x="444" y="10982"/>
                </a:cubicBezTo>
                <a:lnTo>
                  <a:pt x="13112" y="3666"/>
                </a:lnTo>
                <a:cubicBezTo>
                  <a:pt x="13333" y="3540"/>
                  <a:pt x="13523" y="3191"/>
                  <a:pt x="13523" y="2938"/>
                </a:cubicBezTo>
                <a:lnTo>
                  <a:pt x="13523" y="309"/>
                </a:lnTo>
                <a:cubicBezTo>
                  <a:pt x="13523" y="108"/>
                  <a:pt x="13428" y="1"/>
                  <a:pt x="13294" y="1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g2b641fe306a_0_519"/>
          <p:cNvSpPr/>
          <p:nvPr/>
        </p:nvSpPr>
        <p:spPr>
          <a:xfrm>
            <a:off x="5974549" y="3535822"/>
            <a:ext cx="162897" cy="137088"/>
          </a:xfrm>
          <a:custGeom>
            <a:avLst/>
            <a:gdLst/>
            <a:ahLst/>
            <a:cxnLst/>
            <a:rect l="l" t="t" r="r" b="b"/>
            <a:pathLst>
              <a:path w="13524" h="11051" extrusionOk="0">
                <a:moveTo>
                  <a:pt x="13297" y="1"/>
                </a:moveTo>
                <a:cubicBezTo>
                  <a:pt x="13241" y="1"/>
                  <a:pt x="13177" y="23"/>
                  <a:pt x="13112" y="70"/>
                </a:cubicBezTo>
                <a:lnTo>
                  <a:pt x="444" y="7353"/>
                </a:lnTo>
                <a:cubicBezTo>
                  <a:pt x="191" y="7512"/>
                  <a:pt x="1" y="7829"/>
                  <a:pt x="1" y="8114"/>
                </a:cubicBezTo>
                <a:lnTo>
                  <a:pt x="1" y="10742"/>
                </a:lnTo>
                <a:cubicBezTo>
                  <a:pt x="1" y="10944"/>
                  <a:pt x="96" y="11050"/>
                  <a:pt x="241" y="11050"/>
                </a:cubicBezTo>
                <a:cubicBezTo>
                  <a:pt x="301" y="11050"/>
                  <a:pt x="370" y="11032"/>
                  <a:pt x="444" y="10995"/>
                </a:cubicBezTo>
                <a:lnTo>
                  <a:pt x="13112" y="3680"/>
                </a:lnTo>
                <a:cubicBezTo>
                  <a:pt x="13333" y="3553"/>
                  <a:pt x="13523" y="3205"/>
                  <a:pt x="13523" y="2920"/>
                </a:cubicBezTo>
                <a:lnTo>
                  <a:pt x="13523" y="323"/>
                </a:lnTo>
                <a:cubicBezTo>
                  <a:pt x="13523" y="123"/>
                  <a:pt x="13429" y="1"/>
                  <a:pt x="13297" y="1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g2b641fe306a_0_519"/>
          <p:cNvSpPr/>
          <p:nvPr/>
        </p:nvSpPr>
        <p:spPr>
          <a:xfrm>
            <a:off x="5974549" y="3588317"/>
            <a:ext cx="162897" cy="137174"/>
          </a:xfrm>
          <a:custGeom>
            <a:avLst/>
            <a:gdLst/>
            <a:ahLst/>
            <a:cxnLst/>
            <a:rect l="l" t="t" r="r" b="b"/>
            <a:pathLst>
              <a:path w="13524" h="11058" extrusionOk="0">
                <a:moveTo>
                  <a:pt x="13280" y="1"/>
                </a:moveTo>
                <a:cubicBezTo>
                  <a:pt x="13228" y="1"/>
                  <a:pt x="13171" y="17"/>
                  <a:pt x="13112" y="51"/>
                </a:cubicBezTo>
                <a:lnTo>
                  <a:pt x="444" y="7366"/>
                </a:lnTo>
                <a:cubicBezTo>
                  <a:pt x="191" y="7524"/>
                  <a:pt x="1" y="7841"/>
                  <a:pt x="1" y="8126"/>
                </a:cubicBezTo>
                <a:lnTo>
                  <a:pt x="1" y="10755"/>
                </a:lnTo>
                <a:cubicBezTo>
                  <a:pt x="1" y="10940"/>
                  <a:pt x="102" y="11058"/>
                  <a:pt x="256" y="11058"/>
                </a:cubicBezTo>
                <a:cubicBezTo>
                  <a:pt x="313" y="11058"/>
                  <a:pt x="376" y="11042"/>
                  <a:pt x="444" y="11008"/>
                </a:cubicBezTo>
                <a:lnTo>
                  <a:pt x="13112" y="3693"/>
                </a:lnTo>
                <a:cubicBezTo>
                  <a:pt x="13333" y="3534"/>
                  <a:pt x="13523" y="3218"/>
                  <a:pt x="13523" y="2932"/>
                </a:cubicBezTo>
                <a:lnTo>
                  <a:pt x="13523" y="304"/>
                </a:lnTo>
                <a:cubicBezTo>
                  <a:pt x="13523" y="119"/>
                  <a:pt x="13421" y="1"/>
                  <a:pt x="13280" y="1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g2b641fe306a_0_519"/>
          <p:cNvSpPr/>
          <p:nvPr/>
        </p:nvSpPr>
        <p:spPr>
          <a:xfrm>
            <a:off x="5974549" y="3640911"/>
            <a:ext cx="162897" cy="137075"/>
          </a:xfrm>
          <a:custGeom>
            <a:avLst/>
            <a:gdLst/>
            <a:ahLst/>
            <a:cxnLst/>
            <a:rect l="l" t="t" r="r" b="b"/>
            <a:pathLst>
              <a:path w="13524" h="11050" extrusionOk="0">
                <a:moveTo>
                  <a:pt x="13294" y="0"/>
                </a:moveTo>
                <a:cubicBezTo>
                  <a:pt x="13238" y="0"/>
                  <a:pt x="13176" y="18"/>
                  <a:pt x="13112" y="55"/>
                </a:cubicBezTo>
                <a:lnTo>
                  <a:pt x="444" y="7371"/>
                </a:lnTo>
                <a:cubicBezTo>
                  <a:pt x="191" y="7497"/>
                  <a:pt x="1" y="7846"/>
                  <a:pt x="1" y="8131"/>
                </a:cubicBezTo>
                <a:lnTo>
                  <a:pt x="1" y="10728"/>
                </a:lnTo>
                <a:cubicBezTo>
                  <a:pt x="1" y="10928"/>
                  <a:pt x="94" y="11050"/>
                  <a:pt x="238" y="11050"/>
                </a:cubicBezTo>
                <a:cubicBezTo>
                  <a:pt x="299" y="11050"/>
                  <a:pt x="369" y="11028"/>
                  <a:pt x="444" y="10981"/>
                </a:cubicBezTo>
                <a:lnTo>
                  <a:pt x="13112" y="3697"/>
                </a:lnTo>
                <a:cubicBezTo>
                  <a:pt x="13333" y="3539"/>
                  <a:pt x="13523" y="3222"/>
                  <a:pt x="13523" y="2937"/>
                </a:cubicBezTo>
                <a:lnTo>
                  <a:pt x="13523" y="309"/>
                </a:lnTo>
                <a:cubicBezTo>
                  <a:pt x="13523" y="107"/>
                  <a:pt x="13428" y="0"/>
                  <a:pt x="13294" y="0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g2b641fe306a_0_519"/>
          <p:cNvSpPr/>
          <p:nvPr/>
        </p:nvSpPr>
        <p:spPr>
          <a:xfrm>
            <a:off x="5974549" y="3693555"/>
            <a:ext cx="162897" cy="136914"/>
          </a:xfrm>
          <a:custGeom>
            <a:avLst/>
            <a:gdLst/>
            <a:ahLst/>
            <a:cxnLst/>
            <a:rect l="l" t="t" r="r" b="b"/>
            <a:pathLst>
              <a:path w="13524" h="11037" extrusionOk="0">
                <a:moveTo>
                  <a:pt x="13294" y="1"/>
                </a:moveTo>
                <a:cubicBezTo>
                  <a:pt x="13238" y="1"/>
                  <a:pt x="13176" y="19"/>
                  <a:pt x="13112" y="56"/>
                </a:cubicBezTo>
                <a:lnTo>
                  <a:pt x="444" y="7371"/>
                </a:lnTo>
                <a:cubicBezTo>
                  <a:pt x="191" y="7498"/>
                  <a:pt x="1" y="7846"/>
                  <a:pt x="1" y="8100"/>
                </a:cubicBezTo>
                <a:lnTo>
                  <a:pt x="1" y="10728"/>
                </a:lnTo>
                <a:cubicBezTo>
                  <a:pt x="1" y="10930"/>
                  <a:pt x="96" y="11037"/>
                  <a:pt x="241" y="11037"/>
                </a:cubicBezTo>
                <a:cubicBezTo>
                  <a:pt x="301" y="11037"/>
                  <a:pt x="370" y="11019"/>
                  <a:pt x="444" y="10982"/>
                </a:cubicBezTo>
                <a:lnTo>
                  <a:pt x="13112" y="3666"/>
                </a:lnTo>
                <a:cubicBezTo>
                  <a:pt x="13333" y="3539"/>
                  <a:pt x="13523" y="3191"/>
                  <a:pt x="13523" y="2938"/>
                </a:cubicBezTo>
                <a:lnTo>
                  <a:pt x="13523" y="309"/>
                </a:lnTo>
                <a:cubicBezTo>
                  <a:pt x="13523" y="107"/>
                  <a:pt x="13428" y="1"/>
                  <a:pt x="13294" y="1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g2b641fe306a_0_519"/>
          <p:cNvSpPr/>
          <p:nvPr/>
        </p:nvSpPr>
        <p:spPr>
          <a:xfrm>
            <a:off x="5974549" y="3746037"/>
            <a:ext cx="162897" cy="137088"/>
          </a:xfrm>
          <a:custGeom>
            <a:avLst/>
            <a:gdLst/>
            <a:ahLst/>
            <a:cxnLst/>
            <a:rect l="l" t="t" r="r" b="b"/>
            <a:pathLst>
              <a:path w="13524" h="11051" extrusionOk="0">
                <a:moveTo>
                  <a:pt x="13297" y="1"/>
                </a:moveTo>
                <a:cubicBezTo>
                  <a:pt x="13241" y="1"/>
                  <a:pt x="13177" y="22"/>
                  <a:pt x="13112" y="70"/>
                </a:cubicBezTo>
                <a:lnTo>
                  <a:pt x="444" y="7353"/>
                </a:lnTo>
                <a:cubicBezTo>
                  <a:pt x="191" y="7512"/>
                  <a:pt x="1" y="7828"/>
                  <a:pt x="1" y="8113"/>
                </a:cubicBezTo>
                <a:lnTo>
                  <a:pt x="1" y="10742"/>
                </a:lnTo>
                <a:cubicBezTo>
                  <a:pt x="1" y="10944"/>
                  <a:pt x="96" y="11050"/>
                  <a:pt x="241" y="11050"/>
                </a:cubicBezTo>
                <a:cubicBezTo>
                  <a:pt x="301" y="11050"/>
                  <a:pt x="370" y="11032"/>
                  <a:pt x="444" y="10995"/>
                </a:cubicBezTo>
                <a:lnTo>
                  <a:pt x="13112" y="3680"/>
                </a:lnTo>
                <a:cubicBezTo>
                  <a:pt x="13333" y="3553"/>
                  <a:pt x="13523" y="3205"/>
                  <a:pt x="13523" y="2920"/>
                </a:cubicBezTo>
                <a:lnTo>
                  <a:pt x="13523" y="323"/>
                </a:lnTo>
                <a:cubicBezTo>
                  <a:pt x="13523" y="123"/>
                  <a:pt x="13429" y="1"/>
                  <a:pt x="13297" y="1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g2b641fe306a_0_519"/>
          <p:cNvSpPr/>
          <p:nvPr/>
        </p:nvSpPr>
        <p:spPr>
          <a:xfrm>
            <a:off x="5974549" y="3798532"/>
            <a:ext cx="162897" cy="137174"/>
          </a:xfrm>
          <a:custGeom>
            <a:avLst/>
            <a:gdLst/>
            <a:ahLst/>
            <a:cxnLst/>
            <a:rect l="l" t="t" r="r" b="b"/>
            <a:pathLst>
              <a:path w="13524" h="11058" extrusionOk="0">
                <a:moveTo>
                  <a:pt x="13280" y="1"/>
                </a:moveTo>
                <a:cubicBezTo>
                  <a:pt x="13228" y="1"/>
                  <a:pt x="13171" y="17"/>
                  <a:pt x="13112" y="50"/>
                </a:cubicBezTo>
                <a:lnTo>
                  <a:pt x="444" y="7366"/>
                </a:lnTo>
                <a:cubicBezTo>
                  <a:pt x="191" y="7524"/>
                  <a:pt x="1" y="7841"/>
                  <a:pt x="1" y="8126"/>
                </a:cubicBezTo>
                <a:lnTo>
                  <a:pt x="1" y="10755"/>
                </a:lnTo>
                <a:cubicBezTo>
                  <a:pt x="1" y="10940"/>
                  <a:pt x="102" y="11058"/>
                  <a:pt x="256" y="11058"/>
                </a:cubicBezTo>
                <a:cubicBezTo>
                  <a:pt x="313" y="11058"/>
                  <a:pt x="376" y="11042"/>
                  <a:pt x="444" y="11008"/>
                </a:cubicBezTo>
                <a:lnTo>
                  <a:pt x="13112" y="3692"/>
                </a:lnTo>
                <a:cubicBezTo>
                  <a:pt x="13333" y="3534"/>
                  <a:pt x="13523" y="3217"/>
                  <a:pt x="13523" y="2932"/>
                </a:cubicBezTo>
                <a:lnTo>
                  <a:pt x="13523" y="304"/>
                </a:lnTo>
                <a:cubicBezTo>
                  <a:pt x="13523" y="118"/>
                  <a:pt x="13421" y="1"/>
                  <a:pt x="13280" y="1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g2b641fe306a_0_519"/>
          <p:cNvSpPr/>
          <p:nvPr/>
        </p:nvSpPr>
        <p:spPr>
          <a:xfrm>
            <a:off x="5974549" y="3851126"/>
            <a:ext cx="162897" cy="137075"/>
          </a:xfrm>
          <a:custGeom>
            <a:avLst/>
            <a:gdLst/>
            <a:ahLst/>
            <a:cxnLst/>
            <a:rect l="l" t="t" r="r" b="b"/>
            <a:pathLst>
              <a:path w="13524" h="11050" extrusionOk="0">
                <a:moveTo>
                  <a:pt x="13294" y="0"/>
                </a:moveTo>
                <a:cubicBezTo>
                  <a:pt x="13238" y="0"/>
                  <a:pt x="13176" y="18"/>
                  <a:pt x="13112" y="55"/>
                </a:cubicBezTo>
                <a:lnTo>
                  <a:pt x="444" y="7371"/>
                </a:lnTo>
                <a:cubicBezTo>
                  <a:pt x="191" y="7497"/>
                  <a:pt x="1" y="7846"/>
                  <a:pt x="1" y="8131"/>
                </a:cubicBezTo>
                <a:lnTo>
                  <a:pt x="1" y="10728"/>
                </a:lnTo>
                <a:cubicBezTo>
                  <a:pt x="1" y="10928"/>
                  <a:pt x="94" y="11050"/>
                  <a:pt x="238" y="11050"/>
                </a:cubicBezTo>
                <a:cubicBezTo>
                  <a:pt x="299" y="11050"/>
                  <a:pt x="369" y="11028"/>
                  <a:pt x="444" y="10981"/>
                </a:cubicBezTo>
                <a:lnTo>
                  <a:pt x="13112" y="3697"/>
                </a:lnTo>
                <a:cubicBezTo>
                  <a:pt x="13333" y="3539"/>
                  <a:pt x="13523" y="3222"/>
                  <a:pt x="13523" y="2937"/>
                </a:cubicBezTo>
                <a:lnTo>
                  <a:pt x="13523" y="308"/>
                </a:lnTo>
                <a:cubicBezTo>
                  <a:pt x="13523" y="107"/>
                  <a:pt x="13428" y="0"/>
                  <a:pt x="13294" y="0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g2b641fe306a_0_519"/>
          <p:cNvSpPr/>
          <p:nvPr/>
        </p:nvSpPr>
        <p:spPr>
          <a:xfrm>
            <a:off x="5749129" y="3098184"/>
            <a:ext cx="402062" cy="240434"/>
          </a:xfrm>
          <a:custGeom>
            <a:avLst/>
            <a:gdLst/>
            <a:ahLst/>
            <a:cxnLst/>
            <a:rect l="l" t="t" r="r" b="b"/>
            <a:pathLst>
              <a:path w="33380" h="19382" extrusionOk="0">
                <a:moveTo>
                  <a:pt x="16151" y="0"/>
                </a:moveTo>
                <a:lnTo>
                  <a:pt x="0" y="9342"/>
                </a:lnTo>
                <a:lnTo>
                  <a:pt x="17386" y="19382"/>
                </a:lnTo>
                <a:lnTo>
                  <a:pt x="33379" y="10134"/>
                </a:lnTo>
                <a:lnTo>
                  <a:pt x="16151" y="0"/>
                </a:ln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g2b641fe306a_0_519"/>
          <p:cNvSpPr/>
          <p:nvPr/>
        </p:nvSpPr>
        <p:spPr>
          <a:xfrm>
            <a:off x="7887691" y="3267267"/>
            <a:ext cx="1658808" cy="418376"/>
          </a:xfrm>
          <a:custGeom>
            <a:avLst/>
            <a:gdLst/>
            <a:ahLst/>
            <a:cxnLst/>
            <a:rect l="l" t="t" r="r" b="b"/>
            <a:pathLst>
              <a:path w="19382" h="4087" extrusionOk="0">
                <a:moveTo>
                  <a:pt x="2059" y="1"/>
                </a:moveTo>
                <a:cubicBezTo>
                  <a:pt x="919" y="1"/>
                  <a:pt x="1" y="919"/>
                  <a:pt x="1" y="2059"/>
                </a:cubicBezTo>
                <a:cubicBezTo>
                  <a:pt x="1" y="3168"/>
                  <a:pt x="919" y="4086"/>
                  <a:pt x="2059" y="4086"/>
                </a:cubicBezTo>
                <a:lnTo>
                  <a:pt x="17355" y="4086"/>
                </a:lnTo>
                <a:cubicBezTo>
                  <a:pt x="18464" y="4086"/>
                  <a:pt x="19382" y="3168"/>
                  <a:pt x="19382" y="2059"/>
                </a:cubicBezTo>
                <a:cubicBezTo>
                  <a:pt x="19382" y="919"/>
                  <a:pt x="18464" y="1"/>
                  <a:pt x="1735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Savings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9" name="Google Shape;1659;g2b641fe306a_0_519"/>
          <p:cNvSpPr/>
          <p:nvPr/>
        </p:nvSpPr>
        <p:spPr>
          <a:xfrm>
            <a:off x="7553361" y="4300563"/>
            <a:ext cx="1658808" cy="418376"/>
          </a:xfrm>
          <a:custGeom>
            <a:avLst/>
            <a:gdLst/>
            <a:ahLst/>
            <a:cxnLst/>
            <a:rect l="l" t="t" r="r" b="b"/>
            <a:pathLst>
              <a:path w="19382" h="4087" extrusionOk="0">
                <a:moveTo>
                  <a:pt x="2059" y="1"/>
                </a:moveTo>
                <a:cubicBezTo>
                  <a:pt x="919" y="1"/>
                  <a:pt x="1" y="919"/>
                  <a:pt x="1" y="2059"/>
                </a:cubicBezTo>
                <a:cubicBezTo>
                  <a:pt x="1" y="3168"/>
                  <a:pt x="919" y="4086"/>
                  <a:pt x="2059" y="4086"/>
                </a:cubicBezTo>
                <a:lnTo>
                  <a:pt x="17355" y="4086"/>
                </a:lnTo>
                <a:cubicBezTo>
                  <a:pt x="18464" y="4086"/>
                  <a:pt x="19382" y="3168"/>
                  <a:pt x="19382" y="2059"/>
                </a:cubicBezTo>
                <a:cubicBezTo>
                  <a:pt x="19382" y="919"/>
                  <a:pt x="18464" y="1"/>
                  <a:pt x="1735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Faster Provisioning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0" name="Google Shape;1660;g2b641fe306a_0_519"/>
          <p:cNvSpPr/>
          <p:nvPr/>
        </p:nvSpPr>
        <p:spPr>
          <a:xfrm>
            <a:off x="2576834" y="2233971"/>
            <a:ext cx="1777862" cy="418376"/>
          </a:xfrm>
          <a:custGeom>
            <a:avLst/>
            <a:gdLst/>
            <a:ahLst/>
            <a:cxnLst/>
            <a:rect l="l" t="t" r="r" b="b"/>
            <a:pathLst>
              <a:path w="19382" h="4087" extrusionOk="0">
                <a:moveTo>
                  <a:pt x="2059" y="1"/>
                </a:moveTo>
                <a:cubicBezTo>
                  <a:pt x="919" y="1"/>
                  <a:pt x="1" y="919"/>
                  <a:pt x="1" y="2059"/>
                </a:cubicBezTo>
                <a:cubicBezTo>
                  <a:pt x="1" y="3168"/>
                  <a:pt x="919" y="4086"/>
                  <a:pt x="2059" y="4086"/>
                </a:cubicBezTo>
                <a:lnTo>
                  <a:pt x="17355" y="4086"/>
                </a:lnTo>
                <a:cubicBezTo>
                  <a:pt x="18464" y="4086"/>
                  <a:pt x="19382" y="3168"/>
                  <a:pt x="19382" y="2059"/>
                </a:cubicBezTo>
                <a:cubicBezTo>
                  <a:pt x="19382" y="919"/>
                  <a:pt x="18464" y="1"/>
                  <a:pt x="1735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Disaster Recovery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1" name="Google Shape;1661;g2b641fe306a_0_519"/>
          <p:cNvSpPr/>
          <p:nvPr/>
        </p:nvSpPr>
        <p:spPr>
          <a:xfrm>
            <a:off x="2302125" y="3247356"/>
            <a:ext cx="1698348" cy="418376"/>
          </a:xfrm>
          <a:custGeom>
            <a:avLst/>
            <a:gdLst/>
            <a:ahLst/>
            <a:cxnLst/>
            <a:rect l="l" t="t" r="r" b="b"/>
            <a:pathLst>
              <a:path w="19382" h="4087" extrusionOk="0">
                <a:moveTo>
                  <a:pt x="2059" y="1"/>
                </a:moveTo>
                <a:cubicBezTo>
                  <a:pt x="919" y="1"/>
                  <a:pt x="1" y="919"/>
                  <a:pt x="1" y="2059"/>
                </a:cubicBezTo>
                <a:cubicBezTo>
                  <a:pt x="1" y="3168"/>
                  <a:pt x="919" y="4086"/>
                  <a:pt x="2059" y="4086"/>
                </a:cubicBezTo>
                <a:lnTo>
                  <a:pt x="17355" y="4086"/>
                </a:lnTo>
                <a:cubicBezTo>
                  <a:pt x="18464" y="4086"/>
                  <a:pt x="19382" y="3168"/>
                  <a:pt x="19382" y="2059"/>
                </a:cubicBezTo>
                <a:cubicBezTo>
                  <a:pt x="19382" y="919"/>
                  <a:pt x="18464" y="1"/>
                  <a:pt x="1735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Isolation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2" name="Google Shape;1662;g2b641fe306a_0_519"/>
          <p:cNvSpPr/>
          <p:nvPr/>
        </p:nvSpPr>
        <p:spPr>
          <a:xfrm>
            <a:off x="2474890" y="4300563"/>
            <a:ext cx="1698348" cy="418376"/>
          </a:xfrm>
          <a:custGeom>
            <a:avLst/>
            <a:gdLst/>
            <a:ahLst/>
            <a:cxnLst/>
            <a:rect l="l" t="t" r="r" b="b"/>
            <a:pathLst>
              <a:path w="19382" h="4087" extrusionOk="0">
                <a:moveTo>
                  <a:pt x="2059" y="1"/>
                </a:moveTo>
                <a:cubicBezTo>
                  <a:pt x="919" y="1"/>
                  <a:pt x="1" y="919"/>
                  <a:pt x="1" y="2059"/>
                </a:cubicBezTo>
                <a:cubicBezTo>
                  <a:pt x="1" y="3168"/>
                  <a:pt x="919" y="4086"/>
                  <a:pt x="2059" y="4086"/>
                </a:cubicBezTo>
                <a:lnTo>
                  <a:pt x="17355" y="4086"/>
                </a:lnTo>
                <a:cubicBezTo>
                  <a:pt x="18464" y="4086"/>
                  <a:pt x="19382" y="3168"/>
                  <a:pt x="19382" y="2059"/>
                </a:cubicBezTo>
                <a:cubicBezTo>
                  <a:pt x="19382" y="919"/>
                  <a:pt x="18464" y="1"/>
                  <a:pt x="17355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Flexibility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2b641fe306a_1_501"/>
          <p:cNvSpPr txBox="1"/>
          <p:nvPr/>
        </p:nvSpPr>
        <p:spPr>
          <a:xfrm>
            <a:off x="1055688" y="1259648"/>
            <a:ext cx="10080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hypervisor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software that enables multiple operating systems to run on a single physical machine simultaneously. It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creates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manages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virtual machines, allowing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efficient resource utilization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isolation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different computing environments on the same hardware.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8" name="Google Shape;1668;g2b641fe306a_1_501"/>
          <p:cNvSpPr txBox="1"/>
          <p:nvPr/>
        </p:nvSpPr>
        <p:spPr>
          <a:xfrm flipH="1">
            <a:off x="467470" y="207830"/>
            <a:ext cx="792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What Is a Hypervisor?</a:t>
            </a:r>
            <a:endParaRPr sz="2400" b="1">
              <a:solidFill>
                <a:srgbClr val="675AB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9" name="Google Shape;1669;g2b641fe306a_1_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862" y="3429000"/>
            <a:ext cx="2173326" cy="172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2b641fe306a_1_513"/>
          <p:cNvSpPr/>
          <p:nvPr/>
        </p:nvSpPr>
        <p:spPr>
          <a:xfrm flipH="1">
            <a:off x="7441159" y="4270741"/>
            <a:ext cx="2589711" cy="801767"/>
          </a:xfrm>
          <a:custGeom>
            <a:avLst/>
            <a:gdLst/>
            <a:ahLst/>
            <a:cxnLst/>
            <a:rect l="l" t="t" r="r" b="b"/>
            <a:pathLst>
              <a:path w="620290" h="77955" extrusionOk="0">
                <a:moveTo>
                  <a:pt x="301613" y="1"/>
                </a:moveTo>
                <a:lnTo>
                  <a:pt x="297856" y="13"/>
                </a:lnTo>
                <a:lnTo>
                  <a:pt x="294100" y="25"/>
                </a:lnTo>
                <a:lnTo>
                  <a:pt x="290344" y="44"/>
                </a:lnTo>
                <a:lnTo>
                  <a:pt x="286587" y="69"/>
                </a:lnTo>
                <a:lnTo>
                  <a:pt x="282831" y="100"/>
                </a:lnTo>
                <a:lnTo>
                  <a:pt x="279089" y="137"/>
                </a:lnTo>
                <a:lnTo>
                  <a:pt x="275333" y="174"/>
                </a:lnTo>
                <a:lnTo>
                  <a:pt x="271576" y="218"/>
                </a:lnTo>
                <a:lnTo>
                  <a:pt x="267820" y="267"/>
                </a:lnTo>
                <a:lnTo>
                  <a:pt x="264063" y="317"/>
                </a:lnTo>
                <a:lnTo>
                  <a:pt x="260307" y="373"/>
                </a:lnTo>
                <a:lnTo>
                  <a:pt x="252809" y="491"/>
                </a:lnTo>
                <a:lnTo>
                  <a:pt x="245296" y="627"/>
                </a:lnTo>
                <a:lnTo>
                  <a:pt x="237783" y="770"/>
                </a:lnTo>
                <a:lnTo>
                  <a:pt x="230285" y="925"/>
                </a:lnTo>
                <a:lnTo>
                  <a:pt x="222772" y="1086"/>
                </a:lnTo>
                <a:lnTo>
                  <a:pt x="215260" y="1247"/>
                </a:lnTo>
                <a:lnTo>
                  <a:pt x="200263" y="1589"/>
                </a:lnTo>
                <a:lnTo>
                  <a:pt x="185253" y="1936"/>
                </a:lnTo>
                <a:lnTo>
                  <a:pt x="179222" y="2079"/>
                </a:lnTo>
                <a:lnTo>
                  <a:pt x="173206" y="2228"/>
                </a:lnTo>
                <a:lnTo>
                  <a:pt x="167175" y="2389"/>
                </a:lnTo>
                <a:lnTo>
                  <a:pt x="161144" y="2556"/>
                </a:lnTo>
                <a:lnTo>
                  <a:pt x="155128" y="2736"/>
                </a:lnTo>
                <a:lnTo>
                  <a:pt x="149097" y="2916"/>
                </a:lnTo>
                <a:lnTo>
                  <a:pt x="143081" y="3109"/>
                </a:lnTo>
                <a:lnTo>
                  <a:pt x="137065" y="3301"/>
                </a:lnTo>
                <a:lnTo>
                  <a:pt x="131034" y="3506"/>
                </a:lnTo>
                <a:lnTo>
                  <a:pt x="125018" y="3710"/>
                </a:lnTo>
                <a:lnTo>
                  <a:pt x="112986" y="4126"/>
                </a:lnTo>
                <a:lnTo>
                  <a:pt x="100954" y="4554"/>
                </a:lnTo>
                <a:lnTo>
                  <a:pt x="88922" y="4982"/>
                </a:lnTo>
                <a:lnTo>
                  <a:pt x="82201" y="5218"/>
                </a:lnTo>
                <a:lnTo>
                  <a:pt x="78841" y="5342"/>
                </a:lnTo>
                <a:lnTo>
                  <a:pt x="75495" y="5472"/>
                </a:lnTo>
                <a:lnTo>
                  <a:pt x="72135" y="5615"/>
                </a:lnTo>
                <a:lnTo>
                  <a:pt x="70462" y="5689"/>
                </a:lnTo>
                <a:lnTo>
                  <a:pt x="68790" y="5770"/>
                </a:lnTo>
                <a:lnTo>
                  <a:pt x="67117" y="5851"/>
                </a:lnTo>
                <a:lnTo>
                  <a:pt x="65444" y="5937"/>
                </a:lnTo>
                <a:lnTo>
                  <a:pt x="63786" y="6030"/>
                </a:lnTo>
                <a:lnTo>
                  <a:pt x="62113" y="6130"/>
                </a:lnTo>
                <a:lnTo>
                  <a:pt x="60455" y="6235"/>
                </a:lnTo>
                <a:lnTo>
                  <a:pt x="58797" y="6347"/>
                </a:lnTo>
                <a:lnTo>
                  <a:pt x="57124" y="6465"/>
                </a:lnTo>
                <a:lnTo>
                  <a:pt x="55481" y="6589"/>
                </a:lnTo>
                <a:lnTo>
                  <a:pt x="53823" y="6725"/>
                </a:lnTo>
                <a:lnTo>
                  <a:pt x="52165" y="6862"/>
                </a:lnTo>
                <a:lnTo>
                  <a:pt x="50521" y="7011"/>
                </a:lnTo>
                <a:lnTo>
                  <a:pt x="48878" y="7172"/>
                </a:lnTo>
                <a:lnTo>
                  <a:pt x="47234" y="7339"/>
                </a:lnTo>
                <a:lnTo>
                  <a:pt x="45591" y="7519"/>
                </a:lnTo>
                <a:lnTo>
                  <a:pt x="43962" y="7705"/>
                </a:lnTo>
                <a:lnTo>
                  <a:pt x="42319" y="7904"/>
                </a:lnTo>
                <a:lnTo>
                  <a:pt x="40705" y="8109"/>
                </a:lnTo>
                <a:lnTo>
                  <a:pt x="39076" y="8332"/>
                </a:lnTo>
                <a:lnTo>
                  <a:pt x="37447" y="8561"/>
                </a:lnTo>
                <a:lnTo>
                  <a:pt x="35833" y="8810"/>
                </a:lnTo>
                <a:lnTo>
                  <a:pt x="35041" y="8934"/>
                </a:lnTo>
                <a:lnTo>
                  <a:pt x="34263" y="9064"/>
                </a:lnTo>
                <a:lnTo>
                  <a:pt x="33485" y="9194"/>
                </a:lnTo>
                <a:lnTo>
                  <a:pt x="32722" y="9331"/>
                </a:lnTo>
                <a:lnTo>
                  <a:pt x="31959" y="9467"/>
                </a:lnTo>
                <a:lnTo>
                  <a:pt x="31211" y="9610"/>
                </a:lnTo>
                <a:lnTo>
                  <a:pt x="30477" y="9753"/>
                </a:lnTo>
                <a:lnTo>
                  <a:pt x="29758" y="9901"/>
                </a:lnTo>
                <a:lnTo>
                  <a:pt x="29039" y="10050"/>
                </a:lnTo>
                <a:lnTo>
                  <a:pt x="28335" y="10205"/>
                </a:lnTo>
                <a:lnTo>
                  <a:pt x="27645" y="10361"/>
                </a:lnTo>
                <a:lnTo>
                  <a:pt x="26956" y="10522"/>
                </a:lnTo>
                <a:lnTo>
                  <a:pt x="26281" y="10683"/>
                </a:lnTo>
                <a:lnTo>
                  <a:pt x="25606" y="10851"/>
                </a:lnTo>
                <a:lnTo>
                  <a:pt x="24960" y="11018"/>
                </a:lnTo>
                <a:lnTo>
                  <a:pt x="24315" y="11192"/>
                </a:lnTo>
                <a:lnTo>
                  <a:pt x="23669" y="11372"/>
                </a:lnTo>
                <a:lnTo>
                  <a:pt x="23038" y="11552"/>
                </a:lnTo>
                <a:lnTo>
                  <a:pt x="22422" y="11732"/>
                </a:lnTo>
                <a:lnTo>
                  <a:pt x="21820" y="11918"/>
                </a:lnTo>
                <a:lnTo>
                  <a:pt x="21219" y="12110"/>
                </a:lnTo>
                <a:lnTo>
                  <a:pt x="20632" y="12302"/>
                </a:lnTo>
                <a:lnTo>
                  <a:pt x="20045" y="12501"/>
                </a:lnTo>
                <a:lnTo>
                  <a:pt x="19487" y="12699"/>
                </a:lnTo>
                <a:lnTo>
                  <a:pt x="18915" y="12904"/>
                </a:lnTo>
                <a:lnTo>
                  <a:pt x="18372" y="13109"/>
                </a:lnTo>
                <a:lnTo>
                  <a:pt x="17829" y="13320"/>
                </a:lnTo>
                <a:lnTo>
                  <a:pt x="17301" y="13537"/>
                </a:lnTo>
                <a:lnTo>
                  <a:pt x="16772" y="13754"/>
                </a:lnTo>
                <a:lnTo>
                  <a:pt x="16259" y="13971"/>
                </a:lnTo>
                <a:lnTo>
                  <a:pt x="15760" y="14201"/>
                </a:lnTo>
                <a:lnTo>
                  <a:pt x="15261" y="14430"/>
                </a:lnTo>
                <a:lnTo>
                  <a:pt x="14777" y="14660"/>
                </a:lnTo>
                <a:lnTo>
                  <a:pt x="14307" y="14895"/>
                </a:lnTo>
                <a:lnTo>
                  <a:pt x="13838" y="15137"/>
                </a:lnTo>
                <a:lnTo>
                  <a:pt x="13383" y="15379"/>
                </a:lnTo>
                <a:lnTo>
                  <a:pt x="12928" y="15627"/>
                </a:lnTo>
                <a:lnTo>
                  <a:pt x="12503" y="15875"/>
                </a:lnTo>
                <a:lnTo>
                  <a:pt x="12062" y="16130"/>
                </a:lnTo>
                <a:lnTo>
                  <a:pt x="11651" y="16390"/>
                </a:lnTo>
                <a:lnTo>
                  <a:pt x="11241" y="16651"/>
                </a:lnTo>
                <a:lnTo>
                  <a:pt x="10830" y="16918"/>
                </a:lnTo>
                <a:lnTo>
                  <a:pt x="10448" y="17191"/>
                </a:lnTo>
                <a:lnTo>
                  <a:pt x="10052" y="17464"/>
                </a:lnTo>
                <a:lnTo>
                  <a:pt x="9685" y="17743"/>
                </a:lnTo>
                <a:lnTo>
                  <a:pt x="9318" y="18022"/>
                </a:lnTo>
                <a:lnTo>
                  <a:pt x="8966" y="18307"/>
                </a:lnTo>
                <a:lnTo>
                  <a:pt x="8614" y="18599"/>
                </a:lnTo>
                <a:lnTo>
                  <a:pt x="8277" y="18890"/>
                </a:lnTo>
                <a:lnTo>
                  <a:pt x="7954" y="19188"/>
                </a:lnTo>
                <a:lnTo>
                  <a:pt x="7631" y="19492"/>
                </a:lnTo>
                <a:lnTo>
                  <a:pt x="7308" y="19796"/>
                </a:lnTo>
                <a:lnTo>
                  <a:pt x="7015" y="20106"/>
                </a:lnTo>
                <a:lnTo>
                  <a:pt x="6721" y="20423"/>
                </a:lnTo>
                <a:lnTo>
                  <a:pt x="6428" y="20739"/>
                </a:lnTo>
                <a:lnTo>
                  <a:pt x="6164" y="21062"/>
                </a:lnTo>
                <a:lnTo>
                  <a:pt x="5885" y="21390"/>
                </a:lnTo>
                <a:lnTo>
                  <a:pt x="5635" y="21719"/>
                </a:lnTo>
                <a:lnTo>
                  <a:pt x="5386" y="22054"/>
                </a:lnTo>
                <a:lnTo>
                  <a:pt x="5136" y="22389"/>
                </a:lnTo>
                <a:lnTo>
                  <a:pt x="4902" y="22737"/>
                </a:lnTo>
                <a:lnTo>
                  <a:pt x="4682" y="23084"/>
                </a:lnTo>
                <a:lnTo>
                  <a:pt x="4461" y="23438"/>
                </a:lnTo>
                <a:lnTo>
                  <a:pt x="4256" y="23791"/>
                </a:lnTo>
                <a:lnTo>
                  <a:pt x="3977" y="24294"/>
                </a:lnTo>
                <a:lnTo>
                  <a:pt x="3713" y="24796"/>
                </a:lnTo>
                <a:lnTo>
                  <a:pt x="3449" y="25299"/>
                </a:lnTo>
                <a:lnTo>
                  <a:pt x="3214" y="25801"/>
                </a:lnTo>
                <a:lnTo>
                  <a:pt x="2965" y="26304"/>
                </a:lnTo>
                <a:lnTo>
                  <a:pt x="2745" y="26806"/>
                </a:lnTo>
                <a:lnTo>
                  <a:pt x="2525" y="27315"/>
                </a:lnTo>
                <a:lnTo>
                  <a:pt x="2319" y="27817"/>
                </a:lnTo>
                <a:lnTo>
                  <a:pt x="2128" y="28320"/>
                </a:lnTo>
                <a:lnTo>
                  <a:pt x="1938" y="28822"/>
                </a:lnTo>
                <a:lnTo>
                  <a:pt x="1762" y="29325"/>
                </a:lnTo>
                <a:lnTo>
                  <a:pt x="1600" y="29827"/>
                </a:lnTo>
                <a:lnTo>
                  <a:pt x="1439" y="30330"/>
                </a:lnTo>
                <a:lnTo>
                  <a:pt x="1292" y="30832"/>
                </a:lnTo>
                <a:lnTo>
                  <a:pt x="1145" y="31335"/>
                </a:lnTo>
                <a:lnTo>
                  <a:pt x="1013" y="31837"/>
                </a:lnTo>
                <a:lnTo>
                  <a:pt x="778" y="32842"/>
                </a:lnTo>
                <a:lnTo>
                  <a:pt x="573" y="33847"/>
                </a:lnTo>
                <a:lnTo>
                  <a:pt x="397" y="34852"/>
                </a:lnTo>
                <a:lnTo>
                  <a:pt x="265" y="35857"/>
                </a:lnTo>
                <a:lnTo>
                  <a:pt x="147" y="36862"/>
                </a:lnTo>
                <a:lnTo>
                  <a:pt x="74" y="37867"/>
                </a:lnTo>
                <a:lnTo>
                  <a:pt x="15" y="38872"/>
                </a:lnTo>
                <a:lnTo>
                  <a:pt x="1" y="39877"/>
                </a:lnTo>
                <a:lnTo>
                  <a:pt x="1" y="40882"/>
                </a:lnTo>
                <a:lnTo>
                  <a:pt x="30" y="41887"/>
                </a:lnTo>
                <a:lnTo>
                  <a:pt x="74" y="42892"/>
                </a:lnTo>
                <a:lnTo>
                  <a:pt x="147" y="43897"/>
                </a:lnTo>
                <a:lnTo>
                  <a:pt x="250" y="44902"/>
                </a:lnTo>
                <a:lnTo>
                  <a:pt x="368" y="45907"/>
                </a:lnTo>
                <a:lnTo>
                  <a:pt x="500" y="46912"/>
                </a:lnTo>
                <a:lnTo>
                  <a:pt x="646" y="47917"/>
                </a:lnTo>
                <a:lnTo>
                  <a:pt x="822" y="48922"/>
                </a:lnTo>
                <a:lnTo>
                  <a:pt x="1013" y="49927"/>
                </a:lnTo>
                <a:lnTo>
                  <a:pt x="1204" y="50926"/>
                </a:lnTo>
                <a:lnTo>
                  <a:pt x="1424" y="51931"/>
                </a:lnTo>
                <a:lnTo>
                  <a:pt x="1659" y="52936"/>
                </a:lnTo>
                <a:lnTo>
                  <a:pt x="1894" y="53941"/>
                </a:lnTo>
                <a:lnTo>
                  <a:pt x="2143" y="54946"/>
                </a:lnTo>
                <a:lnTo>
                  <a:pt x="2407" y="55951"/>
                </a:lnTo>
                <a:lnTo>
                  <a:pt x="2481" y="56230"/>
                </a:lnTo>
                <a:lnTo>
                  <a:pt x="2569" y="56503"/>
                </a:lnTo>
                <a:lnTo>
                  <a:pt x="2671" y="56776"/>
                </a:lnTo>
                <a:lnTo>
                  <a:pt x="2774" y="57049"/>
                </a:lnTo>
                <a:lnTo>
                  <a:pt x="2891" y="57322"/>
                </a:lnTo>
                <a:lnTo>
                  <a:pt x="3023" y="57588"/>
                </a:lnTo>
                <a:lnTo>
                  <a:pt x="3156" y="57855"/>
                </a:lnTo>
                <a:lnTo>
                  <a:pt x="3302" y="58122"/>
                </a:lnTo>
                <a:lnTo>
                  <a:pt x="3449" y="58382"/>
                </a:lnTo>
                <a:lnTo>
                  <a:pt x="3625" y="58637"/>
                </a:lnTo>
                <a:lnTo>
                  <a:pt x="3787" y="58897"/>
                </a:lnTo>
                <a:lnTo>
                  <a:pt x="3977" y="59152"/>
                </a:lnTo>
                <a:lnTo>
                  <a:pt x="4168" y="59400"/>
                </a:lnTo>
                <a:lnTo>
                  <a:pt x="4373" y="59648"/>
                </a:lnTo>
                <a:lnTo>
                  <a:pt x="4579" y="59896"/>
                </a:lnTo>
                <a:lnTo>
                  <a:pt x="4799" y="60138"/>
                </a:lnTo>
                <a:lnTo>
                  <a:pt x="5034" y="60380"/>
                </a:lnTo>
                <a:lnTo>
                  <a:pt x="5283" y="60616"/>
                </a:lnTo>
                <a:lnTo>
                  <a:pt x="5533" y="60851"/>
                </a:lnTo>
                <a:lnTo>
                  <a:pt x="5797" y="61081"/>
                </a:lnTo>
                <a:lnTo>
                  <a:pt x="6061" y="61310"/>
                </a:lnTo>
                <a:lnTo>
                  <a:pt x="6340" y="61534"/>
                </a:lnTo>
                <a:lnTo>
                  <a:pt x="6633" y="61757"/>
                </a:lnTo>
                <a:lnTo>
                  <a:pt x="6927" y="61974"/>
                </a:lnTo>
                <a:lnTo>
                  <a:pt x="7235" y="62191"/>
                </a:lnTo>
                <a:lnTo>
                  <a:pt x="7558" y="62409"/>
                </a:lnTo>
                <a:lnTo>
                  <a:pt x="7880" y="62613"/>
                </a:lnTo>
                <a:lnTo>
                  <a:pt x="8218" y="62824"/>
                </a:lnTo>
                <a:lnTo>
                  <a:pt x="8570" y="63023"/>
                </a:lnTo>
                <a:lnTo>
                  <a:pt x="8922" y="63227"/>
                </a:lnTo>
                <a:lnTo>
                  <a:pt x="9289" y="63420"/>
                </a:lnTo>
                <a:lnTo>
                  <a:pt x="9671" y="63612"/>
                </a:lnTo>
                <a:lnTo>
                  <a:pt x="10067" y="63804"/>
                </a:lnTo>
                <a:lnTo>
                  <a:pt x="10463" y="63990"/>
                </a:lnTo>
                <a:lnTo>
                  <a:pt x="10859" y="64170"/>
                </a:lnTo>
                <a:lnTo>
                  <a:pt x="11285" y="64350"/>
                </a:lnTo>
                <a:lnTo>
                  <a:pt x="11710" y="64524"/>
                </a:lnTo>
                <a:lnTo>
                  <a:pt x="12136" y="64698"/>
                </a:lnTo>
                <a:lnTo>
                  <a:pt x="12591" y="64859"/>
                </a:lnTo>
                <a:lnTo>
                  <a:pt x="13045" y="65026"/>
                </a:lnTo>
                <a:lnTo>
                  <a:pt x="13515" y="65182"/>
                </a:lnTo>
                <a:lnTo>
                  <a:pt x="13985" y="65337"/>
                </a:lnTo>
                <a:lnTo>
                  <a:pt x="14469" y="65492"/>
                </a:lnTo>
                <a:lnTo>
                  <a:pt x="14968" y="65641"/>
                </a:lnTo>
                <a:lnTo>
                  <a:pt x="15467" y="65783"/>
                </a:lnTo>
                <a:lnTo>
                  <a:pt x="15980" y="65920"/>
                </a:lnTo>
                <a:lnTo>
                  <a:pt x="16508" y="66056"/>
                </a:lnTo>
                <a:lnTo>
                  <a:pt x="17051" y="66186"/>
                </a:lnTo>
                <a:lnTo>
                  <a:pt x="17594" y="66311"/>
                </a:lnTo>
                <a:lnTo>
                  <a:pt x="18152" y="66435"/>
                </a:lnTo>
                <a:lnTo>
                  <a:pt x="18709" y="66552"/>
                </a:lnTo>
                <a:lnTo>
                  <a:pt x="19282" y="66664"/>
                </a:lnTo>
                <a:lnTo>
                  <a:pt x="19869" y="66770"/>
                </a:lnTo>
                <a:lnTo>
                  <a:pt x="20470" y="66875"/>
                </a:lnTo>
                <a:lnTo>
                  <a:pt x="21072" y="66974"/>
                </a:lnTo>
                <a:lnTo>
                  <a:pt x="21688" y="67067"/>
                </a:lnTo>
                <a:lnTo>
                  <a:pt x="22319" y="67160"/>
                </a:lnTo>
                <a:lnTo>
                  <a:pt x="22950" y="67241"/>
                </a:lnTo>
                <a:lnTo>
                  <a:pt x="23596" y="67322"/>
                </a:lnTo>
                <a:lnTo>
                  <a:pt x="24256" y="67402"/>
                </a:lnTo>
                <a:lnTo>
                  <a:pt x="24916" y="67471"/>
                </a:lnTo>
                <a:lnTo>
                  <a:pt x="25591" y="67539"/>
                </a:lnTo>
                <a:lnTo>
                  <a:pt x="26281" y="67595"/>
                </a:lnTo>
                <a:lnTo>
                  <a:pt x="26970" y="67651"/>
                </a:lnTo>
                <a:lnTo>
                  <a:pt x="35246" y="68277"/>
                </a:lnTo>
                <a:lnTo>
                  <a:pt x="39384" y="68581"/>
                </a:lnTo>
                <a:lnTo>
                  <a:pt x="43522" y="68885"/>
                </a:lnTo>
                <a:lnTo>
                  <a:pt x="47660" y="69183"/>
                </a:lnTo>
                <a:lnTo>
                  <a:pt x="51798" y="69474"/>
                </a:lnTo>
                <a:lnTo>
                  <a:pt x="55950" y="69760"/>
                </a:lnTo>
                <a:lnTo>
                  <a:pt x="60103" y="70045"/>
                </a:lnTo>
                <a:lnTo>
                  <a:pt x="64241" y="70318"/>
                </a:lnTo>
                <a:lnTo>
                  <a:pt x="68394" y="70585"/>
                </a:lnTo>
                <a:lnTo>
                  <a:pt x="72546" y="70839"/>
                </a:lnTo>
                <a:lnTo>
                  <a:pt x="76713" y="71094"/>
                </a:lnTo>
                <a:lnTo>
                  <a:pt x="80866" y="71329"/>
                </a:lnTo>
                <a:lnTo>
                  <a:pt x="85033" y="71559"/>
                </a:lnTo>
                <a:lnTo>
                  <a:pt x="89200" y="71782"/>
                </a:lnTo>
                <a:lnTo>
                  <a:pt x="93368" y="71987"/>
                </a:lnTo>
                <a:lnTo>
                  <a:pt x="97799" y="72198"/>
                </a:lnTo>
                <a:lnTo>
                  <a:pt x="102245" y="72396"/>
                </a:lnTo>
                <a:lnTo>
                  <a:pt x="106691" y="72582"/>
                </a:lnTo>
                <a:lnTo>
                  <a:pt x="111137" y="72756"/>
                </a:lnTo>
                <a:lnTo>
                  <a:pt x="115583" y="72917"/>
                </a:lnTo>
                <a:lnTo>
                  <a:pt x="120015" y="73072"/>
                </a:lnTo>
                <a:lnTo>
                  <a:pt x="124475" y="73209"/>
                </a:lnTo>
                <a:lnTo>
                  <a:pt x="128921" y="73339"/>
                </a:lnTo>
                <a:lnTo>
                  <a:pt x="133367" y="73457"/>
                </a:lnTo>
                <a:lnTo>
                  <a:pt x="137813" y="73569"/>
                </a:lnTo>
                <a:lnTo>
                  <a:pt x="142274" y="73668"/>
                </a:lnTo>
                <a:lnTo>
                  <a:pt x="146720" y="73761"/>
                </a:lnTo>
                <a:lnTo>
                  <a:pt x="151166" y="73842"/>
                </a:lnTo>
                <a:lnTo>
                  <a:pt x="155627" y="73910"/>
                </a:lnTo>
                <a:lnTo>
                  <a:pt x="160073" y="73972"/>
                </a:lnTo>
                <a:lnTo>
                  <a:pt x="164534" y="74028"/>
                </a:lnTo>
                <a:lnTo>
                  <a:pt x="168994" y="74071"/>
                </a:lnTo>
                <a:lnTo>
                  <a:pt x="173440" y="74108"/>
                </a:lnTo>
                <a:lnTo>
                  <a:pt x="177901" y="74139"/>
                </a:lnTo>
                <a:lnTo>
                  <a:pt x="182362" y="74164"/>
                </a:lnTo>
                <a:lnTo>
                  <a:pt x="186823" y="74183"/>
                </a:lnTo>
                <a:lnTo>
                  <a:pt x="191283" y="74189"/>
                </a:lnTo>
                <a:lnTo>
                  <a:pt x="200205" y="74189"/>
                </a:lnTo>
                <a:lnTo>
                  <a:pt x="204665" y="74177"/>
                </a:lnTo>
                <a:lnTo>
                  <a:pt x="209126" y="74158"/>
                </a:lnTo>
                <a:lnTo>
                  <a:pt x="213587" y="74139"/>
                </a:lnTo>
                <a:lnTo>
                  <a:pt x="218048" y="74108"/>
                </a:lnTo>
                <a:lnTo>
                  <a:pt x="222508" y="74077"/>
                </a:lnTo>
                <a:lnTo>
                  <a:pt x="226969" y="74040"/>
                </a:lnTo>
                <a:lnTo>
                  <a:pt x="231430" y="73997"/>
                </a:lnTo>
                <a:lnTo>
                  <a:pt x="235890" y="73953"/>
                </a:lnTo>
                <a:lnTo>
                  <a:pt x="240469" y="73910"/>
                </a:lnTo>
                <a:lnTo>
                  <a:pt x="245032" y="73879"/>
                </a:lnTo>
                <a:lnTo>
                  <a:pt x="249610" y="73854"/>
                </a:lnTo>
                <a:lnTo>
                  <a:pt x="254174" y="73848"/>
                </a:lnTo>
                <a:lnTo>
                  <a:pt x="258752" y="73848"/>
                </a:lnTo>
                <a:lnTo>
                  <a:pt x="263315" y="73854"/>
                </a:lnTo>
                <a:lnTo>
                  <a:pt x="267879" y="73873"/>
                </a:lnTo>
                <a:lnTo>
                  <a:pt x="272442" y="73904"/>
                </a:lnTo>
                <a:lnTo>
                  <a:pt x="277005" y="73941"/>
                </a:lnTo>
                <a:lnTo>
                  <a:pt x="281569" y="73991"/>
                </a:lnTo>
                <a:lnTo>
                  <a:pt x="286132" y="74040"/>
                </a:lnTo>
                <a:lnTo>
                  <a:pt x="290696" y="74108"/>
                </a:lnTo>
                <a:lnTo>
                  <a:pt x="295259" y="74177"/>
                </a:lnTo>
                <a:lnTo>
                  <a:pt x="299823" y="74251"/>
                </a:lnTo>
                <a:lnTo>
                  <a:pt x="304386" y="74338"/>
                </a:lnTo>
                <a:lnTo>
                  <a:pt x="308935" y="74431"/>
                </a:lnTo>
                <a:lnTo>
                  <a:pt x="313498" y="74530"/>
                </a:lnTo>
                <a:lnTo>
                  <a:pt x="318062" y="74636"/>
                </a:lnTo>
                <a:lnTo>
                  <a:pt x="322610" y="74741"/>
                </a:lnTo>
                <a:lnTo>
                  <a:pt x="327174" y="74859"/>
                </a:lnTo>
                <a:lnTo>
                  <a:pt x="331723" y="74977"/>
                </a:lnTo>
                <a:lnTo>
                  <a:pt x="336286" y="75107"/>
                </a:lnTo>
                <a:lnTo>
                  <a:pt x="340835" y="75237"/>
                </a:lnTo>
                <a:lnTo>
                  <a:pt x="345398" y="75368"/>
                </a:lnTo>
                <a:lnTo>
                  <a:pt x="354510" y="75647"/>
                </a:lnTo>
                <a:lnTo>
                  <a:pt x="363623" y="75945"/>
                </a:lnTo>
                <a:lnTo>
                  <a:pt x="372735" y="76249"/>
                </a:lnTo>
                <a:lnTo>
                  <a:pt x="381847" y="76559"/>
                </a:lnTo>
                <a:lnTo>
                  <a:pt x="384870" y="76658"/>
                </a:lnTo>
                <a:lnTo>
                  <a:pt x="387892" y="76757"/>
                </a:lnTo>
                <a:lnTo>
                  <a:pt x="390915" y="76844"/>
                </a:lnTo>
                <a:lnTo>
                  <a:pt x="393952" y="76931"/>
                </a:lnTo>
                <a:lnTo>
                  <a:pt x="396975" y="77012"/>
                </a:lnTo>
                <a:lnTo>
                  <a:pt x="400013" y="77086"/>
                </a:lnTo>
                <a:lnTo>
                  <a:pt x="403035" y="77154"/>
                </a:lnTo>
                <a:lnTo>
                  <a:pt x="406073" y="77216"/>
                </a:lnTo>
                <a:lnTo>
                  <a:pt x="409110" y="77278"/>
                </a:lnTo>
                <a:lnTo>
                  <a:pt x="412133" y="77328"/>
                </a:lnTo>
                <a:lnTo>
                  <a:pt x="415170" y="77372"/>
                </a:lnTo>
                <a:lnTo>
                  <a:pt x="418208" y="77409"/>
                </a:lnTo>
                <a:lnTo>
                  <a:pt x="421245" y="77446"/>
                </a:lnTo>
                <a:lnTo>
                  <a:pt x="424282" y="77471"/>
                </a:lnTo>
                <a:lnTo>
                  <a:pt x="427320" y="77489"/>
                </a:lnTo>
                <a:lnTo>
                  <a:pt x="430357" y="77502"/>
                </a:lnTo>
                <a:lnTo>
                  <a:pt x="433395" y="77508"/>
                </a:lnTo>
                <a:lnTo>
                  <a:pt x="436432" y="77508"/>
                </a:lnTo>
                <a:lnTo>
                  <a:pt x="439469" y="77502"/>
                </a:lnTo>
                <a:lnTo>
                  <a:pt x="442507" y="77483"/>
                </a:lnTo>
                <a:lnTo>
                  <a:pt x="445544" y="77465"/>
                </a:lnTo>
                <a:lnTo>
                  <a:pt x="448582" y="77434"/>
                </a:lnTo>
                <a:lnTo>
                  <a:pt x="451619" y="77396"/>
                </a:lnTo>
                <a:lnTo>
                  <a:pt x="454656" y="77353"/>
                </a:lnTo>
                <a:lnTo>
                  <a:pt x="457694" y="77303"/>
                </a:lnTo>
                <a:lnTo>
                  <a:pt x="460731" y="77241"/>
                </a:lnTo>
                <a:lnTo>
                  <a:pt x="463769" y="77173"/>
                </a:lnTo>
                <a:lnTo>
                  <a:pt x="466821" y="77099"/>
                </a:lnTo>
                <a:lnTo>
                  <a:pt x="469858" y="77018"/>
                </a:lnTo>
                <a:lnTo>
                  <a:pt x="472895" y="76925"/>
                </a:lnTo>
                <a:lnTo>
                  <a:pt x="475933" y="76826"/>
                </a:lnTo>
                <a:lnTo>
                  <a:pt x="478970" y="76714"/>
                </a:lnTo>
                <a:lnTo>
                  <a:pt x="480159" y="76677"/>
                </a:lnTo>
                <a:lnTo>
                  <a:pt x="481347" y="76640"/>
                </a:lnTo>
                <a:lnTo>
                  <a:pt x="482536" y="76608"/>
                </a:lnTo>
                <a:lnTo>
                  <a:pt x="483724" y="76584"/>
                </a:lnTo>
                <a:lnTo>
                  <a:pt x="484928" y="76565"/>
                </a:lnTo>
                <a:lnTo>
                  <a:pt x="486116" y="76553"/>
                </a:lnTo>
                <a:lnTo>
                  <a:pt x="487305" y="76540"/>
                </a:lnTo>
                <a:lnTo>
                  <a:pt x="488493" y="76534"/>
                </a:lnTo>
                <a:lnTo>
                  <a:pt x="490885" y="76534"/>
                </a:lnTo>
                <a:lnTo>
                  <a:pt x="493277" y="76546"/>
                </a:lnTo>
                <a:lnTo>
                  <a:pt x="495669" y="76571"/>
                </a:lnTo>
                <a:lnTo>
                  <a:pt x="498075" y="76602"/>
                </a:lnTo>
                <a:lnTo>
                  <a:pt x="500467" y="76640"/>
                </a:lnTo>
                <a:lnTo>
                  <a:pt x="502873" y="76683"/>
                </a:lnTo>
                <a:lnTo>
                  <a:pt x="507671" y="76776"/>
                </a:lnTo>
                <a:lnTo>
                  <a:pt x="510063" y="76819"/>
                </a:lnTo>
                <a:lnTo>
                  <a:pt x="512470" y="76857"/>
                </a:lnTo>
                <a:lnTo>
                  <a:pt x="514861" y="76888"/>
                </a:lnTo>
                <a:lnTo>
                  <a:pt x="517253" y="76912"/>
                </a:lnTo>
                <a:lnTo>
                  <a:pt x="517547" y="76912"/>
                </a:lnTo>
                <a:lnTo>
                  <a:pt x="517840" y="76919"/>
                </a:lnTo>
                <a:lnTo>
                  <a:pt x="517987" y="76925"/>
                </a:lnTo>
                <a:lnTo>
                  <a:pt x="518134" y="76937"/>
                </a:lnTo>
                <a:lnTo>
                  <a:pt x="518266" y="76956"/>
                </a:lnTo>
                <a:lnTo>
                  <a:pt x="518383" y="76974"/>
                </a:lnTo>
                <a:lnTo>
                  <a:pt x="518985" y="77111"/>
                </a:lnTo>
                <a:lnTo>
                  <a:pt x="519586" y="77235"/>
                </a:lnTo>
                <a:lnTo>
                  <a:pt x="520188" y="77347"/>
                </a:lnTo>
                <a:lnTo>
                  <a:pt x="520789" y="77446"/>
                </a:lnTo>
                <a:lnTo>
                  <a:pt x="521391" y="77539"/>
                </a:lnTo>
                <a:lnTo>
                  <a:pt x="521993" y="77620"/>
                </a:lnTo>
                <a:lnTo>
                  <a:pt x="522594" y="77688"/>
                </a:lnTo>
                <a:lnTo>
                  <a:pt x="523196" y="77750"/>
                </a:lnTo>
                <a:lnTo>
                  <a:pt x="523797" y="77800"/>
                </a:lnTo>
                <a:lnTo>
                  <a:pt x="524399" y="77849"/>
                </a:lnTo>
                <a:lnTo>
                  <a:pt x="525001" y="77880"/>
                </a:lnTo>
                <a:lnTo>
                  <a:pt x="525602" y="77911"/>
                </a:lnTo>
                <a:lnTo>
                  <a:pt x="526204" y="77930"/>
                </a:lnTo>
                <a:lnTo>
                  <a:pt x="526820" y="77948"/>
                </a:lnTo>
                <a:lnTo>
                  <a:pt x="527422" y="77955"/>
                </a:lnTo>
                <a:lnTo>
                  <a:pt x="528654" y="77955"/>
                </a:lnTo>
                <a:lnTo>
                  <a:pt x="529256" y="77942"/>
                </a:lnTo>
                <a:lnTo>
                  <a:pt x="529872" y="77930"/>
                </a:lnTo>
                <a:lnTo>
                  <a:pt x="530489" y="77911"/>
                </a:lnTo>
                <a:lnTo>
                  <a:pt x="531105" y="77886"/>
                </a:lnTo>
                <a:lnTo>
                  <a:pt x="531721" y="77862"/>
                </a:lnTo>
                <a:lnTo>
                  <a:pt x="532968" y="77800"/>
                </a:lnTo>
                <a:lnTo>
                  <a:pt x="534230" y="77725"/>
                </a:lnTo>
                <a:lnTo>
                  <a:pt x="535492" y="77644"/>
                </a:lnTo>
                <a:lnTo>
                  <a:pt x="538045" y="77471"/>
                </a:lnTo>
                <a:lnTo>
                  <a:pt x="539043" y="77409"/>
                </a:lnTo>
                <a:lnTo>
                  <a:pt x="540026" y="77353"/>
                </a:lnTo>
                <a:lnTo>
                  <a:pt x="542022" y="77241"/>
                </a:lnTo>
                <a:lnTo>
                  <a:pt x="544003" y="77148"/>
                </a:lnTo>
                <a:lnTo>
                  <a:pt x="545998" y="77068"/>
                </a:lnTo>
                <a:lnTo>
                  <a:pt x="548009" y="76993"/>
                </a:lnTo>
                <a:lnTo>
                  <a:pt x="550004" y="76931"/>
                </a:lnTo>
                <a:lnTo>
                  <a:pt x="552014" y="76881"/>
                </a:lnTo>
                <a:lnTo>
                  <a:pt x="554025" y="76832"/>
                </a:lnTo>
                <a:lnTo>
                  <a:pt x="556035" y="76788"/>
                </a:lnTo>
                <a:lnTo>
                  <a:pt x="558045" y="76751"/>
                </a:lnTo>
                <a:lnTo>
                  <a:pt x="562066" y="76683"/>
                </a:lnTo>
                <a:lnTo>
                  <a:pt x="566101" y="76621"/>
                </a:lnTo>
                <a:lnTo>
                  <a:pt x="568111" y="76584"/>
                </a:lnTo>
                <a:lnTo>
                  <a:pt x="570121" y="76540"/>
                </a:lnTo>
                <a:lnTo>
                  <a:pt x="571119" y="76515"/>
                </a:lnTo>
                <a:lnTo>
                  <a:pt x="572088" y="76478"/>
                </a:lnTo>
                <a:lnTo>
                  <a:pt x="573056" y="76441"/>
                </a:lnTo>
                <a:lnTo>
                  <a:pt x="574010" y="76391"/>
                </a:lnTo>
                <a:lnTo>
                  <a:pt x="574949" y="76342"/>
                </a:lnTo>
                <a:lnTo>
                  <a:pt x="575873" y="76280"/>
                </a:lnTo>
                <a:lnTo>
                  <a:pt x="576783" y="76211"/>
                </a:lnTo>
                <a:lnTo>
                  <a:pt x="577693" y="76131"/>
                </a:lnTo>
                <a:lnTo>
                  <a:pt x="578573" y="76050"/>
                </a:lnTo>
                <a:lnTo>
                  <a:pt x="579439" y="75963"/>
                </a:lnTo>
                <a:lnTo>
                  <a:pt x="580305" y="75864"/>
                </a:lnTo>
                <a:lnTo>
                  <a:pt x="581141" y="75759"/>
                </a:lnTo>
                <a:lnTo>
                  <a:pt x="581978" y="75653"/>
                </a:lnTo>
                <a:lnTo>
                  <a:pt x="582785" y="75535"/>
                </a:lnTo>
                <a:lnTo>
                  <a:pt x="583592" y="75411"/>
                </a:lnTo>
                <a:lnTo>
                  <a:pt x="584384" y="75281"/>
                </a:lnTo>
                <a:lnTo>
                  <a:pt x="585162" y="75144"/>
                </a:lnTo>
                <a:lnTo>
                  <a:pt x="585925" y="75002"/>
                </a:lnTo>
                <a:lnTo>
                  <a:pt x="586673" y="74853"/>
                </a:lnTo>
                <a:lnTo>
                  <a:pt x="587407" y="74698"/>
                </a:lnTo>
                <a:lnTo>
                  <a:pt x="588140" y="74536"/>
                </a:lnTo>
                <a:lnTo>
                  <a:pt x="588845" y="74369"/>
                </a:lnTo>
                <a:lnTo>
                  <a:pt x="589549" y="74195"/>
                </a:lnTo>
                <a:lnTo>
                  <a:pt x="590239" y="74015"/>
                </a:lnTo>
                <a:lnTo>
                  <a:pt x="590914" y="73835"/>
                </a:lnTo>
                <a:lnTo>
                  <a:pt x="591574" y="73643"/>
                </a:lnTo>
                <a:lnTo>
                  <a:pt x="592234" y="73445"/>
                </a:lnTo>
                <a:lnTo>
                  <a:pt x="592865" y="73240"/>
                </a:lnTo>
                <a:lnTo>
                  <a:pt x="593496" y="73029"/>
                </a:lnTo>
                <a:lnTo>
                  <a:pt x="594112" y="72818"/>
                </a:lnTo>
                <a:lnTo>
                  <a:pt x="594714" y="72595"/>
                </a:lnTo>
                <a:lnTo>
                  <a:pt x="595316" y="72371"/>
                </a:lnTo>
                <a:lnTo>
                  <a:pt x="595888" y="72142"/>
                </a:lnTo>
                <a:lnTo>
                  <a:pt x="596460" y="71900"/>
                </a:lnTo>
                <a:lnTo>
                  <a:pt x="597018" y="71658"/>
                </a:lnTo>
                <a:lnTo>
                  <a:pt x="597561" y="71410"/>
                </a:lnTo>
                <a:lnTo>
                  <a:pt x="598089" y="71162"/>
                </a:lnTo>
                <a:lnTo>
                  <a:pt x="598617" y="70901"/>
                </a:lnTo>
                <a:lnTo>
                  <a:pt x="599131" y="70634"/>
                </a:lnTo>
                <a:lnTo>
                  <a:pt x="599630" y="70368"/>
                </a:lnTo>
                <a:lnTo>
                  <a:pt x="600114" y="70095"/>
                </a:lnTo>
                <a:lnTo>
                  <a:pt x="600598" y="69816"/>
                </a:lnTo>
                <a:lnTo>
                  <a:pt x="601068" y="69530"/>
                </a:lnTo>
                <a:lnTo>
                  <a:pt x="601523" y="69245"/>
                </a:lnTo>
                <a:lnTo>
                  <a:pt x="601977" y="68953"/>
                </a:lnTo>
                <a:lnTo>
                  <a:pt x="602403" y="68649"/>
                </a:lnTo>
                <a:lnTo>
                  <a:pt x="602828" y="68352"/>
                </a:lnTo>
                <a:lnTo>
                  <a:pt x="603254" y="68041"/>
                </a:lnTo>
                <a:lnTo>
                  <a:pt x="603650" y="67731"/>
                </a:lnTo>
                <a:lnTo>
                  <a:pt x="604046" y="67415"/>
                </a:lnTo>
                <a:lnTo>
                  <a:pt x="604428" y="67092"/>
                </a:lnTo>
                <a:lnTo>
                  <a:pt x="604809" y="66770"/>
                </a:lnTo>
                <a:lnTo>
                  <a:pt x="605176" y="66435"/>
                </a:lnTo>
                <a:lnTo>
                  <a:pt x="605528" y="66100"/>
                </a:lnTo>
                <a:lnTo>
                  <a:pt x="605881" y="65765"/>
                </a:lnTo>
                <a:lnTo>
                  <a:pt x="606203" y="65423"/>
                </a:lnTo>
                <a:lnTo>
                  <a:pt x="606541" y="65076"/>
                </a:lnTo>
                <a:lnTo>
                  <a:pt x="606849" y="64722"/>
                </a:lnTo>
                <a:lnTo>
                  <a:pt x="607157" y="64369"/>
                </a:lnTo>
                <a:lnTo>
                  <a:pt x="607451" y="64009"/>
                </a:lnTo>
                <a:lnTo>
                  <a:pt x="607744" y="63649"/>
                </a:lnTo>
                <a:lnTo>
                  <a:pt x="608023" y="63283"/>
                </a:lnTo>
                <a:lnTo>
                  <a:pt x="608287" y="62911"/>
                </a:lnTo>
                <a:lnTo>
                  <a:pt x="608551" y="62539"/>
                </a:lnTo>
                <a:lnTo>
                  <a:pt x="609226" y="61515"/>
                </a:lnTo>
                <a:lnTo>
                  <a:pt x="609886" y="60492"/>
                </a:lnTo>
                <a:lnTo>
                  <a:pt x="610503" y="59468"/>
                </a:lnTo>
                <a:lnTo>
                  <a:pt x="611104" y="58432"/>
                </a:lnTo>
                <a:lnTo>
                  <a:pt x="611677" y="57396"/>
                </a:lnTo>
                <a:lnTo>
                  <a:pt x="612219" y="56360"/>
                </a:lnTo>
                <a:lnTo>
                  <a:pt x="612733" y="55318"/>
                </a:lnTo>
                <a:lnTo>
                  <a:pt x="613217" y="54276"/>
                </a:lnTo>
                <a:lnTo>
                  <a:pt x="613687" y="53227"/>
                </a:lnTo>
                <a:lnTo>
                  <a:pt x="614127" y="52179"/>
                </a:lnTo>
                <a:lnTo>
                  <a:pt x="614553" y="51130"/>
                </a:lnTo>
                <a:lnTo>
                  <a:pt x="614949" y="50082"/>
                </a:lnTo>
                <a:lnTo>
                  <a:pt x="615316" y="49027"/>
                </a:lnTo>
                <a:lnTo>
                  <a:pt x="615668" y="47973"/>
                </a:lnTo>
                <a:lnTo>
                  <a:pt x="616005" y="46924"/>
                </a:lnTo>
                <a:lnTo>
                  <a:pt x="616313" y="45870"/>
                </a:lnTo>
                <a:lnTo>
                  <a:pt x="616680" y="44499"/>
                </a:lnTo>
                <a:lnTo>
                  <a:pt x="617032" y="43128"/>
                </a:lnTo>
                <a:lnTo>
                  <a:pt x="617340" y="41757"/>
                </a:lnTo>
                <a:lnTo>
                  <a:pt x="617649" y="40386"/>
                </a:lnTo>
                <a:lnTo>
                  <a:pt x="617927" y="39009"/>
                </a:lnTo>
                <a:lnTo>
                  <a:pt x="618177" y="37631"/>
                </a:lnTo>
                <a:lnTo>
                  <a:pt x="618426" y="36254"/>
                </a:lnTo>
                <a:lnTo>
                  <a:pt x="618646" y="34877"/>
                </a:lnTo>
                <a:lnTo>
                  <a:pt x="618867" y="33500"/>
                </a:lnTo>
                <a:lnTo>
                  <a:pt x="619072" y="32123"/>
                </a:lnTo>
                <a:lnTo>
                  <a:pt x="619468" y="29368"/>
                </a:lnTo>
                <a:lnTo>
                  <a:pt x="620216" y="23853"/>
                </a:lnTo>
                <a:lnTo>
                  <a:pt x="620261" y="23500"/>
                </a:lnTo>
                <a:lnTo>
                  <a:pt x="620290" y="23146"/>
                </a:lnTo>
                <a:lnTo>
                  <a:pt x="620290" y="22805"/>
                </a:lnTo>
                <a:lnTo>
                  <a:pt x="620290" y="22464"/>
                </a:lnTo>
                <a:lnTo>
                  <a:pt x="620261" y="22122"/>
                </a:lnTo>
                <a:lnTo>
                  <a:pt x="620231" y="21787"/>
                </a:lnTo>
                <a:lnTo>
                  <a:pt x="620172" y="21459"/>
                </a:lnTo>
                <a:lnTo>
                  <a:pt x="620099" y="21136"/>
                </a:lnTo>
                <a:lnTo>
                  <a:pt x="620026" y="20814"/>
                </a:lnTo>
                <a:lnTo>
                  <a:pt x="619923" y="20497"/>
                </a:lnTo>
                <a:lnTo>
                  <a:pt x="619806" y="20187"/>
                </a:lnTo>
                <a:lnTo>
                  <a:pt x="619688" y="19877"/>
                </a:lnTo>
                <a:lnTo>
                  <a:pt x="619542" y="19573"/>
                </a:lnTo>
                <a:lnTo>
                  <a:pt x="619380" y="19269"/>
                </a:lnTo>
                <a:lnTo>
                  <a:pt x="619204" y="18971"/>
                </a:lnTo>
                <a:lnTo>
                  <a:pt x="619028" y="18673"/>
                </a:lnTo>
                <a:lnTo>
                  <a:pt x="618823" y="18388"/>
                </a:lnTo>
                <a:lnTo>
                  <a:pt x="618617" y="18103"/>
                </a:lnTo>
                <a:lnTo>
                  <a:pt x="618382" y="17817"/>
                </a:lnTo>
                <a:lnTo>
                  <a:pt x="618148" y="17538"/>
                </a:lnTo>
                <a:lnTo>
                  <a:pt x="617898" y="17265"/>
                </a:lnTo>
                <a:lnTo>
                  <a:pt x="617619" y="16992"/>
                </a:lnTo>
                <a:lnTo>
                  <a:pt x="617340" y="16719"/>
                </a:lnTo>
                <a:lnTo>
                  <a:pt x="617047" y="16459"/>
                </a:lnTo>
                <a:lnTo>
                  <a:pt x="616739" y="16198"/>
                </a:lnTo>
                <a:lnTo>
                  <a:pt x="616431" y="15938"/>
                </a:lnTo>
                <a:lnTo>
                  <a:pt x="616093" y="15683"/>
                </a:lnTo>
                <a:lnTo>
                  <a:pt x="615741" y="15435"/>
                </a:lnTo>
                <a:lnTo>
                  <a:pt x="615389" y="15187"/>
                </a:lnTo>
                <a:lnTo>
                  <a:pt x="615022" y="14939"/>
                </a:lnTo>
                <a:lnTo>
                  <a:pt x="614641" y="14697"/>
                </a:lnTo>
                <a:lnTo>
                  <a:pt x="614244" y="14461"/>
                </a:lnTo>
                <a:lnTo>
                  <a:pt x="613848" y="14225"/>
                </a:lnTo>
                <a:lnTo>
                  <a:pt x="613437" y="13996"/>
                </a:lnTo>
                <a:lnTo>
                  <a:pt x="612997" y="13766"/>
                </a:lnTo>
                <a:lnTo>
                  <a:pt x="612572" y="13543"/>
                </a:lnTo>
                <a:lnTo>
                  <a:pt x="612117" y="13320"/>
                </a:lnTo>
                <a:lnTo>
                  <a:pt x="611647" y="13102"/>
                </a:lnTo>
                <a:lnTo>
                  <a:pt x="611178" y="12892"/>
                </a:lnTo>
                <a:lnTo>
                  <a:pt x="610693" y="12674"/>
                </a:lnTo>
                <a:lnTo>
                  <a:pt x="610209" y="12470"/>
                </a:lnTo>
                <a:lnTo>
                  <a:pt x="609710" y="12259"/>
                </a:lnTo>
                <a:lnTo>
                  <a:pt x="609197" y="12060"/>
                </a:lnTo>
                <a:lnTo>
                  <a:pt x="608669" y="11856"/>
                </a:lnTo>
                <a:lnTo>
                  <a:pt x="608126" y="11657"/>
                </a:lnTo>
                <a:lnTo>
                  <a:pt x="607583" y="11465"/>
                </a:lnTo>
                <a:lnTo>
                  <a:pt x="607040" y="11272"/>
                </a:lnTo>
                <a:lnTo>
                  <a:pt x="606467" y="11086"/>
                </a:lnTo>
                <a:lnTo>
                  <a:pt x="605895" y="10900"/>
                </a:lnTo>
                <a:lnTo>
                  <a:pt x="605323" y="10714"/>
                </a:lnTo>
                <a:lnTo>
                  <a:pt x="604721" y="10534"/>
                </a:lnTo>
                <a:lnTo>
                  <a:pt x="604120" y="10354"/>
                </a:lnTo>
                <a:lnTo>
                  <a:pt x="603518" y="10181"/>
                </a:lnTo>
                <a:lnTo>
                  <a:pt x="602902" y="10007"/>
                </a:lnTo>
                <a:lnTo>
                  <a:pt x="602271" y="9839"/>
                </a:lnTo>
                <a:lnTo>
                  <a:pt x="601640" y="9672"/>
                </a:lnTo>
                <a:lnTo>
                  <a:pt x="600994" y="9504"/>
                </a:lnTo>
                <a:lnTo>
                  <a:pt x="600334" y="9343"/>
                </a:lnTo>
                <a:lnTo>
                  <a:pt x="599688" y="9182"/>
                </a:lnTo>
                <a:lnTo>
                  <a:pt x="599013" y="9027"/>
                </a:lnTo>
                <a:lnTo>
                  <a:pt x="597649" y="8717"/>
                </a:lnTo>
                <a:lnTo>
                  <a:pt x="596269" y="8419"/>
                </a:lnTo>
                <a:lnTo>
                  <a:pt x="594905" y="8140"/>
                </a:lnTo>
                <a:lnTo>
                  <a:pt x="593540" y="7867"/>
                </a:lnTo>
                <a:lnTo>
                  <a:pt x="592176" y="7606"/>
                </a:lnTo>
                <a:lnTo>
                  <a:pt x="590796" y="7352"/>
                </a:lnTo>
                <a:lnTo>
                  <a:pt x="589417" y="7110"/>
                </a:lnTo>
                <a:lnTo>
                  <a:pt x="588023" y="6874"/>
                </a:lnTo>
                <a:lnTo>
                  <a:pt x="586629" y="6651"/>
                </a:lnTo>
                <a:lnTo>
                  <a:pt x="585235" y="6434"/>
                </a:lnTo>
                <a:lnTo>
                  <a:pt x="583826" y="6223"/>
                </a:lnTo>
                <a:lnTo>
                  <a:pt x="582403" y="6024"/>
                </a:lnTo>
                <a:lnTo>
                  <a:pt x="580994" y="5832"/>
                </a:lnTo>
                <a:lnTo>
                  <a:pt x="579571" y="5646"/>
                </a:lnTo>
                <a:lnTo>
                  <a:pt x="578148" y="5472"/>
                </a:lnTo>
                <a:lnTo>
                  <a:pt x="576710" y="5305"/>
                </a:lnTo>
                <a:lnTo>
                  <a:pt x="575272" y="5143"/>
                </a:lnTo>
                <a:lnTo>
                  <a:pt x="573834" y="4994"/>
                </a:lnTo>
                <a:lnTo>
                  <a:pt x="572381" y="4846"/>
                </a:lnTo>
                <a:lnTo>
                  <a:pt x="570929" y="4709"/>
                </a:lnTo>
                <a:lnTo>
                  <a:pt x="569476" y="4579"/>
                </a:lnTo>
                <a:lnTo>
                  <a:pt x="568023" y="4461"/>
                </a:lnTo>
                <a:lnTo>
                  <a:pt x="566556" y="4343"/>
                </a:lnTo>
                <a:lnTo>
                  <a:pt x="565088" y="4238"/>
                </a:lnTo>
                <a:lnTo>
                  <a:pt x="563621" y="4138"/>
                </a:lnTo>
                <a:lnTo>
                  <a:pt x="562139" y="4045"/>
                </a:lnTo>
                <a:lnTo>
                  <a:pt x="560672" y="3958"/>
                </a:lnTo>
                <a:lnTo>
                  <a:pt x="559190" y="3878"/>
                </a:lnTo>
                <a:lnTo>
                  <a:pt x="557708" y="3803"/>
                </a:lnTo>
                <a:lnTo>
                  <a:pt x="556226" y="3735"/>
                </a:lnTo>
                <a:lnTo>
                  <a:pt x="554744" y="3673"/>
                </a:lnTo>
                <a:lnTo>
                  <a:pt x="553247" y="3623"/>
                </a:lnTo>
                <a:lnTo>
                  <a:pt x="551765" y="3574"/>
                </a:lnTo>
                <a:lnTo>
                  <a:pt x="550268" y="3530"/>
                </a:lnTo>
                <a:lnTo>
                  <a:pt x="542623" y="3338"/>
                </a:lnTo>
                <a:lnTo>
                  <a:pt x="534979" y="3146"/>
                </a:lnTo>
                <a:lnTo>
                  <a:pt x="527319" y="2960"/>
                </a:lnTo>
                <a:lnTo>
                  <a:pt x="519674" y="2780"/>
                </a:lnTo>
                <a:lnTo>
                  <a:pt x="512029" y="2600"/>
                </a:lnTo>
                <a:lnTo>
                  <a:pt x="504385" y="2426"/>
                </a:lnTo>
                <a:lnTo>
                  <a:pt x="496725" y="2259"/>
                </a:lnTo>
                <a:lnTo>
                  <a:pt x="489080" y="2097"/>
                </a:lnTo>
                <a:lnTo>
                  <a:pt x="481435" y="1936"/>
                </a:lnTo>
                <a:lnTo>
                  <a:pt x="473776" y="1787"/>
                </a:lnTo>
                <a:lnTo>
                  <a:pt x="466131" y="1638"/>
                </a:lnTo>
                <a:lnTo>
                  <a:pt x="458471" y="1496"/>
                </a:lnTo>
                <a:lnTo>
                  <a:pt x="450827" y="1359"/>
                </a:lnTo>
                <a:lnTo>
                  <a:pt x="443167" y="1229"/>
                </a:lnTo>
                <a:lnTo>
                  <a:pt x="435522" y="1099"/>
                </a:lnTo>
                <a:lnTo>
                  <a:pt x="427863" y="981"/>
                </a:lnTo>
                <a:lnTo>
                  <a:pt x="420218" y="869"/>
                </a:lnTo>
                <a:lnTo>
                  <a:pt x="412558" y="757"/>
                </a:lnTo>
                <a:lnTo>
                  <a:pt x="404899" y="658"/>
                </a:lnTo>
                <a:lnTo>
                  <a:pt x="397254" y="565"/>
                </a:lnTo>
                <a:lnTo>
                  <a:pt x="389594" y="478"/>
                </a:lnTo>
                <a:lnTo>
                  <a:pt x="381935" y="398"/>
                </a:lnTo>
                <a:lnTo>
                  <a:pt x="374275" y="323"/>
                </a:lnTo>
                <a:lnTo>
                  <a:pt x="366631" y="255"/>
                </a:lnTo>
                <a:lnTo>
                  <a:pt x="358971" y="199"/>
                </a:lnTo>
                <a:lnTo>
                  <a:pt x="351312" y="149"/>
                </a:lnTo>
                <a:lnTo>
                  <a:pt x="343652" y="100"/>
                </a:lnTo>
                <a:lnTo>
                  <a:pt x="335993" y="69"/>
                </a:lnTo>
                <a:lnTo>
                  <a:pt x="328333" y="38"/>
                </a:lnTo>
                <a:lnTo>
                  <a:pt x="320673" y="19"/>
                </a:lnTo>
                <a:lnTo>
                  <a:pt x="313014" y="7"/>
                </a:lnTo>
                <a:lnTo>
                  <a:pt x="305354" y="1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g2b641fe306a_1_513"/>
          <p:cNvSpPr/>
          <p:nvPr/>
        </p:nvSpPr>
        <p:spPr>
          <a:xfrm>
            <a:off x="2634389" y="4325842"/>
            <a:ext cx="1845600" cy="691592"/>
          </a:xfrm>
          <a:custGeom>
            <a:avLst/>
            <a:gdLst/>
            <a:ahLst/>
            <a:cxnLst/>
            <a:rect l="l" t="t" r="r" b="b"/>
            <a:pathLst>
              <a:path w="255358" h="95689" extrusionOk="0">
                <a:moveTo>
                  <a:pt x="108294" y="0"/>
                </a:moveTo>
                <a:lnTo>
                  <a:pt x="105178" y="32"/>
                </a:lnTo>
                <a:lnTo>
                  <a:pt x="102078" y="79"/>
                </a:lnTo>
                <a:lnTo>
                  <a:pt x="98977" y="157"/>
                </a:lnTo>
                <a:lnTo>
                  <a:pt x="95877" y="267"/>
                </a:lnTo>
                <a:lnTo>
                  <a:pt x="92777" y="392"/>
                </a:lnTo>
                <a:lnTo>
                  <a:pt x="89661" y="548"/>
                </a:lnTo>
                <a:lnTo>
                  <a:pt x="86560" y="736"/>
                </a:lnTo>
                <a:lnTo>
                  <a:pt x="83444" y="956"/>
                </a:lnTo>
                <a:lnTo>
                  <a:pt x="78183" y="1331"/>
                </a:lnTo>
                <a:lnTo>
                  <a:pt x="72906" y="1691"/>
                </a:lnTo>
                <a:lnTo>
                  <a:pt x="67629" y="2020"/>
                </a:lnTo>
                <a:lnTo>
                  <a:pt x="62352" y="2349"/>
                </a:lnTo>
                <a:lnTo>
                  <a:pt x="57060" y="2631"/>
                </a:lnTo>
                <a:lnTo>
                  <a:pt x="51783" y="2897"/>
                </a:lnTo>
                <a:lnTo>
                  <a:pt x="46506" y="3148"/>
                </a:lnTo>
                <a:lnTo>
                  <a:pt x="41229" y="3383"/>
                </a:lnTo>
                <a:lnTo>
                  <a:pt x="36829" y="3539"/>
                </a:lnTo>
                <a:lnTo>
                  <a:pt x="32445" y="3680"/>
                </a:lnTo>
                <a:lnTo>
                  <a:pt x="28061" y="3805"/>
                </a:lnTo>
                <a:lnTo>
                  <a:pt x="23661" y="3884"/>
                </a:lnTo>
                <a:lnTo>
                  <a:pt x="19276" y="3946"/>
                </a:lnTo>
                <a:lnTo>
                  <a:pt x="14876" y="3978"/>
                </a:lnTo>
                <a:lnTo>
                  <a:pt x="10492" y="3962"/>
                </a:lnTo>
                <a:lnTo>
                  <a:pt x="6107" y="3931"/>
                </a:lnTo>
                <a:lnTo>
                  <a:pt x="4338" y="3915"/>
                </a:lnTo>
                <a:lnTo>
                  <a:pt x="3618" y="3915"/>
                </a:lnTo>
                <a:lnTo>
                  <a:pt x="2976" y="3946"/>
                </a:lnTo>
                <a:lnTo>
                  <a:pt x="2694" y="3962"/>
                </a:lnTo>
                <a:lnTo>
                  <a:pt x="2428" y="3993"/>
                </a:lnTo>
                <a:lnTo>
                  <a:pt x="2193" y="4040"/>
                </a:lnTo>
                <a:lnTo>
                  <a:pt x="1958" y="4087"/>
                </a:lnTo>
                <a:lnTo>
                  <a:pt x="1754" y="4150"/>
                </a:lnTo>
                <a:lnTo>
                  <a:pt x="1567" y="4228"/>
                </a:lnTo>
                <a:lnTo>
                  <a:pt x="1394" y="4306"/>
                </a:lnTo>
                <a:lnTo>
                  <a:pt x="1238" y="4416"/>
                </a:lnTo>
                <a:lnTo>
                  <a:pt x="1081" y="4541"/>
                </a:lnTo>
                <a:lnTo>
                  <a:pt x="956" y="4667"/>
                </a:lnTo>
                <a:lnTo>
                  <a:pt x="846" y="4823"/>
                </a:lnTo>
                <a:lnTo>
                  <a:pt x="737" y="5011"/>
                </a:lnTo>
                <a:lnTo>
                  <a:pt x="658" y="5199"/>
                </a:lnTo>
                <a:lnTo>
                  <a:pt x="564" y="5418"/>
                </a:lnTo>
                <a:lnTo>
                  <a:pt x="502" y="5653"/>
                </a:lnTo>
                <a:lnTo>
                  <a:pt x="439" y="5919"/>
                </a:lnTo>
                <a:lnTo>
                  <a:pt x="392" y="6201"/>
                </a:lnTo>
                <a:lnTo>
                  <a:pt x="345" y="6514"/>
                </a:lnTo>
                <a:lnTo>
                  <a:pt x="267" y="7219"/>
                </a:lnTo>
                <a:lnTo>
                  <a:pt x="220" y="8033"/>
                </a:lnTo>
                <a:lnTo>
                  <a:pt x="189" y="8988"/>
                </a:lnTo>
                <a:lnTo>
                  <a:pt x="110" y="11838"/>
                </a:lnTo>
                <a:lnTo>
                  <a:pt x="63" y="14688"/>
                </a:lnTo>
                <a:lnTo>
                  <a:pt x="16" y="17538"/>
                </a:lnTo>
                <a:lnTo>
                  <a:pt x="1" y="20388"/>
                </a:lnTo>
                <a:lnTo>
                  <a:pt x="1" y="23237"/>
                </a:lnTo>
                <a:lnTo>
                  <a:pt x="32" y="26103"/>
                </a:lnTo>
                <a:lnTo>
                  <a:pt x="95" y="28953"/>
                </a:lnTo>
                <a:lnTo>
                  <a:pt x="189" y="31803"/>
                </a:lnTo>
                <a:lnTo>
                  <a:pt x="298" y="34261"/>
                </a:lnTo>
                <a:lnTo>
                  <a:pt x="455" y="36719"/>
                </a:lnTo>
                <a:lnTo>
                  <a:pt x="627" y="39193"/>
                </a:lnTo>
                <a:lnTo>
                  <a:pt x="846" y="41652"/>
                </a:lnTo>
                <a:lnTo>
                  <a:pt x="1081" y="44110"/>
                </a:lnTo>
                <a:lnTo>
                  <a:pt x="1347" y="46568"/>
                </a:lnTo>
                <a:lnTo>
                  <a:pt x="1629" y="49027"/>
                </a:lnTo>
                <a:lnTo>
                  <a:pt x="1927" y="51469"/>
                </a:lnTo>
                <a:lnTo>
                  <a:pt x="2490" y="55650"/>
                </a:lnTo>
                <a:lnTo>
                  <a:pt x="3070" y="59815"/>
                </a:lnTo>
                <a:lnTo>
                  <a:pt x="3665" y="64012"/>
                </a:lnTo>
                <a:lnTo>
                  <a:pt x="4275" y="68208"/>
                </a:lnTo>
                <a:lnTo>
                  <a:pt x="5544" y="76711"/>
                </a:lnTo>
                <a:lnTo>
                  <a:pt x="6828" y="85401"/>
                </a:lnTo>
                <a:lnTo>
                  <a:pt x="15784" y="85933"/>
                </a:lnTo>
                <a:lnTo>
                  <a:pt x="24960" y="86466"/>
                </a:lnTo>
                <a:lnTo>
                  <a:pt x="34293" y="87045"/>
                </a:lnTo>
                <a:lnTo>
                  <a:pt x="38990" y="87343"/>
                </a:lnTo>
                <a:lnTo>
                  <a:pt x="43703" y="87640"/>
                </a:lnTo>
                <a:lnTo>
                  <a:pt x="49058" y="88016"/>
                </a:lnTo>
                <a:lnTo>
                  <a:pt x="54429" y="88392"/>
                </a:lnTo>
                <a:lnTo>
                  <a:pt x="65140" y="89159"/>
                </a:lnTo>
                <a:lnTo>
                  <a:pt x="75850" y="89942"/>
                </a:lnTo>
                <a:lnTo>
                  <a:pt x="86560" y="90709"/>
                </a:lnTo>
                <a:lnTo>
                  <a:pt x="97960" y="91523"/>
                </a:lnTo>
                <a:lnTo>
                  <a:pt x="109359" y="92322"/>
                </a:lnTo>
                <a:lnTo>
                  <a:pt x="115059" y="92714"/>
                </a:lnTo>
                <a:lnTo>
                  <a:pt x="120758" y="93089"/>
                </a:lnTo>
                <a:lnTo>
                  <a:pt x="126474" y="93434"/>
                </a:lnTo>
                <a:lnTo>
                  <a:pt x="132173" y="93763"/>
                </a:lnTo>
                <a:lnTo>
                  <a:pt x="134412" y="93888"/>
                </a:lnTo>
                <a:lnTo>
                  <a:pt x="136636" y="93998"/>
                </a:lnTo>
                <a:lnTo>
                  <a:pt x="141114" y="94201"/>
                </a:lnTo>
                <a:lnTo>
                  <a:pt x="145592" y="94373"/>
                </a:lnTo>
                <a:lnTo>
                  <a:pt x="150055" y="94530"/>
                </a:lnTo>
                <a:lnTo>
                  <a:pt x="159012" y="94812"/>
                </a:lnTo>
                <a:lnTo>
                  <a:pt x="163490" y="94968"/>
                </a:lnTo>
                <a:lnTo>
                  <a:pt x="167968" y="95141"/>
                </a:lnTo>
                <a:lnTo>
                  <a:pt x="168297" y="95156"/>
                </a:lnTo>
                <a:lnTo>
                  <a:pt x="168642" y="95188"/>
                </a:lnTo>
                <a:lnTo>
                  <a:pt x="169315" y="95266"/>
                </a:lnTo>
                <a:lnTo>
                  <a:pt x="169988" y="95360"/>
                </a:lnTo>
                <a:lnTo>
                  <a:pt x="170661" y="95469"/>
                </a:lnTo>
                <a:lnTo>
                  <a:pt x="171335" y="95579"/>
                </a:lnTo>
                <a:lnTo>
                  <a:pt x="172008" y="95642"/>
                </a:lnTo>
                <a:lnTo>
                  <a:pt x="172353" y="95673"/>
                </a:lnTo>
                <a:lnTo>
                  <a:pt x="172681" y="95689"/>
                </a:lnTo>
                <a:lnTo>
                  <a:pt x="173355" y="95689"/>
                </a:lnTo>
                <a:lnTo>
                  <a:pt x="178632" y="95375"/>
                </a:lnTo>
                <a:lnTo>
                  <a:pt x="183893" y="95062"/>
                </a:lnTo>
                <a:lnTo>
                  <a:pt x="194447" y="94420"/>
                </a:lnTo>
                <a:lnTo>
                  <a:pt x="215538" y="93105"/>
                </a:lnTo>
                <a:lnTo>
                  <a:pt x="232371" y="92087"/>
                </a:lnTo>
                <a:lnTo>
                  <a:pt x="249188" y="91069"/>
                </a:lnTo>
                <a:lnTo>
                  <a:pt x="249548" y="91054"/>
                </a:lnTo>
                <a:lnTo>
                  <a:pt x="249877" y="91007"/>
                </a:lnTo>
                <a:lnTo>
                  <a:pt x="250206" y="90975"/>
                </a:lnTo>
                <a:lnTo>
                  <a:pt x="250519" y="90913"/>
                </a:lnTo>
                <a:lnTo>
                  <a:pt x="250817" y="90850"/>
                </a:lnTo>
                <a:lnTo>
                  <a:pt x="251114" y="90772"/>
                </a:lnTo>
                <a:lnTo>
                  <a:pt x="251396" y="90694"/>
                </a:lnTo>
                <a:lnTo>
                  <a:pt x="251678" y="90600"/>
                </a:lnTo>
                <a:lnTo>
                  <a:pt x="251944" y="90490"/>
                </a:lnTo>
                <a:lnTo>
                  <a:pt x="252195" y="90380"/>
                </a:lnTo>
                <a:lnTo>
                  <a:pt x="252430" y="90255"/>
                </a:lnTo>
                <a:lnTo>
                  <a:pt x="252665" y="90114"/>
                </a:lnTo>
                <a:lnTo>
                  <a:pt x="252884" y="89973"/>
                </a:lnTo>
                <a:lnTo>
                  <a:pt x="253087" y="89817"/>
                </a:lnTo>
                <a:lnTo>
                  <a:pt x="253291" y="89644"/>
                </a:lnTo>
                <a:lnTo>
                  <a:pt x="253463" y="89472"/>
                </a:lnTo>
                <a:lnTo>
                  <a:pt x="253651" y="89284"/>
                </a:lnTo>
                <a:lnTo>
                  <a:pt x="253808" y="89081"/>
                </a:lnTo>
                <a:lnTo>
                  <a:pt x="253964" y="88862"/>
                </a:lnTo>
                <a:lnTo>
                  <a:pt x="254105" y="88642"/>
                </a:lnTo>
                <a:lnTo>
                  <a:pt x="254230" y="88407"/>
                </a:lnTo>
                <a:lnTo>
                  <a:pt x="254356" y="88157"/>
                </a:lnTo>
                <a:lnTo>
                  <a:pt x="254465" y="87906"/>
                </a:lnTo>
                <a:lnTo>
                  <a:pt x="254559" y="87640"/>
                </a:lnTo>
                <a:lnTo>
                  <a:pt x="254637" y="87358"/>
                </a:lnTo>
                <a:lnTo>
                  <a:pt x="254716" y="87061"/>
                </a:lnTo>
                <a:lnTo>
                  <a:pt x="254778" y="86763"/>
                </a:lnTo>
                <a:lnTo>
                  <a:pt x="254825" y="86450"/>
                </a:lnTo>
                <a:lnTo>
                  <a:pt x="254857" y="86121"/>
                </a:lnTo>
                <a:lnTo>
                  <a:pt x="254888" y="85777"/>
                </a:lnTo>
                <a:lnTo>
                  <a:pt x="254904" y="85417"/>
                </a:lnTo>
                <a:lnTo>
                  <a:pt x="254904" y="85057"/>
                </a:lnTo>
                <a:lnTo>
                  <a:pt x="254904" y="84540"/>
                </a:lnTo>
                <a:lnTo>
                  <a:pt x="254919" y="84039"/>
                </a:lnTo>
                <a:lnTo>
                  <a:pt x="254951" y="83522"/>
                </a:lnTo>
                <a:lnTo>
                  <a:pt x="254982" y="83005"/>
                </a:lnTo>
                <a:lnTo>
                  <a:pt x="255076" y="81988"/>
                </a:lnTo>
                <a:lnTo>
                  <a:pt x="255170" y="80954"/>
                </a:lnTo>
                <a:lnTo>
                  <a:pt x="255264" y="79936"/>
                </a:lnTo>
                <a:lnTo>
                  <a:pt x="255342" y="78919"/>
                </a:lnTo>
                <a:lnTo>
                  <a:pt x="255358" y="78402"/>
                </a:lnTo>
                <a:lnTo>
                  <a:pt x="255358" y="77901"/>
                </a:lnTo>
                <a:lnTo>
                  <a:pt x="255358" y="77384"/>
                </a:lnTo>
                <a:lnTo>
                  <a:pt x="255326" y="76883"/>
                </a:lnTo>
                <a:lnTo>
                  <a:pt x="254450" y="64810"/>
                </a:lnTo>
                <a:lnTo>
                  <a:pt x="253995" y="58782"/>
                </a:lnTo>
                <a:lnTo>
                  <a:pt x="253526" y="52738"/>
                </a:lnTo>
                <a:lnTo>
                  <a:pt x="253056" y="46709"/>
                </a:lnTo>
                <a:lnTo>
                  <a:pt x="252555" y="40681"/>
                </a:lnTo>
                <a:lnTo>
                  <a:pt x="252038" y="34652"/>
                </a:lnTo>
                <a:lnTo>
                  <a:pt x="251490" y="28624"/>
                </a:lnTo>
                <a:lnTo>
                  <a:pt x="251381" y="27512"/>
                </a:lnTo>
                <a:lnTo>
                  <a:pt x="251255" y="26400"/>
                </a:lnTo>
                <a:lnTo>
                  <a:pt x="251114" y="25289"/>
                </a:lnTo>
                <a:lnTo>
                  <a:pt x="250942" y="24177"/>
                </a:lnTo>
                <a:lnTo>
                  <a:pt x="250770" y="23081"/>
                </a:lnTo>
                <a:lnTo>
                  <a:pt x="250598" y="21969"/>
                </a:lnTo>
                <a:lnTo>
                  <a:pt x="250206" y="19761"/>
                </a:lnTo>
                <a:lnTo>
                  <a:pt x="249783" y="17553"/>
                </a:lnTo>
                <a:lnTo>
                  <a:pt x="249361" y="15346"/>
                </a:lnTo>
                <a:lnTo>
                  <a:pt x="248938" y="13138"/>
                </a:lnTo>
                <a:lnTo>
                  <a:pt x="248546" y="10930"/>
                </a:lnTo>
                <a:lnTo>
                  <a:pt x="248499" y="10773"/>
                </a:lnTo>
                <a:lnTo>
                  <a:pt x="248452" y="10632"/>
                </a:lnTo>
                <a:lnTo>
                  <a:pt x="248374" y="10476"/>
                </a:lnTo>
                <a:lnTo>
                  <a:pt x="248280" y="10335"/>
                </a:lnTo>
                <a:lnTo>
                  <a:pt x="248171" y="10210"/>
                </a:lnTo>
                <a:lnTo>
                  <a:pt x="248061" y="10084"/>
                </a:lnTo>
                <a:lnTo>
                  <a:pt x="247936" y="9975"/>
                </a:lnTo>
                <a:lnTo>
                  <a:pt x="247810" y="9896"/>
                </a:lnTo>
                <a:lnTo>
                  <a:pt x="246699" y="9223"/>
                </a:lnTo>
                <a:lnTo>
                  <a:pt x="245571" y="8550"/>
                </a:lnTo>
                <a:lnTo>
                  <a:pt x="245008" y="8237"/>
                </a:lnTo>
                <a:lnTo>
                  <a:pt x="244428" y="7924"/>
                </a:lnTo>
                <a:lnTo>
                  <a:pt x="243864" y="7642"/>
                </a:lnTo>
                <a:lnTo>
                  <a:pt x="243269" y="7375"/>
                </a:lnTo>
                <a:lnTo>
                  <a:pt x="242674" y="7141"/>
                </a:lnTo>
                <a:lnTo>
                  <a:pt x="242064" y="6937"/>
                </a:lnTo>
                <a:lnTo>
                  <a:pt x="241766" y="6843"/>
                </a:lnTo>
                <a:lnTo>
                  <a:pt x="241453" y="6765"/>
                </a:lnTo>
                <a:lnTo>
                  <a:pt x="241124" y="6702"/>
                </a:lnTo>
                <a:lnTo>
                  <a:pt x="240811" y="6640"/>
                </a:lnTo>
                <a:lnTo>
                  <a:pt x="240482" y="6593"/>
                </a:lnTo>
                <a:lnTo>
                  <a:pt x="240153" y="6546"/>
                </a:lnTo>
                <a:lnTo>
                  <a:pt x="239825" y="6530"/>
                </a:lnTo>
                <a:lnTo>
                  <a:pt x="239480" y="6514"/>
                </a:lnTo>
                <a:lnTo>
                  <a:pt x="239136" y="6514"/>
                </a:lnTo>
                <a:lnTo>
                  <a:pt x="238776" y="6530"/>
                </a:lnTo>
                <a:lnTo>
                  <a:pt x="238431" y="6561"/>
                </a:lnTo>
                <a:lnTo>
                  <a:pt x="238055" y="6593"/>
                </a:lnTo>
                <a:lnTo>
                  <a:pt x="236881" y="6749"/>
                </a:lnTo>
                <a:lnTo>
                  <a:pt x="235691" y="6859"/>
                </a:lnTo>
                <a:lnTo>
                  <a:pt x="234501" y="6953"/>
                </a:lnTo>
                <a:lnTo>
                  <a:pt x="233311" y="7015"/>
                </a:lnTo>
                <a:lnTo>
                  <a:pt x="232105" y="7047"/>
                </a:lnTo>
                <a:lnTo>
                  <a:pt x="230915" y="7047"/>
                </a:lnTo>
                <a:lnTo>
                  <a:pt x="229725" y="7000"/>
                </a:lnTo>
                <a:lnTo>
                  <a:pt x="228535" y="6937"/>
                </a:lnTo>
                <a:lnTo>
                  <a:pt x="225669" y="6702"/>
                </a:lnTo>
                <a:lnTo>
                  <a:pt x="222804" y="6467"/>
                </a:lnTo>
                <a:lnTo>
                  <a:pt x="217073" y="5966"/>
                </a:lnTo>
                <a:lnTo>
                  <a:pt x="205595" y="4933"/>
                </a:lnTo>
                <a:lnTo>
                  <a:pt x="199864" y="4432"/>
                </a:lnTo>
                <a:lnTo>
                  <a:pt x="196999" y="4181"/>
                </a:lnTo>
                <a:lnTo>
                  <a:pt x="194133" y="3962"/>
                </a:lnTo>
                <a:lnTo>
                  <a:pt x="191252" y="3743"/>
                </a:lnTo>
                <a:lnTo>
                  <a:pt x="188387" y="3539"/>
                </a:lnTo>
                <a:lnTo>
                  <a:pt x="185521" y="3351"/>
                </a:lnTo>
                <a:lnTo>
                  <a:pt x="182640" y="3179"/>
                </a:lnTo>
                <a:lnTo>
                  <a:pt x="176455" y="2835"/>
                </a:lnTo>
                <a:lnTo>
                  <a:pt x="170254" y="2459"/>
                </a:lnTo>
                <a:lnTo>
                  <a:pt x="157869" y="1723"/>
                </a:lnTo>
                <a:lnTo>
                  <a:pt x="151684" y="1363"/>
                </a:lnTo>
                <a:lnTo>
                  <a:pt x="145483" y="1018"/>
                </a:lnTo>
                <a:lnTo>
                  <a:pt x="142382" y="862"/>
                </a:lnTo>
                <a:lnTo>
                  <a:pt x="139282" y="721"/>
                </a:lnTo>
                <a:lnTo>
                  <a:pt x="136182" y="580"/>
                </a:lnTo>
                <a:lnTo>
                  <a:pt x="133097" y="454"/>
                </a:lnTo>
                <a:lnTo>
                  <a:pt x="129997" y="345"/>
                </a:lnTo>
                <a:lnTo>
                  <a:pt x="126896" y="251"/>
                </a:lnTo>
                <a:lnTo>
                  <a:pt x="123796" y="157"/>
                </a:lnTo>
                <a:lnTo>
                  <a:pt x="120696" y="94"/>
                </a:lnTo>
                <a:lnTo>
                  <a:pt x="117595" y="47"/>
                </a:lnTo>
                <a:lnTo>
                  <a:pt x="114495" y="0"/>
                </a:ln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g2b641fe306a_1_513"/>
          <p:cNvSpPr txBox="1"/>
          <p:nvPr/>
        </p:nvSpPr>
        <p:spPr>
          <a:xfrm>
            <a:off x="1055688" y="1259648"/>
            <a:ext cx="1008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two main hypervisor types, referred to as “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 1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 (or “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bare metal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”) and “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 2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 (or “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hosted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7" name="Google Shape;1677;g2b641fe306a_1_513"/>
          <p:cNvSpPr txBox="1"/>
          <p:nvPr/>
        </p:nvSpPr>
        <p:spPr>
          <a:xfrm flipH="1">
            <a:off x="467470" y="207830"/>
            <a:ext cx="792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Types of Hypervisors</a:t>
            </a:r>
            <a:endParaRPr sz="2400" b="1">
              <a:solidFill>
                <a:srgbClr val="675AB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78" name="Google Shape;1678;g2b641fe306a_1_513"/>
          <p:cNvGrpSpPr/>
          <p:nvPr/>
        </p:nvGrpSpPr>
        <p:grpSpPr>
          <a:xfrm>
            <a:off x="4983247" y="2680190"/>
            <a:ext cx="2225813" cy="1497781"/>
            <a:chOff x="5311140" y="3874579"/>
            <a:chExt cx="2693384" cy="1812416"/>
          </a:xfrm>
        </p:grpSpPr>
        <p:grpSp>
          <p:nvGrpSpPr>
            <p:cNvPr id="1679" name="Google Shape;1679;g2b641fe306a_1_513"/>
            <p:cNvGrpSpPr/>
            <p:nvPr/>
          </p:nvGrpSpPr>
          <p:grpSpPr>
            <a:xfrm>
              <a:off x="6183439" y="5359431"/>
              <a:ext cx="948880" cy="327564"/>
              <a:chOff x="6183439" y="5359431"/>
              <a:chExt cx="948880" cy="327564"/>
            </a:xfrm>
          </p:grpSpPr>
          <p:sp>
            <p:nvSpPr>
              <p:cNvPr id="1680" name="Google Shape;1680;g2b641fe306a_1_513"/>
              <p:cNvSpPr/>
              <p:nvPr/>
            </p:nvSpPr>
            <p:spPr>
              <a:xfrm>
                <a:off x="6459569" y="5359431"/>
                <a:ext cx="396621" cy="291274"/>
              </a:xfrm>
              <a:custGeom>
                <a:avLst/>
                <a:gdLst/>
                <a:ahLst/>
                <a:cxnLst/>
                <a:rect l="l" t="t" r="r" b="b"/>
                <a:pathLst>
                  <a:path w="396621" h="291274" extrusionOk="0">
                    <a:moveTo>
                      <a:pt x="396621" y="0"/>
                    </a:moveTo>
                    <a:lnTo>
                      <a:pt x="396621" y="291274"/>
                    </a:lnTo>
                    <a:lnTo>
                      <a:pt x="0" y="291274"/>
                    </a:lnTo>
                    <a:lnTo>
                      <a:pt x="0" y="0"/>
                    </a:lnTo>
                    <a:lnTo>
                      <a:pt x="140304" y="0"/>
                    </a:lnTo>
                    <a:lnTo>
                      <a:pt x="140304" y="140017"/>
                    </a:lnTo>
                    <a:cubicBezTo>
                      <a:pt x="140304" y="171926"/>
                      <a:pt x="166402" y="198120"/>
                      <a:pt x="198311" y="198120"/>
                    </a:cubicBezTo>
                    <a:cubicBezTo>
                      <a:pt x="230220" y="198120"/>
                      <a:pt x="256413" y="171926"/>
                      <a:pt x="256413" y="140017"/>
                    </a:cubicBezTo>
                    <a:lnTo>
                      <a:pt x="256413" y="0"/>
                    </a:lnTo>
                    <a:lnTo>
                      <a:pt x="396621" y="0"/>
                    </a:ln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g2b641fe306a_1_513"/>
              <p:cNvSpPr/>
              <p:nvPr/>
            </p:nvSpPr>
            <p:spPr>
              <a:xfrm>
                <a:off x="6459569" y="5359431"/>
                <a:ext cx="140303" cy="59054"/>
              </a:xfrm>
              <a:custGeom>
                <a:avLst/>
                <a:gdLst/>
                <a:ahLst/>
                <a:cxnLst/>
                <a:rect l="l" t="t" r="r" b="b"/>
                <a:pathLst>
                  <a:path w="140303" h="59054" extrusionOk="0">
                    <a:moveTo>
                      <a:pt x="0" y="0"/>
                    </a:moveTo>
                    <a:lnTo>
                      <a:pt x="140304" y="0"/>
                    </a:lnTo>
                    <a:lnTo>
                      <a:pt x="140304" y="59055"/>
                    </a:lnTo>
                    <a:lnTo>
                      <a:pt x="0" y="428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2" name="Google Shape;1682;g2b641fe306a_1_513"/>
              <p:cNvSpPr/>
              <p:nvPr/>
            </p:nvSpPr>
            <p:spPr>
              <a:xfrm>
                <a:off x="6715982" y="5359431"/>
                <a:ext cx="140207" cy="88391"/>
              </a:xfrm>
              <a:custGeom>
                <a:avLst/>
                <a:gdLst/>
                <a:ahLst/>
                <a:cxnLst/>
                <a:rect l="l" t="t" r="r" b="b"/>
                <a:pathLst>
                  <a:path w="140207" h="88391" extrusionOk="0">
                    <a:moveTo>
                      <a:pt x="140208" y="0"/>
                    </a:moveTo>
                    <a:lnTo>
                      <a:pt x="140208" y="88392"/>
                    </a:lnTo>
                    <a:lnTo>
                      <a:pt x="0" y="72295"/>
                    </a:lnTo>
                    <a:lnTo>
                      <a:pt x="0" y="0"/>
                    </a:lnTo>
                    <a:lnTo>
                      <a:pt x="140208" y="0"/>
                    </a:ln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3" name="Google Shape;1683;g2b641fe306a_1_513"/>
              <p:cNvSpPr/>
              <p:nvPr/>
            </p:nvSpPr>
            <p:spPr>
              <a:xfrm>
                <a:off x="6183439" y="5647467"/>
                <a:ext cx="948880" cy="39528"/>
              </a:xfrm>
              <a:custGeom>
                <a:avLst/>
                <a:gdLst/>
                <a:ahLst/>
                <a:cxnLst/>
                <a:rect l="l" t="t" r="r" b="b"/>
                <a:pathLst>
                  <a:path w="948880" h="39528" extrusionOk="0">
                    <a:moveTo>
                      <a:pt x="0" y="0"/>
                    </a:moveTo>
                    <a:lnTo>
                      <a:pt x="948880" y="0"/>
                    </a:lnTo>
                    <a:lnTo>
                      <a:pt x="948880" y="39529"/>
                    </a:lnTo>
                    <a:lnTo>
                      <a:pt x="0" y="39529"/>
                    </a:ln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4" name="Google Shape;1684;g2b641fe306a_1_513"/>
            <p:cNvSpPr/>
            <p:nvPr/>
          </p:nvSpPr>
          <p:spPr>
            <a:xfrm>
              <a:off x="5311140" y="3874579"/>
              <a:ext cx="2693384" cy="1517428"/>
            </a:xfrm>
            <a:custGeom>
              <a:avLst/>
              <a:gdLst/>
              <a:ahLst/>
              <a:cxnLst/>
              <a:rect l="l" t="t" r="r" b="b"/>
              <a:pathLst>
                <a:path w="2693384" h="1517428" extrusionOk="0">
                  <a:moveTo>
                    <a:pt x="2693384" y="107442"/>
                  </a:moveTo>
                  <a:lnTo>
                    <a:pt x="2693384" y="1409890"/>
                  </a:lnTo>
                  <a:cubicBezTo>
                    <a:pt x="2693384" y="1469231"/>
                    <a:pt x="2645283" y="1517428"/>
                    <a:pt x="2585847" y="1517428"/>
                  </a:cubicBezTo>
                  <a:lnTo>
                    <a:pt x="107537" y="1517428"/>
                  </a:lnTo>
                  <a:cubicBezTo>
                    <a:pt x="48101" y="1517428"/>
                    <a:pt x="0" y="1469231"/>
                    <a:pt x="0" y="1409890"/>
                  </a:cubicBezTo>
                  <a:lnTo>
                    <a:pt x="0" y="107442"/>
                  </a:lnTo>
                  <a:cubicBezTo>
                    <a:pt x="0" y="48101"/>
                    <a:pt x="48101" y="0"/>
                    <a:pt x="107537" y="0"/>
                  </a:cubicBezTo>
                  <a:lnTo>
                    <a:pt x="2585847" y="0"/>
                  </a:lnTo>
                  <a:cubicBezTo>
                    <a:pt x="2645283" y="0"/>
                    <a:pt x="2693384" y="48101"/>
                    <a:pt x="2693384" y="107442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g2b641fe306a_1_513"/>
            <p:cNvSpPr/>
            <p:nvPr/>
          </p:nvSpPr>
          <p:spPr>
            <a:xfrm>
              <a:off x="6619875" y="5273611"/>
              <a:ext cx="76009" cy="76009"/>
            </a:xfrm>
            <a:custGeom>
              <a:avLst/>
              <a:gdLst/>
              <a:ahLst/>
              <a:cxnLst/>
              <a:rect l="l" t="t" r="r" b="b"/>
              <a:pathLst>
                <a:path w="76009" h="76009" extrusionOk="0">
                  <a:moveTo>
                    <a:pt x="76009" y="38005"/>
                  </a:moveTo>
                  <a:cubicBezTo>
                    <a:pt x="76009" y="58960"/>
                    <a:pt x="59055" y="76010"/>
                    <a:pt x="38005" y="76010"/>
                  </a:cubicBezTo>
                  <a:cubicBezTo>
                    <a:pt x="16955" y="76010"/>
                    <a:pt x="0" y="59055"/>
                    <a:pt x="0" y="38005"/>
                  </a:cubicBezTo>
                  <a:cubicBezTo>
                    <a:pt x="0" y="16954"/>
                    <a:pt x="16955" y="0"/>
                    <a:pt x="38005" y="0"/>
                  </a:cubicBezTo>
                  <a:cubicBezTo>
                    <a:pt x="59055" y="0"/>
                    <a:pt x="76009" y="16954"/>
                    <a:pt x="76009" y="38005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6" name="Google Shape;1686;g2b641fe306a_1_513"/>
          <p:cNvSpPr/>
          <p:nvPr/>
        </p:nvSpPr>
        <p:spPr>
          <a:xfrm rot="4498060">
            <a:off x="7391988" y="3090824"/>
            <a:ext cx="967398" cy="944457"/>
          </a:xfrm>
          <a:custGeom>
            <a:avLst/>
            <a:gdLst/>
            <a:ahLst/>
            <a:cxnLst/>
            <a:rect l="l" t="t" r="r" b="b"/>
            <a:pathLst>
              <a:path w="34242" h="31641" extrusionOk="0">
                <a:moveTo>
                  <a:pt x="26848" y="1"/>
                </a:moveTo>
                <a:lnTo>
                  <a:pt x="26700" y="23"/>
                </a:lnTo>
                <a:lnTo>
                  <a:pt x="26540" y="58"/>
                </a:lnTo>
                <a:lnTo>
                  <a:pt x="26392" y="103"/>
                </a:lnTo>
                <a:lnTo>
                  <a:pt x="26243" y="172"/>
                </a:lnTo>
                <a:lnTo>
                  <a:pt x="26095" y="252"/>
                </a:lnTo>
                <a:lnTo>
                  <a:pt x="25958" y="354"/>
                </a:lnTo>
                <a:lnTo>
                  <a:pt x="25833" y="457"/>
                </a:lnTo>
                <a:lnTo>
                  <a:pt x="25718" y="582"/>
                </a:lnTo>
                <a:lnTo>
                  <a:pt x="25616" y="708"/>
                </a:lnTo>
                <a:lnTo>
                  <a:pt x="25536" y="845"/>
                </a:lnTo>
                <a:lnTo>
                  <a:pt x="25467" y="982"/>
                </a:lnTo>
                <a:lnTo>
                  <a:pt x="25410" y="1130"/>
                </a:lnTo>
                <a:lnTo>
                  <a:pt x="25365" y="1278"/>
                </a:lnTo>
                <a:lnTo>
                  <a:pt x="25330" y="1438"/>
                </a:lnTo>
                <a:lnTo>
                  <a:pt x="25319" y="1598"/>
                </a:lnTo>
                <a:lnTo>
                  <a:pt x="25319" y="1758"/>
                </a:lnTo>
                <a:lnTo>
                  <a:pt x="25342" y="1917"/>
                </a:lnTo>
                <a:lnTo>
                  <a:pt x="25365" y="2089"/>
                </a:lnTo>
                <a:lnTo>
                  <a:pt x="25410" y="2260"/>
                </a:lnTo>
                <a:lnTo>
                  <a:pt x="25479" y="2419"/>
                </a:lnTo>
                <a:lnTo>
                  <a:pt x="25559" y="2591"/>
                </a:lnTo>
                <a:lnTo>
                  <a:pt x="25650" y="2750"/>
                </a:lnTo>
                <a:lnTo>
                  <a:pt x="25798" y="2979"/>
                </a:lnTo>
                <a:lnTo>
                  <a:pt x="25958" y="3207"/>
                </a:lnTo>
                <a:lnTo>
                  <a:pt x="26277" y="3652"/>
                </a:lnTo>
                <a:lnTo>
                  <a:pt x="26620" y="4097"/>
                </a:lnTo>
                <a:lnTo>
                  <a:pt x="26962" y="4564"/>
                </a:lnTo>
                <a:lnTo>
                  <a:pt x="26837" y="4610"/>
                </a:lnTo>
                <a:lnTo>
                  <a:pt x="26791" y="4622"/>
                </a:lnTo>
                <a:lnTo>
                  <a:pt x="26757" y="4622"/>
                </a:lnTo>
                <a:lnTo>
                  <a:pt x="26129" y="4553"/>
                </a:lnTo>
                <a:lnTo>
                  <a:pt x="25376" y="4473"/>
                </a:lnTo>
                <a:lnTo>
                  <a:pt x="24634" y="4416"/>
                </a:lnTo>
                <a:lnTo>
                  <a:pt x="23893" y="4393"/>
                </a:lnTo>
                <a:lnTo>
                  <a:pt x="23151" y="4393"/>
                </a:lnTo>
                <a:lnTo>
                  <a:pt x="22786" y="4405"/>
                </a:lnTo>
                <a:lnTo>
                  <a:pt x="22421" y="4428"/>
                </a:lnTo>
                <a:lnTo>
                  <a:pt x="22067" y="4450"/>
                </a:lnTo>
                <a:lnTo>
                  <a:pt x="21702" y="4485"/>
                </a:lnTo>
                <a:lnTo>
                  <a:pt x="21337" y="4519"/>
                </a:lnTo>
                <a:lnTo>
                  <a:pt x="20983" y="4576"/>
                </a:lnTo>
                <a:lnTo>
                  <a:pt x="20618" y="4622"/>
                </a:lnTo>
                <a:lnTo>
                  <a:pt x="20264" y="4690"/>
                </a:lnTo>
                <a:lnTo>
                  <a:pt x="19911" y="4758"/>
                </a:lnTo>
                <a:lnTo>
                  <a:pt x="19557" y="4827"/>
                </a:lnTo>
                <a:lnTo>
                  <a:pt x="19203" y="4918"/>
                </a:lnTo>
                <a:lnTo>
                  <a:pt x="18850" y="5009"/>
                </a:lnTo>
                <a:lnTo>
                  <a:pt x="18507" y="5101"/>
                </a:lnTo>
                <a:lnTo>
                  <a:pt x="18154" y="5203"/>
                </a:lnTo>
                <a:lnTo>
                  <a:pt x="17811" y="5318"/>
                </a:lnTo>
                <a:lnTo>
                  <a:pt x="17469" y="5443"/>
                </a:lnTo>
                <a:lnTo>
                  <a:pt x="17115" y="5569"/>
                </a:lnTo>
                <a:lnTo>
                  <a:pt x="16773" y="5705"/>
                </a:lnTo>
                <a:lnTo>
                  <a:pt x="16431" y="5854"/>
                </a:lnTo>
                <a:lnTo>
                  <a:pt x="16100" y="6002"/>
                </a:lnTo>
                <a:lnTo>
                  <a:pt x="15758" y="6162"/>
                </a:lnTo>
                <a:lnTo>
                  <a:pt x="15415" y="6333"/>
                </a:lnTo>
                <a:lnTo>
                  <a:pt x="15084" y="6504"/>
                </a:lnTo>
                <a:lnTo>
                  <a:pt x="14742" y="6687"/>
                </a:lnTo>
                <a:lnTo>
                  <a:pt x="14069" y="7075"/>
                </a:lnTo>
                <a:lnTo>
                  <a:pt x="13407" y="7485"/>
                </a:lnTo>
                <a:lnTo>
                  <a:pt x="12768" y="7896"/>
                </a:lnTo>
                <a:lnTo>
                  <a:pt x="12129" y="8330"/>
                </a:lnTo>
                <a:lnTo>
                  <a:pt x="11524" y="8763"/>
                </a:lnTo>
                <a:lnTo>
                  <a:pt x="10920" y="9220"/>
                </a:lnTo>
                <a:lnTo>
                  <a:pt x="10338" y="9688"/>
                </a:lnTo>
                <a:lnTo>
                  <a:pt x="9779" y="10167"/>
                </a:lnTo>
                <a:lnTo>
                  <a:pt x="9220" y="10646"/>
                </a:lnTo>
                <a:lnTo>
                  <a:pt x="8683" y="11148"/>
                </a:lnTo>
                <a:lnTo>
                  <a:pt x="8170" y="11661"/>
                </a:lnTo>
                <a:lnTo>
                  <a:pt x="7657" y="12186"/>
                </a:lnTo>
                <a:lnTo>
                  <a:pt x="7166" y="12723"/>
                </a:lnTo>
                <a:lnTo>
                  <a:pt x="6687" y="13270"/>
                </a:lnTo>
                <a:lnTo>
                  <a:pt x="6230" y="13829"/>
                </a:lnTo>
                <a:lnTo>
                  <a:pt x="5785" y="14400"/>
                </a:lnTo>
                <a:lnTo>
                  <a:pt x="5352" y="14982"/>
                </a:lnTo>
                <a:lnTo>
                  <a:pt x="4930" y="15575"/>
                </a:lnTo>
                <a:lnTo>
                  <a:pt x="4530" y="16180"/>
                </a:lnTo>
                <a:lnTo>
                  <a:pt x="4131" y="16796"/>
                </a:lnTo>
                <a:lnTo>
                  <a:pt x="3754" y="17412"/>
                </a:lnTo>
                <a:lnTo>
                  <a:pt x="3401" y="18051"/>
                </a:lnTo>
                <a:lnTo>
                  <a:pt x="3047" y="18701"/>
                </a:lnTo>
                <a:lnTo>
                  <a:pt x="2705" y="19352"/>
                </a:lnTo>
                <a:lnTo>
                  <a:pt x="2385" y="20025"/>
                </a:lnTo>
                <a:lnTo>
                  <a:pt x="2077" y="20698"/>
                </a:lnTo>
                <a:lnTo>
                  <a:pt x="1780" y="21383"/>
                </a:lnTo>
                <a:lnTo>
                  <a:pt x="1495" y="22079"/>
                </a:lnTo>
                <a:lnTo>
                  <a:pt x="1233" y="22786"/>
                </a:lnTo>
                <a:lnTo>
                  <a:pt x="970" y="23505"/>
                </a:lnTo>
                <a:lnTo>
                  <a:pt x="731" y="24224"/>
                </a:lnTo>
                <a:lnTo>
                  <a:pt x="491" y="24965"/>
                </a:lnTo>
                <a:lnTo>
                  <a:pt x="423" y="25216"/>
                </a:lnTo>
                <a:lnTo>
                  <a:pt x="354" y="25479"/>
                </a:lnTo>
                <a:lnTo>
                  <a:pt x="297" y="25741"/>
                </a:lnTo>
                <a:lnTo>
                  <a:pt x="251" y="26004"/>
                </a:lnTo>
                <a:lnTo>
                  <a:pt x="172" y="26540"/>
                </a:lnTo>
                <a:lnTo>
                  <a:pt x="126" y="27076"/>
                </a:lnTo>
                <a:lnTo>
                  <a:pt x="80" y="27624"/>
                </a:lnTo>
                <a:lnTo>
                  <a:pt x="57" y="28172"/>
                </a:lnTo>
                <a:lnTo>
                  <a:pt x="0" y="29256"/>
                </a:lnTo>
                <a:lnTo>
                  <a:pt x="0" y="29472"/>
                </a:lnTo>
                <a:lnTo>
                  <a:pt x="23" y="29689"/>
                </a:lnTo>
                <a:lnTo>
                  <a:pt x="57" y="29894"/>
                </a:lnTo>
                <a:lnTo>
                  <a:pt x="103" y="30111"/>
                </a:lnTo>
                <a:lnTo>
                  <a:pt x="160" y="30328"/>
                </a:lnTo>
                <a:lnTo>
                  <a:pt x="240" y="30533"/>
                </a:lnTo>
                <a:lnTo>
                  <a:pt x="320" y="30739"/>
                </a:lnTo>
                <a:lnTo>
                  <a:pt x="411" y="30933"/>
                </a:lnTo>
                <a:lnTo>
                  <a:pt x="502" y="31104"/>
                </a:lnTo>
                <a:lnTo>
                  <a:pt x="605" y="31241"/>
                </a:lnTo>
                <a:lnTo>
                  <a:pt x="719" y="31366"/>
                </a:lnTo>
                <a:lnTo>
                  <a:pt x="845" y="31458"/>
                </a:lnTo>
                <a:lnTo>
                  <a:pt x="982" y="31537"/>
                </a:lnTo>
                <a:lnTo>
                  <a:pt x="1107" y="31595"/>
                </a:lnTo>
                <a:lnTo>
                  <a:pt x="1244" y="31629"/>
                </a:lnTo>
                <a:lnTo>
                  <a:pt x="1392" y="31640"/>
                </a:lnTo>
                <a:lnTo>
                  <a:pt x="1529" y="31629"/>
                </a:lnTo>
                <a:lnTo>
                  <a:pt x="1666" y="31595"/>
                </a:lnTo>
                <a:lnTo>
                  <a:pt x="1803" y="31537"/>
                </a:lnTo>
                <a:lnTo>
                  <a:pt x="1929" y="31469"/>
                </a:lnTo>
                <a:lnTo>
                  <a:pt x="2054" y="31366"/>
                </a:lnTo>
                <a:lnTo>
                  <a:pt x="2168" y="31252"/>
                </a:lnTo>
                <a:lnTo>
                  <a:pt x="2282" y="31104"/>
                </a:lnTo>
                <a:lnTo>
                  <a:pt x="2374" y="30944"/>
                </a:lnTo>
                <a:lnTo>
                  <a:pt x="2476" y="30739"/>
                </a:lnTo>
                <a:lnTo>
                  <a:pt x="2568" y="30533"/>
                </a:lnTo>
                <a:lnTo>
                  <a:pt x="2648" y="30317"/>
                </a:lnTo>
                <a:lnTo>
                  <a:pt x="2716" y="30100"/>
                </a:lnTo>
                <a:lnTo>
                  <a:pt x="2784" y="29883"/>
                </a:lnTo>
                <a:lnTo>
                  <a:pt x="2830" y="29655"/>
                </a:lnTo>
                <a:lnTo>
                  <a:pt x="2887" y="29438"/>
                </a:lnTo>
                <a:lnTo>
                  <a:pt x="2921" y="29210"/>
                </a:lnTo>
                <a:lnTo>
                  <a:pt x="3035" y="28548"/>
                </a:lnTo>
                <a:lnTo>
                  <a:pt x="3172" y="27886"/>
                </a:lnTo>
                <a:lnTo>
                  <a:pt x="3321" y="27236"/>
                </a:lnTo>
                <a:lnTo>
                  <a:pt x="3492" y="26597"/>
                </a:lnTo>
                <a:lnTo>
                  <a:pt x="3674" y="25958"/>
                </a:lnTo>
                <a:lnTo>
                  <a:pt x="3880" y="25319"/>
                </a:lnTo>
                <a:lnTo>
                  <a:pt x="4108" y="24692"/>
                </a:lnTo>
                <a:lnTo>
                  <a:pt x="4336" y="24075"/>
                </a:lnTo>
                <a:lnTo>
                  <a:pt x="4587" y="23459"/>
                </a:lnTo>
                <a:lnTo>
                  <a:pt x="4850" y="22843"/>
                </a:lnTo>
                <a:lnTo>
                  <a:pt x="5124" y="22250"/>
                </a:lnTo>
                <a:lnTo>
                  <a:pt x="5409" y="21645"/>
                </a:lnTo>
                <a:lnTo>
                  <a:pt x="5717" y="21052"/>
                </a:lnTo>
                <a:lnTo>
                  <a:pt x="6025" y="20458"/>
                </a:lnTo>
                <a:lnTo>
                  <a:pt x="6356" y="19877"/>
                </a:lnTo>
                <a:lnTo>
                  <a:pt x="6687" y="19295"/>
                </a:lnTo>
                <a:lnTo>
                  <a:pt x="6938" y="18872"/>
                </a:lnTo>
                <a:lnTo>
                  <a:pt x="7200" y="18450"/>
                </a:lnTo>
                <a:lnTo>
                  <a:pt x="7463" y="18040"/>
                </a:lnTo>
                <a:lnTo>
                  <a:pt x="7736" y="17629"/>
                </a:lnTo>
                <a:lnTo>
                  <a:pt x="8022" y="17229"/>
                </a:lnTo>
                <a:lnTo>
                  <a:pt x="8307" y="16830"/>
                </a:lnTo>
                <a:lnTo>
                  <a:pt x="8604" y="16454"/>
                </a:lnTo>
                <a:lnTo>
                  <a:pt x="8900" y="16066"/>
                </a:lnTo>
                <a:lnTo>
                  <a:pt x="9208" y="15701"/>
                </a:lnTo>
                <a:lnTo>
                  <a:pt x="9528" y="15335"/>
                </a:lnTo>
                <a:lnTo>
                  <a:pt x="9847" y="14982"/>
                </a:lnTo>
                <a:lnTo>
                  <a:pt x="10167" y="14628"/>
                </a:lnTo>
                <a:lnTo>
                  <a:pt x="10498" y="14286"/>
                </a:lnTo>
                <a:lnTo>
                  <a:pt x="10840" y="13943"/>
                </a:lnTo>
                <a:lnTo>
                  <a:pt x="11182" y="13624"/>
                </a:lnTo>
                <a:lnTo>
                  <a:pt x="11536" y="13293"/>
                </a:lnTo>
                <a:lnTo>
                  <a:pt x="11901" y="12985"/>
                </a:lnTo>
                <a:lnTo>
                  <a:pt x="12266" y="12677"/>
                </a:lnTo>
                <a:lnTo>
                  <a:pt x="12631" y="12380"/>
                </a:lnTo>
                <a:lnTo>
                  <a:pt x="13008" y="12084"/>
                </a:lnTo>
                <a:lnTo>
                  <a:pt x="13396" y="11798"/>
                </a:lnTo>
                <a:lnTo>
                  <a:pt x="13784" y="11525"/>
                </a:lnTo>
                <a:lnTo>
                  <a:pt x="14183" y="11251"/>
                </a:lnTo>
                <a:lnTo>
                  <a:pt x="14582" y="10988"/>
                </a:lnTo>
                <a:lnTo>
                  <a:pt x="14993" y="10726"/>
                </a:lnTo>
                <a:lnTo>
                  <a:pt x="15415" y="10475"/>
                </a:lnTo>
                <a:lnTo>
                  <a:pt x="15837" y="10235"/>
                </a:lnTo>
                <a:lnTo>
                  <a:pt x="16271" y="10007"/>
                </a:lnTo>
                <a:lnTo>
                  <a:pt x="16705" y="9779"/>
                </a:lnTo>
                <a:lnTo>
                  <a:pt x="17150" y="9551"/>
                </a:lnTo>
                <a:lnTo>
                  <a:pt x="17595" y="9345"/>
                </a:lnTo>
                <a:lnTo>
                  <a:pt x="18051" y="9140"/>
                </a:lnTo>
                <a:lnTo>
                  <a:pt x="18496" y="8957"/>
                </a:lnTo>
                <a:lnTo>
                  <a:pt x="18941" y="8786"/>
                </a:lnTo>
                <a:lnTo>
                  <a:pt x="19386" y="8638"/>
                </a:lnTo>
                <a:lnTo>
                  <a:pt x="19842" y="8501"/>
                </a:lnTo>
                <a:lnTo>
                  <a:pt x="20287" y="8375"/>
                </a:lnTo>
                <a:lnTo>
                  <a:pt x="20744" y="8273"/>
                </a:lnTo>
                <a:lnTo>
                  <a:pt x="21200" y="8181"/>
                </a:lnTo>
                <a:lnTo>
                  <a:pt x="21656" y="8102"/>
                </a:lnTo>
                <a:lnTo>
                  <a:pt x="22113" y="8045"/>
                </a:lnTo>
                <a:lnTo>
                  <a:pt x="22581" y="7999"/>
                </a:lnTo>
                <a:lnTo>
                  <a:pt x="23048" y="7965"/>
                </a:lnTo>
                <a:lnTo>
                  <a:pt x="23505" y="7942"/>
                </a:lnTo>
                <a:lnTo>
                  <a:pt x="23973" y="7942"/>
                </a:lnTo>
                <a:lnTo>
                  <a:pt x="24452" y="7953"/>
                </a:lnTo>
                <a:lnTo>
                  <a:pt x="24920" y="7976"/>
                </a:lnTo>
                <a:lnTo>
                  <a:pt x="25399" y="8010"/>
                </a:lnTo>
                <a:lnTo>
                  <a:pt x="25616" y="8033"/>
                </a:lnTo>
                <a:lnTo>
                  <a:pt x="25844" y="8067"/>
                </a:lnTo>
                <a:lnTo>
                  <a:pt x="26300" y="8159"/>
                </a:lnTo>
                <a:lnTo>
                  <a:pt x="26814" y="8261"/>
                </a:lnTo>
                <a:lnTo>
                  <a:pt x="27373" y="8375"/>
                </a:lnTo>
                <a:lnTo>
                  <a:pt x="25855" y="9528"/>
                </a:lnTo>
                <a:lnTo>
                  <a:pt x="24475" y="10578"/>
                </a:lnTo>
                <a:lnTo>
                  <a:pt x="24269" y="10714"/>
                </a:lnTo>
                <a:lnTo>
                  <a:pt x="24064" y="10851"/>
                </a:lnTo>
                <a:lnTo>
                  <a:pt x="23653" y="11125"/>
                </a:lnTo>
                <a:lnTo>
                  <a:pt x="23448" y="11262"/>
                </a:lnTo>
                <a:lnTo>
                  <a:pt x="23254" y="11410"/>
                </a:lnTo>
                <a:lnTo>
                  <a:pt x="23060" y="11559"/>
                </a:lnTo>
                <a:lnTo>
                  <a:pt x="22889" y="11718"/>
                </a:lnTo>
                <a:lnTo>
                  <a:pt x="22843" y="11764"/>
                </a:lnTo>
                <a:lnTo>
                  <a:pt x="22809" y="11810"/>
                </a:lnTo>
                <a:lnTo>
                  <a:pt x="22752" y="11924"/>
                </a:lnTo>
                <a:lnTo>
                  <a:pt x="22718" y="12049"/>
                </a:lnTo>
                <a:lnTo>
                  <a:pt x="22683" y="12186"/>
                </a:lnTo>
                <a:lnTo>
                  <a:pt x="22638" y="12472"/>
                </a:lnTo>
                <a:lnTo>
                  <a:pt x="22615" y="12620"/>
                </a:lnTo>
                <a:lnTo>
                  <a:pt x="22581" y="12757"/>
                </a:lnTo>
                <a:lnTo>
                  <a:pt x="22843" y="12814"/>
                </a:lnTo>
                <a:lnTo>
                  <a:pt x="23094" y="12894"/>
                </a:lnTo>
                <a:lnTo>
                  <a:pt x="23231" y="12917"/>
                </a:lnTo>
                <a:lnTo>
                  <a:pt x="23357" y="12939"/>
                </a:lnTo>
                <a:lnTo>
                  <a:pt x="23608" y="12939"/>
                </a:lnTo>
                <a:lnTo>
                  <a:pt x="23756" y="12905"/>
                </a:lnTo>
                <a:lnTo>
                  <a:pt x="23904" y="12859"/>
                </a:lnTo>
                <a:lnTo>
                  <a:pt x="24053" y="12802"/>
                </a:lnTo>
                <a:lnTo>
                  <a:pt x="24201" y="12745"/>
                </a:lnTo>
                <a:lnTo>
                  <a:pt x="24486" y="12620"/>
                </a:lnTo>
                <a:lnTo>
                  <a:pt x="24634" y="12551"/>
                </a:lnTo>
                <a:lnTo>
                  <a:pt x="24783" y="12494"/>
                </a:lnTo>
                <a:lnTo>
                  <a:pt x="25673" y="12186"/>
                </a:lnTo>
                <a:lnTo>
                  <a:pt x="26574" y="11890"/>
                </a:lnTo>
                <a:lnTo>
                  <a:pt x="28320" y="11274"/>
                </a:lnTo>
                <a:lnTo>
                  <a:pt x="29198" y="10977"/>
                </a:lnTo>
                <a:lnTo>
                  <a:pt x="30077" y="10692"/>
                </a:lnTo>
                <a:lnTo>
                  <a:pt x="30705" y="10498"/>
                </a:lnTo>
                <a:lnTo>
                  <a:pt x="31343" y="10315"/>
                </a:lnTo>
                <a:lnTo>
                  <a:pt x="31663" y="10235"/>
                </a:lnTo>
                <a:lnTo>
                  <a:pt x="31982" y="10167"/>
                </a:lnTo>
                <a:lnTo>
                  <a:pt x="32302" y="10110"/>
                </a:lnTo>
                <a:lnTo>
                  <a:pt x="32621" y="10064"/>
                </a:lnTo>
                <a:lnTo>
                  <a:pt x="32815" y="10041"/>
                </a:lnTo>
                <a:lnTo>
                  <a:pt x="33009" y="9996"/>
                </a:lnTo>
                <a:lnTo>
                  <a:pt x="33180" y="9939"/>
                </a:lnTo>
                <a:lnTo>
                  <a:pt x="33352" y="9870"/>
                </a:lnTo>
                <a:lnTo>
                  <a:pt x="33500" y="9790"/>
                </a:lnTo>
                <a:lnTo>
                  <a:pt x="33648" y="9699"/>
                </a:lnTo>
                <a:lnTo>
                  <a:pt x="33774" y="9596"/>
                </a:lnTo>
                <a:lnTo>
                  <a:pt x="33899" y="9482"/>
                </a:lnTo>
                <a:lnTo>
                  <a:pt x="33991" y="9357"/>
                </a:lnTo>
                <a:lnTo>
                  <a:pt x="34082" y="9220"/>
                </a:lnTo>
                <a:lnTo>
                  <a:pt x="34150" y="9071"/>
                </a:lnTo>
                <a:lnTo>
                  <a:pt x="34196" y="8912"/>
                </a:lnTo>
                <a:lnTo>
                  <a:pt x="34230" y="8752"/>
                </a:lnTo>
                <a:lnTo>
                  <a:pt x="34242" y="8569"/>
                </a:lnTo>
                <a:lnTo>
                  <a:pt x="34242" y="8387"/>
                </a:lnTo>
                <a:lnTo>
                  <a:pt x="34207" y="8193"/>
                </a:lnTo>
                <a:lnTo>
                  <a:pt x="34150" y="7942"/>
                </a:lnTo>
                <a:lnTo>
                  <a:pt x="34070" y="7679"/>
                </a:lnTo>
                <a:lnTo>
                  <a:pt x="33991" y="7417"/>
                </a:lnTo>
                <a:lnTo>
                  <a:pt x="33888" y="7166"/>
                </a:lnTo>
                <a:lnTo>
                  <a:pt x="33774" y="6915"/>
                </a:lnTo>
                <a:lnTo>
                  <a:pt x="33648" y="6675"/>
                </a:lnTo>
                <a:lnTo>
                  <a:pt x="33511" y="6459"/>
                </a:lnTo>
                <a:lnTo>
                  <a:pt x="33352" y="6253"/>
                </a:lnTo>
                <a:lnTo>
                  <a:pt x="32747" y="5534"/>
                </a:lnTo>
                <a:lnTo>
                  <a:pt x="32131" y="4827"/>
                </a:lnTo>
                <a:lnTo>
                  <a:pt x="30887" y="3423"/>
                </a:lnTo>
                <a:lnTo>
                  <a:pt x="29632" y="2031"/>
                </a:lnTo>
                <a:lnTo>
                  <a:pt x="28366" y="639"/>
                </a:lnTo>
                <a:lnTo>
                  <a:pt x="28229" y="514"/>
                </a:lnTo>
                <a:lnTo>
                  <a:pt x="28092" y="388"/>
                </a:lnTo>
                <a:lnTo>
                  <a:pt x="27943" y="286"/>
                </a:lnTo>
                <a:lnTo>
                  <a:pt x="27795" y="194"/>
                </a:lnTo>
                <a:lnTo>
                  <a:pt x="27647" y="126"/>
                </a:lnTo>
                <a:lnTo>
                  <a:pt x="27487" y="69"/>
                </a:lnTo>
                <a:lnTo>
                  <a:pt x="27327" y="35"/>
                </a:lnTo>
                <a:lnTo>
                  <a:pt x="2716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g2b641fe306a_1_513"/>
          <p:cNvSpPr/>
          <p:nvPr/>
        </p:nvSpPr>
        <p:spPr>
          <a:xfrm>
            <a:off x="3490487" y="3112626"/>
            <a:ext cx="1422240" cy="785323"/>
          </a:xfrm>
          <a:custGeom>
            <a:avLst/>
            <a:gdLst/>
            <a:ahLst/>
            <a:cxnLst/>
            <a:rect l="l" t="t" r="r" b="b"/>
            <a:pathLst>
              <a:path w="385954" h="46927" extrusionOk="0">
                <a:moveTo>
                  <a:pt x="144903" y="1"/>
                </a:moveTo>
                <a:lnTo>
                  <a:pt x="143472" y="11"/>
                </a:lnTo>
                <a:lnTo>
                  <a:pt x="142065" y="33"/>
                </a:lnTo>
                <a:lnTo>
                  <a:pt x="140681" y="65"/>
                </a:lnTo>
                <a:lnTo>
                  <a:pt x="139274" y="102"/>
                </a:lnTo>
                <a:lnTo>
                  <a:pt x="137914" y="155"/>
                </a:lnTo>
                <a:lnTo>
                  <a:pt x="136531" y="214"/>
                </a:lnTo>
                <a:lnTo>
                  <a:pt x="135171" y="283"/>
                </a:lnTo>
                <a:lnTo>
                  <a:pt x="133836" y="363"/>
                </a:lnTo>
                <a:lnTo>
                  <a:pt x="132500" y="454"/>
                </a:lnTo>
                <a:lnTo>
                  <a:pt x="131164" y="556"/>
                </a:lnTo>
                <a:lnTo>
                  <a:pt x="129852" y="668"/>
                </a:lnTo>
                <a:lnTo>
                  <a:pt x="128541" y="790"/>
                </a:lnTo>
                <a:lnTo>
                  <a:pt x="127253" y="918"/>
                </a:lnTo>
                <a:lnTo>
                  <a:pt x="125988" y="1062"/>
                </a:lnTo>
                <a:lnTo>
                  <a:pt x="124724" y="1212"/>
                </a:lnTo>
                <a:lnTo>
                  <a:pt x="123484" y="1377"/>
                </a:lnTo>
                <a:lnTo>
                  <a:pt x="122244" y="1548"/>
                </a:lnTo>
                <a:lnTo>
                  <a:pt x="121027" y="1729"/>
                </a:lnTo>
                <a:lnTo>
                  <a:pt x="119834" y="1927"/>
                </a:lnTo>
                <a:lnTo>
                  <a:pt x="118642" y="2130"/>
                </a:lnTo>
                <a:lnTo>
                  <a:pt x="117473" y="2343"/>
                </a:lnTo>
                <a:lnTo>
                  <a:pt x="116328" y="2567"/>
                </a:lnTo>
                <a:lnTo>
                  <a:pt x="115183" y="2802"/>
                </a:lnTo>
                <a:lnTo>
                  <a:pt x="113728" y="3117"/>
                </a:lnTo>
                <a:lnTo>
                  <a:pt x="112297" y="3431"/>
                </a:lnTo>
                <a:lnTo>
                  <a:pt x="110866" y="3746"/>
                </a:lnTo>
                <a:lnTo>
                  <a:pt x="109459" y="4066"/>
                </a:lnTo>
                <a:lnTo>
                  <a:pt x="108075" y="4392"/>
                </a:lnTo>
                <a:lnTo>
                  <a:pt x="106692" y="4717"/>
                </a:lnTo>
                <a:lnTo>
                  <a:pt x="105332" y="5043"/>
                </a:lnTo>
                <a:lnTo>
                  <a:pt x="103973" y="5374"/>
                </a:lnTo>
                <a:lnTo>
                  <a:pt x="102637" y="5704"/>
                </a:lnTo>
                <a:lnTo>
                  <a:pt x="101301" y="6040"/>
                </a:lnTo>
                <a:lnTo>
                  <a:pt x="99989" y="6377"/>
                </a:lnTo>
                <a:lnTo>
                  <a:pt x="98701" y="6718"/>
                </a:lnTo>
                <a:lnTo>
                  <a:pt x="97413" y="7060"/>
                </a:lnTo>
                <a:lnTo>
                  <a:pt x="96125" y="7406"/>
                </a:lnTo>
                <a:lnTo>
                  <a:pt x="94861" y="7753"/>
                </a:lnTo>
                <a:lnTo>
                  <a:pt x="93621" y="8100"/>
                </a:lnTo>
                <a:lnTo>
                  <a:pt x="92381" y="8452"/>
                </a:lnTo>
                <a:lnTo>
                  <a:pt x="91164" y="8804"/>
                </a:lnTo>
                <a:lnTo>
                  <a:pt x="89948" y="9162"/>
                </a:lnTo>
                <a:lnTo>
                  <a:pt x="88731" y="9519"/>
                </a:lnTo>
                <a:lnTo>
                  <a:pt x="87539" y="9882"/>
                </a:lnTo>
                <a:lnTo>
                  <a:pt x="86370" y="10245"/>
                </a:lnTo>
                <a:lnTo>
                  <a:pt x="85201" y="10608"/>
                </a:lnTo>
                <a:lnTo>
                  <a:pt x="84056" y="10976"/>
                </a:lnTo>
                <a:lnTo>
                  <a:pt x="81766" y="11717"/>
                </a:lnTo>
                <a:lnTo>
                  <a:pt x="79524" y="12464"/>
                </a:lnTo>
                <a:lnTo>
                  <a:pt x="77330" y="13222"/>
                </a:lnTo>
                <a:lnTo>
                  <a:pt x="75159" y="13985"/>
                </a:lnTo>
                <a:lnTo>
                  <a:pt x="73275" y="14668"/>
                </a:lnTo>
                <a:lnTo>
                  <a:pt x="71414" y="15351"/>
                </a:lnTo>
                <a:lnTo>
                  <a:pt x="69578" y="16039"/>
                </a:lnTo>
                <a:lnTo>
                  <a:pt x="67765" y="16727"/>
                </a:lnTo>
                <a:lnTo>
                  <a:pt x="65976" y="17421"/>
                </a:lnTo>
                <a:lnTo>
                  <a:pt x="64211" y="18115"/>
                </a:lnTo>
                <a:lnTo>
                  <a:pt x="62494" y="18814"/>
                </a:lnTo>
                <a:lnTo>
                  <a:pt x="60776" y="19513"/>
                </a:lnTo>
                <a:lnTo>
                  <a:pt x="59083" y="20217"/>
                </a:lnTo>
                <a:lnTo>
                  <a:pt x="57437" y="20921"/>
                </a:lnTo>
                <a:lnTo>
                  <a:pt x="55815" y="21625"/>
                </a:lnTo>
                <a:lnTo>
                  <a:pt x="54217" y="22335"/>
                </a:lnTo>
                <a:lnTo>
                  <a:pt x="52667" y="23050"/>
                </a:lnTo>
                <a:lnTo>
                  <a:pt x="51116" y="23765"/>
                </a:lnTo>
                <a:lnTo>
                  <a:pt x="49613" y="24485"/>
                </a:lnTo>
                <a:lnTo>
                  <a:pt x="48135" y="25205"/>
                </a:lnTo>
                <a:lnTo>
                  <a:pt x="46703" y="25931"/>
                </a:lnTo>
                <a:lnTo>
                  <a:pt x="45296" y="26662"/>
                </a:lnTo>
                <a:lnTo>
                  <a:pt x="43913" y="27393"/>
                </a:lnTo>
                <a:lnTo>
                  <a:pt x="42577" y="28129"/>
                </a:lnTo>
                <a:lnTo>
                  <a:pt x="41265" y="28866"/>
                </a:lnTo>
                <a:lnTo>
                  <a:pt x="40001" y="29607"/>
                </a:lnTo>
                <a:lnTo>
                  <a:pt x="38761" y="30354"/>
                </a:lnTo>
                <a:lnTo>
                  <a:pt x="37568" y="31101"/>
                </a:lnTo>
                <a:lnTo>
                  <a:pt x="36399" y="31854"/>
                </a:lnTo>
                <a:lnTo>
                  <a:pt x="35278" y="32611"/>
                </a:lnTo>
                <a:lnTo>
                  <a:pt x="34181" y="33369"/>
                </a:lnTo>
                <a:lnTo>
                  <a:pt x="33132" y="34137"/>
                </a:lnTo>
                <a:lnTo>
                  <a:pt x="32130" y="34900"/>
                </a:lnTo>
                <a:lnTo>
                  <a:pt x="31152" y="35674"/>
                </a:lnTo>
                <a:lnTo>
                  <a:pt x="30222" y="36447"/>
                </a:lnTo>
                <a:lnTo>
                  <a:pt x="29315" y="37226"/>
                </a:lnTo>
                <a:lnTo>
                  <a:pt x="29220" y="37317"/>
                </a:lnTo>
                <a:lnTo>
                  <a:pt x="29077" y="37397"/>
                </a:lnTo>
                <a:lnTo>
                  <a:pt x="28790" y="37568"/>
                </a:lnTo>
                <a:lnTo>
                  <a:pt x="28456" y="37733"/>
                </a:lnTo>
                <a:lnTo>
                  <a:pt x="28146" y="37899"/>
                </a:lnTo>
                <a:lnTo>
                  <a:pt x="26620" y="37872"/>
                </a:lnTo>
                <a:lnTo>
                  <a:pt x="19607" y="30392"/>
                </a:lnTo>
                <a:lnTo>
                  <a:pt x="19250" y="29965"/>
                </a:lnTo>
                <a:lnTo>
                  <a:pt x="18868" y="29538"/>
                </a:lnTo>
                <a:lnTo>
                  <a:pt x="18653" y="29324"/>
                </a:lnTo>
                <a:lnTo>
                  <a:pt x="18439" y="29111"/>
                </a:lnTo>
                <a:lnTo>
                  <a:pt x="18176" y="28903"/>
                </a:lnTo>
                <a:lnTo>
                  <a:pt x="17890" y="28695"/>
                </a:lnTo>
                <a:lnTo>
                  <a:pt x="17556" y="28492"/>
                </a:lnTo>
                <a:lnTo>
                  <a:pt x="17174" y="28295"/>
                </a:lnTo>
                <a:lnTo>
                  <a:pt x="16984" y="28204"/>
                </a:lnTo>
                <a:lnTo>
                  <a:pt x="16769" y="28108"/>
                </a:lnTo>
                <a:lnTo>
                  <a:pt x="16554" y="28023"/>
                </a:lnTo>
                <a:lnTo>
                  <a:pt x="16316" y="27937"/>
                </a:lnTo>
                <a:lnTo>
                  <a:pt x="16077" y="27852"/>
                </a:lnTo>
                <a:lnTo>
                  <a:pt x="15839" y="27777"/>
                </a:lnTo>
                <a:lnTo>
                  <a:pt x="15576" y="27697"/>
                </a:lnTo>
                <a:lnTo>
                  <a:pt x="15290" y="27628"/>
                </a:lnTo>
                <a:lnTo>
                  <a:pt x="15004" y="27558"/>
                </a:lnTo>
                <a:lnTo>
                  <a:pt x="14718" y="27494"/>
                </a:lnTo>
                <a:lnTo>
                  <a:pt x="14408" y="27430"/>
                </a:lnTo>
                <a:lnTo>
                  <a:pt x="14097" y="27372"/>
                </a:lnTo>
                <a:lnTo>
                  <a:pt x="13764" y="27318"/>
                </a:lnTo>
                <a:lnTo>
                  <a:pt x="13406" y="27270"/>
                </a:lnTo>
                <a:lnTo>
                  <a:pt x="13072" y="27228"/>
                </a:lnTo>
                <a:lnTo>
                  <a:pt x="12690" y="27185"/>
                </a:lnTo>
                <a:lnTo>
                  <a:pt x="12309" y="27148"/>
                </a:lnTo>
                <a:lnTo>
                  <a:pt x="11927" y="27116"/>
                </a:lnTo>
                <a:lnTo>
                  <a:pt x="11521" y="27089"/>
                </a:lnTo>
                <a:lnTo>
                  <a:pt x="11092" y="27068"/>
                </a:lnTo>
                <a:lnTo>
                  <a:pt x="10663" y="27046"/>
                </a:lnTo>
                <a:lnTo>
                  <a:pt x="10233" y="27036"/>
                </a:lnTo>
                <a:lnTo>
                  <a:pt x="9756" y="27025"/>
                </a:lnTo>
                <a:lnTo>
                  <a:pt x="8802" y="27025"/>
                </a:lnTo>
                <a:lnTo>
                  <a:pt x="8301" y="27036"/>
                </a:lnTo>
                <a:lnTo>
                  <a:pt x="7777" y="27046"/>
                </a:lnTo>
                <a:lnTo>
                  <a:pt x="7252" y="27068"/>
                </a:lnTo>
                <a:lnTo>
                  <a:pt x="6751" y="27089"/>
                </a:lnTo>
                <a:lnTo>
                  <a:pt x="6274" y="27116"/>
                </a:lnTo>
                <a:lnTo>
                  <a:pt x="5821" y="27148"/>
                </a:lnTo>
                <a:lnTo>
                  <a:pt x="5368" y="27180"/>
                </a:lnTo>
                <a:lnTo>
                  <a:pt x="4938" y="27217"/>
                </a:lnTo>
                <a:lnTo>
                  <a:pt x="4533" y="27260"/>
                </a:lnTo>
                <a:lnTo>
                  <a:pt x="4151" y="27302"/>
                </a:lnTo>
                <a:lnTo>
                  <a:pt x="3769" y="27350"/>
                </a:lnTo>
                <a:lnTo>
                  <a:pt x="3412" y="27404"/>
                </a:lnTo>
                <a:lnTo>
                  <a:pt x="3078" y="27457"/>
                </a:lnTo>
                <a:lnTo>
                  <a:pt x="2768" y="27516"/>
                </a:lnTo>
                <a:lnTo>
                  <a:pt x="2458" y="27574"/>
                </a:lnTo>
                <a:lnTo>
                  <a:pt x="2171" y="27638"/>
                </a:lnTo>
                <a:lnTo>
                  <a:pt x="1909" y="27708"/>
                </a:lnTo>
                <a:lnTo>
                  <a:pt x="1670" y="27777"/>
                </a:lnTo>
                <a:lnTo>
                  <a:pt x="1432" y="27847"/>
                </a:lnTo>
                <a:lnTo>
                  <a:pt x="1217" y="27921"/>
                </a:lnTo>
                <a:lnTo>
                  <a:pt x="1026" y="28001"/>
                </a:lnTo>
                <a:lnTo>
                  <a:pt x="836" y="28081"/>
                </a:lnTo>
                <a:lnTo>
                  <a:pt x="692" y="28161"/>
                </a:lnTo>
                <a:lnTo>
                  <a:pt x="526" y="28247"/>
                </a:lnTo>
                <a:lnTo>
                  <a:pt x="406" y="28332"/>
                </a:lnTo>
                <a:lnTo>
                  <a:pt x="311" y="28423"/>
                </a:lnTo>
                <a:lnTo>
                  <a:pt x="215" y="28513"/>
                </a:lnTo>
                <a:lnTo>
                  <a:pt x="120" y="28604"/>
                </a:lnTo>
                <a:lnTo>
                  <a:pt x="72" y="28700"/>
                </a:lnTo>
                <a:lnTo>
                  <a:pt x="25" y="28796"/>
                </a:lnTo>
                <a:lnTo>
                  <a:pt x="1" y="28892"/>
                </a:lnTo>
                <a:lnTo>
                  <a:pt x="1" y="28994"/>
                </a:lnTo>
                <a:lnTo>
                  <a:pt x="1" y="29095"/>
                </a:lnTo>
                <a:lnTo>
                  <a:pt x="48" y="29196"/>
                </a:lnTo>
                <a:lnTo>
                  <a:pt x="72" y="29303"/>
                </a:lnTo>
                <a:lnTo>
                  <a:pt x="430" y="29927"/>
                </a:lnTo>
                <a:lnTo>
                  <a:pt x="788" y="30557"/>
                </a:lnTo>
                <a:lnTo>
                  <a:pt x="1217" y="31187"/>
                </a:lnTo>
                <a:lnTo>
                  <a:pt x="1670" y="31811"/>
                </a:lnTo>
                <a:lnTo>
                  <a:pt x="2171" y="32435"/>
                </a:lnTo>
                <a:lnTo>
                  <a:pt x="2720" y="33059"/>
                </a:lnTo>
                <a:lnTo>
                  <a:pt x="3316" y="33678"/>
                </a:lnTo>
                <a:lnTo>
                  <a:pt x="3960" y="34292"/>
                </a:lnTo>
                <a:lnTo>
                  <a:pt x="5391" y="35594"/>
                </a:lnTo>
                <a:lnTo>
                  <a:pt x="6846" y="36890"/>
                </a:lnTo>
                <a:lnTo>
                  <a:pt x="8325" y="38192"/>
                </a:lnTo>
                <a:lnTo>
                  <a:pt x="9804" y="39489"/>
                </a:lnTo>
                <a:lnTo>
                  <a:pt x="11354" y="40785"/>
                </a:lnTo>
                <a:lnTo>
                  <a:pt x="12929" y="42076"/>
                </a:lnTo>
                <a:lnTo>
                  <a:pt x="13740" y="42722"/>
                </a:lnTo>
                <a:lnTo>
                  <a:pt x="14551" y="43362"/>
                </a:lnTo>
                <a:lnTo>
                  <a:pt x="15409" y="44008"/>
                </a:lnTo>
                <a:lnTo>
                  <a:pt x="16244" y="44648"/>
                </a:lnTo>
                <a:lnTo>
                  <a:pt x="16578" y="44888"/>
                </a:lnTo>
                <a:lnTo>
                  <a:pt x="16912" y="45112"/>
                </a:lnTo>
                <a:lnTo>
                  <a:pt x="17270" y="45320"/>
                </a:lnTo>
                <a:lnTo>
                  <a:pt x="17628" y="45512"/>
                </a:lnTo>
                <a:lnTo>
                  <a:pt x="17985" y="45694"/>
                </a:lnTo>
                <a:lnTo>
                  <a:pt x="18367" y="45864"/>
                </a:lnTo>
                <a:lnTo>
                  <a:pt x="18749" y="46019"/>
                </a:lnTo>
                <a:lnTo>
                  <a:pt x="19154" y="46158"/>
                </a:lnTo>
                <a:lnTo>
                  <a:pt x="19560" y="46286"/>
                </a:lnTo>
                <a:lnTo>
                  <a:pt x="19989" y="46403"/>
                </a:lnTo>
                <a:lnTo>
                  <a:pt x="20442" y="46505"/>
                </a:lnTo>
                <a:lnTo>
                  <a:pt x="20895" y="46595"/>
                </a:lnTo>
                <a:lnTo>
                  <a:pt x="21372" y="46675"/>
                </a:lnTo>
                <a:lnTo>
                  <a:pt x="21873" y="46745"/>
                </a:lnTo>
                <a:lnTo>
                  <a:pt x="22398" y="46804"/>
                </a:lnTo>
                <a:lnTo>
                  <a:pt x="22947" y="46846"/>
                </a:lnTo>
                <a:lnTo>
                  <a:pt x="23495" y="46884"/>
                </a:lnTo>
                <a:lnTo>
                  <a:pt x="24092" y="46905"/>
                </a:lnTo>
                <a:lnTo>
                  <a:pt x="24688" y="46921"/>
                </a:lnTo>
                <a:lnTo>
                  <a:pt x="25332" y="46926"/>
                </a:lnTo>
                <a:lnTo>
                  <a:pt x="26000" y="46921"/>
                </a:lnTo>
                <a:lnTo>
                  <a:pt x="26691" y="46905"/>
                </a:lnTo>
                <a:lnTo>
                  <a:pt x="27407" y="46878"/>
                </a:lnTo>
                <a:lnTo>
                  <a:pt x="28146" y="46846"/>
                </a:lnTo>
                <a:lnTo>
                  <a:pt x="28934" y="46804"/>
                </a:lnTo>
                <a:lnTo>
                  <a:pt x="29745" y="46756"/>
                </a:lnTo>
                <a:lnTo>
                  <a:pt x="30603" y="46697"/>
                </a:lnTo>
                <a:lnTo>
                  <a:pt x="31486" y="46633"/>
                </a:lnTo>
                <a:lnTo>
                  <a:pt x="32392" y="46558"/>
                </a:lnTo>
                <a:lnTo>
                  <a:pt x="33346" y="46473"/>
                </a:lnTo>
                <a:lnTo>
                  <a:pt x="34324" y="46387"/>
                </a:lnTo>
                <a:lnTo>
                  <a:pt x="35350" y="46291"/>
                </a:lnTo>
                <a:lnTo>
                  <a:pt x="36399" y="46190"/>
                </a:lnTo>
                <a:lnTo>
                  <a:pt x="37401" y="46083"/>
                </a:lnTo>
                <a:lnTo>
                  <a:pt x="38403" y="45977"/>
                </a:lnTo>
                <a:lnTo>
                  <a:pt x="39381" y="45859"/>
                </a:lnTo>
                <a:lnTo>
                  <a:pt x="40335" y="45742"/>
                </a:lnTo>
                <a:lnTo>
                  <a:pt x="41289" y="45619"/>
                </a:lnTo>
                <a:lnTo>
                  <a:pt x="42195" y="45496"/>
                </a:lnTo>
                <a:lnTo>
                  <a:pt x="43102" y="45363"/>
                </a:lnTo>
                <a:lnTo>
                  <a:pt x="44008" y="45230"/>
                </a:lnTo>
                <a:lnTo>
                  <a:pt x="44867" y="45096"/>
                </a:lnTo>
                <a:lnTo>
                  <a:pt x="45749" y="44957"/>
                </a:lnTo>
                <a:lnTo>
                  <a:pt x="46584" y="44813"/>
                </a:lnTo>
                <a:lnTo>
                  <a:pt x="47419" y="44669"/>
                </a:lnTo>
                <a:lnTo>
                  <a:pt x="48254" y="44520"/>
                </a:lnTo>
                <a:lnTo>
                  <a:pt x="49065" y="44371"/>
                </a:lnTo>
                <a:lnTo>
                  <a:pt x="49876" y="44216"/>
                </a:lnTo>
                <a:lnTo>
                  <a:pt x="51474" y="43901"/>
                </a:lnTo>
                <a:lnTo>
                  <a:pt x="53024" y="43586"/>
                </a:lnTo>
                <a:lnTo>
                  <a:pt x="54551" y="43261"/>
                </a:lnTo>
                <a:lnTo>
                  <a:pt x="56077" y="42930"/>
                </a:lnTo>
                <a:lnTo>
                  <a:pt x="59083" y="42258"/>
                </a:lnTo>
                <a:lnTo>
                  <a:pt x="62088" y="41585"/>
                </a:lnTo>
                <a:lnTo>
                  <a:pt x="67860" y="40310"/>
                </a:lnTo>
                <a:lnTo>
                  <a:pt x="73633" y="39035"/>
                </a:lnTo>
                <a:lnTo>
                  <a:pt x="79381" y="37755"/>
                </a:lnTo>
                <a:lnTo>
                  <a:pt x="85129" y="36469"/>
                </a:lnTo>
                <a:lnTo>
                  <a:pt x="90854" y="35188"/>
                </a:lnTo>
                <a:lnTo>
                  <a:pt x="96579" y="33897"/>
                </a:lnTo>
                <a:lnTo>
                  <a:pt x="102279" y="32606"/>
                </a:lnTo>
                <a:lnTo>
                  <a:pt x="107980" y="31315"/>
                </a:lnTo>
                <a:lnTo>
                  <a:pt x="108505" y="31192"/>
                </a:lnTo>
                <a:lnTo>
                  <a:pt x="109006" y="31064"/>
                </a:lnTo>
                <a:lnTo>
                  <a:pt x="109506" y="30936"/>
                </a:lnTo>
                <a:lnTo>
                  <a:pt x="110007" y="30808"/>
                </a:lnTo>
                <a:lnTo>
                  <a:pt x="110484" y="30669"/>
                </a:lnTo>
                <a:lnTo>
                  <a:pt x="110961" y="30536"/>
                </a:lnTo>
                <a:lnTo>
                  <a:pt x="111415" y="30397"/>
                </a:lnTo>
                <a:lnTo>
                  <a:pt x="111844" y="30253"/>
                </a:lnTo>
                <a:lnTo>
                  <a:pt x="112703" y="29965"/>
                </a:lnTo>
                <a:lnTo>
                  <a:pt x="113514" y="29671"/>
                </a:lnTo>
                <a:lnTo>
                  <a:pt x="114277" y="29373"/>
                </a:lnTo>
                <a:lnTo>
                  <a:pt x="114992" y="29074"/>
                </a:lnTo>
                <a:lnTo>
                  <a:pt x="115112" y="29010"/>
                </a:lnTo>
                <a:lnTo>
                  <a:pt x="115207" y="28935"/>
                </a:lnTo>
                <a:lnTo>
                  <a:pt x="115279" y="28855"/>
                </a:lnTo>
                <a:lnTo>
                  <a:pt x="115303" y="28770"/>
                </a:lnTo>
                <a:lnTo>
                  <a:pt x="115326" y="28679"/>
                </a:lnTo>
                <a:lnTo>
                  <a:pt x="115326" y="28588"/>
                </a:lnTo>
                <a:lnTo>
                  <a:pt x="115279" y="28492"/>
                </a:lnTo>
                <a:lnTo>
                  <a:pt x="115207" y="28396"/>
                </a:lnTo>
                <a:lnTo>
                  <a:pt x="115136" y="28305"/>
                </a:lnTo>
                <a:lnTo>
                  <a:pt x="115040" y="28215"/>
                </a:lnTo>
                <a:lnTo>
                  <a:pt x="114897" y="28129"/>
                </a:lnTo>
                <a:lnTo>
                  <a:pt x="114754" y="28049"/>
                </a:lnTo>
                <a:lnTo>
                  <a:pt x="114587" y="27969"/>
                </a:lnTo>
                <a:lnTo>
                  <a:pt x="114420" y="27905"/>
                </a:lnTo>
                <a:lnTo>
                  <a:pt x="114229" y="27847"/>
                </a:lnTo>
                <a:lnTo>
                  <a:pt x="114015" y="27799"/>
                </a:lnTo>
                <a:lnTo>
                  <a:pt x="113752" y="27761"/>
                </a:lnTo>
                <a:lnTo>
                  <a:pt x="113490" y="27724"/>
                </a:lnTo>
                <a:lnTo>
                  <a:pt x="113180" y="27697"/>
                </a:lnTo>
                <a:lnTo>
                  <a:pt x="112846" y="27676"/>
                </a:lnTo>
                <a:lnTo>
                  <a:pt x="112464" y="27660"/>
                </a:lnTo>
                <a:lnTo>
                  <a:pt x="112083" y="27649"/>
                </a:lnTo>
                <a:lnTo>
                  <a:pt x="111701" y="27638"/>
                </a:lnTo>
                <a:lnTo>
                  <a:pt x="110866" y="27638"/>
                </a:lnTo>
                <a:lnTo>
                  <a:pt x="110461" y="27649"/>
                </a:lnTo>
                <a:lnTo>
                  <a:pt x="110031" y="27660"/>
                </a:lnTo>
                <a:lnTo>
                  <a:pt x="109626" y="27676"/>
                </a:lnTo>
                <a:lnTo>
                  <a:pt x="109244" y="27692"/>
                </a:lnTo>
                <a:lnTo>
                  <a:pt x="108862" y="27713"/>
                </a:lnTo>
                <a:lnTo>
                  <a:pt x="108505" y="27740"/>
                </a:lnTo>
                <a:lnTo>
                  <a:pt x="108171" y="27772"/>
                </a:lnTo>
                <a:lnTo>
                  <a:pt x="107765" y="27809"/>
                </a:lnTo>
                <a:lnTo>
                  <a:pt x="107407" y="27852"/>
                </a:lnTo>
                <a:lnTo>
                  <a:pt x="107026" y="27905"/>
                </a:lnTo>
                <a:lnTo>
                  <a:pt x="106668" y="27959"/>
                </a:lnTo>
                <a:lnTo>
                  <a:pt x="106310" y="28017"/>
                </a:lnTo>
                <a:lnTo>
                  <a:pt x="105976" y="28076"/>
                </a:lnTo>
                <a:lnTo>
                  <a:pt x="105285" y="28209"/>
                </a:lnTo>
                <a:lnTo>
                  <a:pt x="104617" y="28343"/>
                </a:lnTo>
                <a:lnTo>
                  <a:pt x="103973" y="28487"/>
                </a:lnTo>
                <a:lnTo>
                  <a:pt x="103305" y="28626"/>
                </a:lnTo>
                <a:lnTo>
                  <a:pt x="102637" y="28754"/>
                </a:lnTo>
                <a:lnTo>
                  <a:pt x="46918" y="39355"/>
                </a:lnTo>
                <a:lnTo>
                  <a:pt x="44700" y="38971"/>
                </a:lnTo>
                <a:lnTo>
                  <a:pt x="45702" y="38245"/>
                </a:lnTo>
                <a:lnTo>
                  <a:pt x="46656" y="37520"/>
                </a:lnTo>
                <a:lnTo>
                  <a:pt x="48588" y="36063"/>
                </a:lnTo>
                <a:lnTo>
                  <a:pt x="49590" y="35338"/>
                </a:lnTo>
                <a:lnTo>
                  <a:pt x="50591" y="34612"/>
                </a:lnTo>
                <a:lnTo>
                  <a:pt x="51617" y="33892"/>
                </a:lnTo>
                <a:lnTo>
                  <a:pt x="52667" y="33171"/>
                </a:lnTo>
                <a:lnTo>
                  <a:pt x="53358" y="32729"/>
                </a:lnTo>
                <a:lnTo>
                  <a:pt x="54050" y="32286"/>
                </a:lnTo>
                <a:lnTo>
                  <a:pt x="54766" y="31843"/>
                </a:lnTo>
                <a:lnTo>
                  <a:pt x="55481" y="31400"/>
                </a:lnTo>
                <a:lnTo>
                  <a:pt x="56960" y="30525"/>
                </a:lnTo>
                <a:lnTo>
                  <a:pt x="58486" y="29655"/>
                </a:lnTo>
                <a:lnTo>
                  <a:pt x="60061" y="28791"/>
                </a:lnTo>
                <a:lnTo>
                  <a:pt x="61683" y="27937"/>
                </a:lnTo>
                <a:lnTo>
                  <a:pt x="63376" y="27084"/>
                </a:lnTo>
                <a:lnTo>
                  <a:pt x="65094" y="26241"/>
                </a:lnTo>
                <a:lnTo>
                  <a:pt x="66859" y="25403"/>
                </a:lnTo>
                <a:lnTo>
                  <a:pt x="68671" y="24571"/>
                </a:lnTo>
                <a:lnTo>
                  <a:pt x="70532" y="23744"/>
                </a:lnTo>
                <a:lnTo>
                  <a:pt x="72440" y="22922"/>
                </a:lnTo>
                <a:lnTo>
                  <a:pt x="74396" y="22111"/>
                </a:lnTo>
                <a:lnTo>
                  <a:pt x="76376" y="21300"/>
                </a:lnTo>
                <a:lnTo>
                  <a:pt x="78427" y="20500"/>
                </a:lnTo>
                <a:lnTo>
                  <a:pt x="80502" y="19699"/>
                </a:lnTo>
                <a:lnTo>
                  <a:pt x="82625" y="18910"/>
                </a:lnTo>
                <a:lnTo>
                  <a:pt x="84796" y="18120"/>
                </a:lnTo>
                <a:lnTo>
                  <a:pt x="87014" y="17341"/>
                </a:lnTo>
                <a:lnTo>
                  <a:pt x="89256" y="16567"/>
                </a:lnTo>
                <a:lnTo>
                  <a:pt x="91546" y="15794"/>
                </a:lnTo>
                <a:lnTo>
                  <a:pt x="93883" y="15031"/>
                </a:lnTo>
                <a:lnTo>
                  <a:pt x="96245" y="14268"/>
                </a:lnTo>
                <a:lnTo>
                  <a:pt x="98654" y="13515"/>
                </a:lnTo>
                <a:lnTo>
                  <a:pt x="101087" y="12763"/>
                </a:lnTo>
                <a:lnTo>
                  <a:pt x="103567" y="12022"/>
                </a:lnTo>
                <a:lnTo>
                  <a:pt x="106096" y="11280"/>
                </a:lnTo>
                <a:lnTo>
                  <a:pt x="108648" y="10544"/>
                </a:lnTo>
                <a:lnTo>
                  <a:pt x="111248" y="9813"/>
                </a:lnTo>
                <a:lnTo>
                  <a:pt x="113871" y="9087"/>
                </a:lnTo>
                <a:lnTo>
                  <a:pt x="116519" y="8367"/>
                </a:lnTo>
                <a:lnTo>
                  <a:pt x="119214" y="7652"/>
                </a:lnTo>
                <a:lnTo>
                  <a:pt x="120502" y="7321"/>
                </a:lnTo>
                <a:lnTo>
                  <a:pt x="121790" y="6995"/>
                </a:lnTo>
                <a:lnTo>
                  <a:pt x="123126" y="6675"/>
                </a:lnTo>
                <a:lnTo>
                  <a:pt x="124486" y="6371"/>
                </a:lnTo>
                <a:lnTo>
                  <a:pt x="125177" y="6222"/>
                </a:lnTo>
                <a:lnTo>
                  <a:pt x="125869" y="6072"/>
                </a:lnTo>
                <a:lnTo>
                  <a:pt x="126585" y="5928"/>
                </a:lnTo>
                <a:lnTo>
                  <a:pt x="127300" y="5790"/>
                </a:lnTo>
                <a:lnTo>
                  <a:pt x="128040" y="5651"/>
                </a:lnTo>
                <a:lnTo>
                  <a:pt x="128779" y="5518"/>
                </a:lnTo>
                <a:lnTo>
                  <a:pt x="129518" y="5390"/>
                </a:lnTo>
                <a:lnTo>
                  <a:pt x="130306" y="5267"/>
                </a:lnTo>
                <a:lnTo>
                  <a:pt x="131069" y="5144"/>
                </a:lnTo>
                <a:lnTo>
                  <a:pt x="131880" y="5027"/>
                </a:lnTo>
                <a:lnTo>
                  <a:pt x="132691" y="4915"/>
                </a:lnTo>
                <a:lnTo>
                  <a:pt x="133502" y="4808"/>
                </a:lnTo>
                <a:lnTo>
                  <a:pt x="134361" y="4707"/>
                </a:lnTo>
                <a:lnTo>
                  <a:pt x="135195" y="4611"/>
                </a:lnTo>
                <a:lnTo>
                  <a:pt x="136078" y="4520"/>
                </a:lnTo>
                <a:lnTo>
                  <a:pt x="136960" y="4434"/>
                </a:lnTo>
                <a:lnTo>
                  <a:pt x="137867" y="4354"/>
                </a:lnTo>
                <a:lnTo>
                  <a:pt x="138797" y="4285"/>
                </a:lnTo>
                <a:lnTo>
                  <a:pt x="139751" y="4216"/>
                </a:lnTo>
                <a:lnTo>
                  <a:pt x="140705" y="4157"/>
                </a:lnTo>
                <a:lnTo>
                  <a:pt x="141707" y="4104"/>
                </a:lnTo>
                <a:lnTo>
                  <a:pt x="142709" y="4056"/>
                </a:lnTo>
                <a:lnTo>
                  <a:pt x="143734" y="4018"/>
                </a:lnTo>
                <a:lnTo>
                  <a:pt x="144784" y="3986"/>
                </a:lnTo>
                <a:lnTo>
                  <a:pt x="145786" y="3960"/>
                </a:lnTo>
                <a:lnTo>
                  <a:pt x="146788" y="3938"/>
                </a:lnTo>
                <a:lnTo>
                  <a:pt x="147765" y="3928"/>
                </a:lnTo>
                <a:lnTo>
                  <a:pt x="148743" y="3917"/>
                </a:lnTo>
                <a:lnTo>
                  <a:pt x="150699" y="3917"/>
                </a:lnTo>
                <a:lnTo>
                  <a:pt x="151677" y="3922"/>
                </a:lnTo>
                <a:lnTo>
                  <a:pt x="152631" y="3938"/>
                </a:lnTo>
                <a:lnTo>
                  <a:pt x="153585" y="3954"/>
                </a:lnTo>
                <a:lnTo>
                  <a:pt x="154540" y="3976"/>
                </a:lnTo>
                <a:lnTo>
                  <a:pt x="155494" y="4002"/>
                </a:lnTo>
                <a:lnTo>
                  <a:pt x="156424" y="4034"/>
                </a:lnTo>
                <a:lnTo>
                  <a:pt x="157378" y="4072"/>
                </a:lnTo>
                <a:lnTo>
                  <a:pt x="158284" y="4114"/>
                </a:lnTo>
                <a:lnTo>
                  <a:pt x="159215" y="4162"/>
                </a:lnTo>
                <a:lnTo>
                  <a:pt x="160121" y="4210"/>
                </a:lnTo>
                <a:lnTo>
                  <a:pt x="161027" y="4269"/>
                </a:lnTo>
                <a:lnTo>
                  <a:pt x="161934" y="4328"/>
                </a:lnTo>
                <a:lnTo>
                  <a:pt x="162840" y="4392"/>
                </a:lnTo>
                <a:lnTo>
                  <a:pt x="163723" y="4461"/>
                </a:lnTo>
                <a:lnTo>
                  <a:pt x="164605" y="4530"/>
                </a:lnTo>
                <a:lnTo>
                  <a:pt x="165464" y="4611"/>
                </a:lnTo>
                <a:lnTo>
                  <a:pt x="166323" y="4691"/>
                </a:lnTo>
                <a:lnTo>
                  <a:pt x="167181" y="4776"/>
                </a:lnTo>
                <a:lnTo>
                  <a:pt x="168040" y="4867"/>
                </a:lnTo>
                <a:lnTo>
                  <a:pt x="168875" y="4957"/>
                </a:lnTo>
                <a:lnTo>
                  <a:pt x="169710" y="5053"/>
                </a:lnTo>
                <a:lnTo>
                  <a:pt x="170544" y="5155"/>
                </a:lnTo>
                <a:lnTo>
                  <a:pt x="171355" y="5261"/>
                </a:lnTo>
                <a:lnTo>
                  <a:pt x="172166" y="5368"/>
                </a:lnTo>
                <a:lnTo>
                  <a:pt x="172953" y="5480"/>
                </a:lnTo>
                <a:lnTo>
                  <a:pt x="173764" y="5598"/>
                </a:lnTo>
                <a:lnTo>
                  <a:pt x="176340" y="5987"/>
                </a:lnTo>
                <a:lnTo>
                  <a:pt x="178893" y="6382"/>
                </a:lnTo>
                <a:lnTo>
                  <a:pt x="181445" y="6782"/>
                </a:lnTo>
                <a:lnTo>
                  <a:pt x="183973" y="7188"/>
                </a:lnTo>
                <a:lnTo>
                  <a:pt x="186502" y="7598"/>
                </a:lnTo>
                <a:lnTo>
                  <a:pt x="189006" y="8009"/>
                </a:lnTo>
                <a:lnTo>
                  <a:pt x="191487" y="8431"/>
                </a:lnTo>
                <a:lnTo>
                  <a:pt x="193967" y="8852"/>
                </a:lnTo>
                <a:lnTo>
                  <a:pt x="198905" y="9701"/>
                </a:lnTo>
                <a:lnTo>
                  <a:pt x="203818" y="10560"/>
                </a:lnTo>
                <a:lnTo>
                  <a:pt x="213622" y="12283"/>
                </a:lnTo>
                <a:lnTo>
                  <a:pt x="215315" y="12582"/>
                </a:lnTo>
                <a:lnTo>
                  <a:pt x="216961" y="12891"/>
                </a:lnTo>
                <a:lnTo>
                  <a:pt x="218607" y="13201"/>
                </a:lnTo>
                <a:lnTo>
                  <a:pt x="220229" y="13515"/>
                </a:lnTo>
                <a:lnTo>
                  <a:pt x="223449" y="14156"/>
                </a:lnTo>
                <a:lnTo>
                  <a:pt x="226669" y="14796"/>
                </a:lnTo>
                <a:lnTo>
                  <a:pt x="228267" y="15116"/>
                </a:lnTo>
                <a:lnTo>
                  <a:pt x="229889" y="15431"/>
                </a:lnTo>
                <a:lnTo>
                  <a:pt x="231535" y="15740"/>
                </a:lnTo>
                <a:lnTo>
                  <a:pt x="233180" y="16050"/>
                </a:lnTo>
                <a:lnTo>
                  <a:pt x="234850" y="16349"/>
                </a:lnTo>
                <a:lnTo>
                  <a:pt x="236544" y="16642"/>
                </a:lnTo>
                <a:lnTo>
                  <a:pt x="238261" y="16925"/>
                </a:lnTo>
                <a:lnTo>
                  <a:pt x="239120" y="17064"/>
                </a:lnTo>
                <a:lnTo>
                  <a:pt x="240002" y="17197"/>
                </a:lnTo>
                <a:lnTo>
                  <a:pt x="240932" y="17336"/>
                </a:lnTo>
                <a:lnTo>
                  <a:pt x="241863" y="17469"/>
                </a:lnTo>
                <a:lnTo>
                  <a:pt x="242769" y="17597"/>
                </a:lnTo>
                <a:lnTo>
                  <a:pt x="243699" y="17720"/>
                </a:lnTo>
                <a:lnTo>
                  <a:pt x="244606" y="17837"/>
                </a:lnTo>
                <a:lnTo>
                  <a:pt x="245512" y="17949"/>
                </a:lnTo>
                <a:lnTo>
                  <a:pt x="246395" y="18056"/>
                </a:lnTo>
                <a:lnTo>
                  <a:pt x="247301" y="18152"/>
                </a:lnTo>
                <a:lnTo>
                  <a:pt x="248183" y="18248"/>
                </a:lnTo>
                <a:lnTo>
                  <a:pt x="249066" y="18339"/>
                </a:lnTo>
                <a:lnTo>
                  <a:pt x="249925" y="18424"/>
                </a:lnTo>
                <a:lnTo>
                  <a:pt x="250807" y="18499"/>
                </a:lnTo>
                <a:lnTo>
                  <a:pt x="251666" y="18573"/>
                </a:lnTo>
                <a:lnTo>
                  <a:pt x="252525" y="18638"/>
                </a:lnTo>
                <a:lnTo>
                  <a:pt x="253383" y="18702"/>
                </a:lnTo>
                <a:lnTo>
                  <a:pt x="254242" y="18760"/>
                </a:lnTo>
                <a:lnTo>
                  <a:pt x="255077" y="18808"/>
                </a:lnTo>
                <a:lnTo>
                  <a:pt x="255935" y="18856"/>
                </a:lnTo>
                <a:lnTo>
                  <a:pt x="256770" y="18894"/>
                </a:lnTo>
                <a:lnTo>
                  <a:pt x="257581" y="18926"/>
                </a:lnTo>
                <a:lnTo>
                  <a:pt x="258416" y="18958"/>
                </a:lnTo>
                <a:lnTo>
                  <a:pt x="259227" y="18979"/>
                </a:lnTo>
                <a:lnTo>
                  <a:pt x="260062" y="18995"/>
                </a:lnTo>
                <a:lnTo>
                  <a:pt x="260849" y="19011"/>
                </a:lnTo>
                <a:lnTo>
                  <a:pt x="261660" y="19016"/>
                </a:lnTo>
                <a:lnTo>
                  <a:pt x="262471" y="19016"/>
                </a:lnTo>
                <a:lnTo>
                  <a:pt x="263258" y="19011"/>
                </a:lnTo>
                <a:lnTo>
                  <a:pt x="264045" y="19000"/>
                </a:lnTo>
                <a:lnTo>
                  <a:pt x="264832" y="18984"/>
                </a:lnTo>
                <a:lnTo>
                  <a:pt x="265619" y="18963"/>
                </a:lnTo>
                <a:lnTo>
                  <a:pt x="266383" y="18936"/>
                </a:lnTo>
                <a:lnTo>
                  <a:pt x="267146" y="18904"/>
                </a:lnTo>
                <a:lnTo>
                  <a:pt x="267909" y="18867"/>
                </a:lnTo>
                <a:lnTo>
                  <a:pt x="268673" y="18824"/>
                </a:lnTo>
                <a:lnTo>
                  <a:pt x="269436" y="18776"/>
                </a:lnTo>
                <a:lnTo>
                  <a:pt x="270175" y="18723"/>
                </a:lnTo>
                <a:lnTo>
                  <a:pt x="270915" y="18664"/>
                </a:lnTo>
                <a:lnTo>
                  <a:pt x="271654" y="18600"/>
                </a:lnTo>
                <a:lnTo>
                  <a:pt x="272393" y="18531"/>
                </a:lnTo>
                <a:lnTo>
                  <a:pt x="273109" y="18451"/>
                </a:lnTo>
                <a:lnTo>
                  <a:pt x="273848" y="18371"/>
                </a:lnTo>
                <a:lnTo>
                  <a:pt x="274564" y="18285"/>
                </a:lnTo>
                <a:lnTo>
                  <a:pt x="275280" y="18189"/>
                </a:lnTo>
                <a:lnTo>
                  <a:pt x="275995" y="18093"/>
                </a:lnTo>
                <a:lnTo>
                  <a:pt x="276687" y="17992"/>
                </a:lnTo>
                <a:lnTo>
                  <a:pt x="277379" y="17880"/>
                </a:lnTo>
                <a:lnTo>
                  <a:pt x="278070" y="17768"/>
                </a:lnTo>
                <a:lnTo>
                  <a:pt x="278762" y="17645"/>
                </a:lnTo>
                <a:lnTo>
                  <a:pt x="279454" y="17522"/>
                </a:lnTo>
                <a:lnTo>
                  <a:pt x="280122" y="17389"/>
                </a:lnTo>
                <a:lnTo>
                  <a:pt x="280789" y="17256"/>
                </a:lnTo>
                <a:lnTo>
                  <a:pt x="281457" y="17112"/>
                </a:lnTo>
                <a:lnTo>
                  <a:pt x="282125" y="16962"/>
                </a:lnTo>
                <a:lnTo>
                  <a:pt x="282793" y="16813"/>
                </a:lnTo>
                <a:lnTo>
                  <a:pt x="283437" y="16653"/>
                </a:lnTo>
                <a:lnTo>
                  <a:pt x="284081" y="16487"/>
                </a:lnTo>
                <a:lnTo>
                  <a:pt x="284725" y="16317"/>
                </a:lnTo>
                <a:lnTo>
                  <a:pt x="285369" y="16146"/>
                </a:lnTo>
                <a:lnTo>
                  <a:pt x="286013" y="15964"/>
                </a:lnTo>
                <a:lnTo>
                  <a:pt x="286633" y="15778"/>
                </a:lnTo>
                <a:lnTo>
                  <a:pt x="287253" y="15586"/>
                </a:lnTo>
                <a:lnTo>
                  <a:pt x="287874" y="15388"/>
                </a:lnTo>
                <a:lnTo>
                  <a:pt x="288494" y="15185"/>
                </a:lnTo>
                <a:lnTo>
                  <a:pt x="289090" y="14977"/>
                </a:lnTo>
                <a:lnTo>
                  <a:pt x="290092" y="14620"/>
                </a:lnTo>
                <a:lnTo>
                  <a:pt x="291070" y="14257"/>
                </a:lnTo>
                <a:lnTo>
                  <a:pt x="292000" y="13894"/>
                </a:lnTo>
                <a:lnTo>
                  <a:pt x="292930" y="13521"/>
                </a:lnTo>
                <a:lnTo>
                  <a:pt x="293813" y="13147"/>
                </a:lnTo>
                <a:lnTo>
                  <a:pt x="294671" y="12768"/>
                </a:lnTo>
                <a:lnTo>
                  <a:pt x="295506" y="12384"/>
                </a:lnTo>
                <a:lnTo>
                  <a:pt x="296317" y="12000"/>
                </a:lnTo>
                <a:lnTo>
                  <a:pt x="297128" y="11616"/>
                </a:lnTo>
                <a:lnTo>
                  <a:pt x="297915" y="11227"/>
                </a:lnTo>
                <a:lnTo>
                  <a:pt x="299442" y="10442"/>
                </a:lnTo>
                <a:lnTo>
                  <a:pt x="300945" y="9663"/>
                </a:lnTo>
                <a:lnTo>
                  <a:pt x="302423" y="8879"/>
                </a:lnTo>
                <a:lnTo>
                  <a:pt x="303067" y="8543"/>
                </a:lnTo>
                <a:lnTo>
                  <a:pt x="303711" y="8223"/>
                </a:lnTo>
                <a:lnTo>
                  <a:pt x="304355" y="7924"/>
                </a:lnTo>
                <a:lnTo>
                  <a:pt x="304976" y="7646"/>
                </a:lnTo>
                <a:lnTo>
                  <a:pt x="305596" y="7385"/>
                </a:lnTo>
                <a:lnTo>
                  <a:pt x="306216" y="7145"/>
                </a:lnTo>
                <a:lnTo>
                  <a:pt x="306836" y="6921"/>
                </a:lnTo>
                <a:lnTo>
                  <a:pt x="307456" y="6718"/>
                </a:lnTo>
                <a:lnTo>
                  <a:pt x="308076" y="6537"/>
                </a:lnTo>
                <a:lnTo>
                  <a:pt x="308387" y="6451"/>
                </a:lnTo>
                <a:lnTo>
                  <a:pt x="308697" y="6371"/>
                </a:lnTo>
                <a:lnTo>
                  <a:pt x="309007" y="6297"/>
                </a:lnTo>
                <a:lnTo>
                  <a:pt x="309317" y="6227"/>
                </a:lnTo>
                <a:lnTo>
                  <a:pt x="309651" y="6163"/>
                </a:lnTo>
                <a:lnTo>
                  <a:pt x="309961" y="6104"/>
                </a:lnTo>
                <a:lnTo>
                  <a:pt x="310271" y="6051"/>
                </a:lnTo>
                <a:lnTo>
                  <a:pt x="310605" y="5998"/>
                </a:lnTo>
                <a:lnTo>
                  <a:pt x="310915" y="5955"/>
                </a:lnTo>
                <a:lnTo>
                  <a:pt x="311249" y="5912"/>
                </a:lnTo>
                <a:lnTo>
                  <a:pt x="311583" y="5875"/>
                </a:lnTo>
                <a:lnTo>
                  <a:pt x="311917" y="5848"/>
                </a:lnTo>
                <a:lnTo>
                  <a:pt x="312251" y="5822"/>
                </a:lnTo>
                <a:lnTo>
                  <a:pt x="312585" y="5800"/>
                </a:lnTo>
                <a:lnTo>
                  <a:pt x="312942" y="5784"/>
                </a:lnTo>
                <a:lnTo>
                  <a:pt x="313276" y="5774"/>
                </a:lnTo>
                <a:lnTo>
                  <a:pt x="313634" y="5763"/>
                </a:lnTo>
                <a:lnTo>
                  <a:pt x="313992" y="5763"/>
                </a:lnTo>
                <a:lnTo>
                  <a:pt x="314350" y="5768"/>
                </a:lnTo>
                <a:lnTo>
                  <a:pt x="314707" y="5774"/>
                </a:lnTo>
                <a:lnTo>
                  <a:pt x="315089" y="5790"/>
                </a:lnTo>
                <a:lnTo>
                  <a:pt x="315447" y="5806"/>
                </a:lnTo>
                <a:lnTo>
                  <a:pt x="315828" y="5832"/>
                </a:lnTo>
                <a:lnTo>
                  <a:pt x="316210" y="5859"/>
                </a:lnTo>
                <a:lnTo>
                  <a:pt x="316616" y="5891"/>
                </a:lnTo>
                <a:lnTo>
                  <a:pt x="316997" y="5928"/>
                </a:lnTo>
                <a:lnTo>
                  <a:pt x="317403" y="5971"/>
                </a:lnTo>
                <a:lnTo>
                  <a:pt x="317808" y="6019"/>
                </a:lnTo>
                <a:lnTo>
                  <a:pt x="318214" y="6072"/>
                </a:lnTo>
                <a:lnTo>
                  <a:pt x="318643" y="6131"/>
                </a:lnTo>
                <a:lnTo>
                  <a:pt x="319072" y="6190"/>
                </a:lnTo>
                <a:lnTo>
                  <a:pt x="319502" y="6259"/>
                </a:lnTo>
                <a:lnTo>
                  <a:pt x="320384" y="6409"/>
                </a:lnTo>
                <a:lnTo>
                  <a:pt x="321314" y="6574"/>
                </a:lnTo>
                <a:lnTo>
                  <a:pt x="322269" y="6766"/>
                </a:lnTo>
                <a:lnTo>
                  <a:pt x="323246" y="6974"/>
                </a:lnTo>
                <a:lnTo>
                  <a:pt x="324248" y="7204"/>
                </a:lnTo>
                <a:lnTo>
                  <a:pt x="325298" y="7449"/>
                </a:lnTo>
                <a:lnTo>
                  <a:pt x="326395" y="7716"/>
                </a:lnTo>
                <a:lnTo>
                  <a:pt x="329448" y="8489"/>
                </a:lnTo>
                <a:lnTo>
                  <a:pt x="332477" y="9268"/>
                </a:lnTo>
                <a:lnTo>
                  <a:pt x="335483" y="10053"/>
                </a:lnTo>
                <a:lnTo>
                  <a:pt x="338464" y="10842"/>
                </a:lnTo>
                <a:lnTo>
                  <a:pt x="341422" y="11637"/>
                </a:lnTo>
                <a:lnTo>
                  <a:pt x="344356" y="12432"/>
                </a:lnTo>
                <a:lnTo>
                  <a:pt x="347266" y="13233"/>
                </a:lnTo>
                <a:lnTo>
                  <a:pt x="350176" y="14038"/>
                </a:lnTo>
                <a:lnTo>
                  <a:pt x="355948" y="15650"/>
                </a:lnTo>
                <a:lnTo>
                  <a:pt x="361696" y="17266"/>
                </a:lnTo>
                <a:lnTo>
                  <a:pt x="367469" y="18883"/>
                </a:lnTo>
                <a:lnTo>
                  <a:pt x="370379" y="19689"/>
                </a:lnTo>
                <a:lnTo>
                  <a:pt x="373265" y="20489"/>
                </a:lnTo>
                <a:lnTo>
                  <a:pt x="373718" y="20617"/>
                </a:lnTo>
                <a:lnTo>
                  <a:pt x="374147" y="20750"/>
                </a:lnTo>
                <a:lnTo>
                  <a:pt x="375006" y="21022"/>
                </a:lnTo>
                <a:lnTo>
                  <a:pt x="375435" y="21156"/>
                </a:lnTo>
                <a:lnTo>
                  <a:pt x="375888" y="21284"/>
                </a:lnTo>
                <a:lnTo>
                  <a:pt x="376365" y="21401"/>
                </a:lnTo>
                <a:lnTo>
                  <a:pt x="376604" y="21460"/>
                </a:lnTo>
                <a:lnTo>
                  <a:pt x="376842" y="21513"/>
                </a:lnTo>
                <a:lnTo>
                  <a:pt x="377105" y="21561"/>
                </a:lnTo>
                <a:lnTo>
                  <a:pt x="377367" y="21604"/>
                </a:lnTo>
                <a:lnTo>
                  <a:pt x="377653" y="21647"/>
                </a:lnTo>
                <a:lnTo>
                  <a:pt x="377940" y="21684"/>
                </a:lnTo>
                <a:lnTo>
                  <a:pt x="378226" y="21716"/>
                </a:lnTo>
                <a:lnTo>
                  <a:pt x="378536" y="21737"/>
                </a:lnTo>
                <a:lnTo>
                  <a:pt x="378846" y="21759"/>
                </a:lnTo>
                <a:lnTo>
                  <a:pt x="379156" y="21775"/>
                </a:lnTo>
                <a:lnTo>
                  <a:pt x="379514" y="21780"/>
                </a:lnTo>
                <a:lnTo>
                  <a:pt x="379872" y="21785"/>
                </a:lnTo>
                <a:lnTo>
                  <a:pt x="380230" y="21780"/>
                </a:lnTo>
                <a:lnTo>
                  <a:pt x="380611" y="21764"/>
                </a:lnTo>
                <a:lnTo>
                  <a:pt x="381017" y="21743"/>
                </a:lnTo>
                <a:lnTo>
                  <a:pt x="381422" y="21716"/>
                </a:lnTo>
                <a:lnTo>
                  <a:pt x="381851" y="21679"/>
                </a:lnTo>
                <a:lnTo>
                  <a:pt x="382305" y="21631"/>
                </a:lnTo>
                <a:lnTo>
                  <a:pt x="382734" y="21583"/>
                </a:lnTo>
                <a:lnTo>
                  <a:pt x="383116" y="21529"/>
                </a:lnTo>
                <a:lnTo>
                  <a:pt x="383473" y="21476"/>
                </a:lnTo>
                <a:lnTo>
                  <a:pt x="383807" y="21417"/>
                </a:lnTo>
                <a:lnTo>
                  <a:pt x="384117" y="21359"/>
                </a:lnTo>
                <a:lnTo>
                  <a:pt x="384404" y="21300"/>
                </a:lnTo>
                <a:lnTo>
                  <a:pt x="384642" y="21236"/>
                </a:lnTo>
                <a:lnTo>
                  <a:pt x="384881" y="21167"/>
                </a:lnTo>
                <a:lnTo>
                  <a:pt x="385072" y="21103"/>
                </a:lnTo>
                <a:lnTo>
                  <a:pt x="385262" y="21028"/>
                </a:lnTo>
                <a:lnTo>
                  <a:pt x="385405" y="20958"/>
                </a:lnTo>
                <a:lnTo>
                  <a:pt x="385549" y="20884"/>
                </a:lnTo>
                <a:lnTo>
                  <a:pt x="385668" y="20809"/>
                </a:lnTo>
                <a:lnTo>
                  <a:pt x="385763" y="20734"/>
                </a:lnTo>
                <a:lnTo>
                  <a:pt x="385835" y="20654"/>
                </a:lnTo>
                <a:lnTo>
                  <a:pt x="385882" y="20574"/>
                </a:lnTo>
                <a:lnTo>
                  <a:pt x="385930" y="20494"/>
                </a:lnTo>
                <a:lnTo>
                  <a:pt x="385954" y="20414"/>
                </a:lnTo>
                <a:lnTo>
                  <a:pt x="385954" y="20334"/>
                </a:lnTo>
                <a:lnTo>
                  <a:pt x="385954" y="20249"/>
                </a:lnTo>
                <a:lnTo>
                  <a:pt x="385882" y="20083"/>
                </a:lnTo>
                <a:lnTo>
                  <a:pt x="385763" y="19913"/>
                </a:lnTo>
                <a:lnTo>
                  <a:pt x="385596" y="19737"/>
                </a:lnTo>
                <a:lnTo>
                  <a:pt x="385382" y="19566"/>
                </a:lnTo>
                <a:lnTo>
                  <a:pt x="385143" y="19390"/>
                </a:lnTo>
                <a:lnTo>
                  <a:pt x="384881" y="19219"/>
                </a:lnTo>
                <a:lnTo>
                  <a:pt x="384046" y="18707"/>
                </a:lnTo>
                <a:lnTo>
                  <a:pt x="383593" y="18456"/>
                </a:lnTo>
                <a:lnTo>
                  <a:pt x="383139" y="18200"/>
                </a:lnTo>
                <a:lnTo>
                  <a:pt x="382639" y="17955"/>
                </a:lnTo>
                <a:lnTo>
                  <a:pt x="382138" y="17709"/>
                </a:lnTo>
                <a:lnTo>
                  <a:pt x="381565" y="17469"/>
                </a:lnTo>
                <a:lnTo>
                  <a:pt x="380993" y="17234"/>
                </a:lnTo>
                <a:lnTo>
                  <a:pt x="379800" y="16797"/>
                </a:lnTo>
                <a:lnTo>
                  <a:pt x="378608" y="16359"/>
                </a:lnTo>
                <a:lnTo>
                  <a:pt x="377415" y="15927"/>
                </a:lnTo>
                <a:lnTo>
                  <a:pt x="376198" y="15495"/>
                </a:lnTo>
                <a:lnTo>
                  <a:pt x="374982" y="15068"/>
                </a:lnTo>
                <a:lnTo>
                  <a:pt x="373742" y="14641"/>
                </a:lnTo>
                <a:lnTo>
                  <a:pt x="372478" y="14214"/>
                </a:lnTo>
                <a:lnTo>
                  <a:pt x="371213" y="13793"/>
                </a:lnTo>
                <a:lnTo>
                  <a:pt x="369925" y="13377"/>
                </a:lnTo>
                <a:lnTo>
                  <a:pt x="368613" y="12961"/>
                </a:lnTo>
                <a:lnTo>
                  <a:pt x="367302" y="12544"/>
                </a:lnTo>
                <a:lnTo>
                  <a:pt x="365966" y="12139"/>
                </a:lnTo>
                <a:lnTo>
                  <a:pt x="364630" y="11728"/>
                </a:lnTo>
                <a:lnTo>
                  <a:pt x="363247" y="11328"/>
                </a:lnTo>
                <a:lnTo>
                  <a:pt x="361863" y="10928"/>
                </a:lnTo>
                <a:lnTo>
                  <a:pt x="360480" y="10528"/>
                </a:lnTo>
                <a:lnTo>
                  <a:pt x="359049" y="10133"/>
                </a:lnTo>
                <a:lnTo>
                  <a:pt x="357618" y="9743"/>
                </a:lnTo>
                <a:lnTo>
                  <a:pt x="356163" y="9354"/>
                </a:lnTo>
                <a:lnTo>
                  <a:pt x="354684" y="8970"/>
                </a:lnTo>
                <a:lnTo>
                  <a:pt x="353181" y="8591"/>
                </a:lnTo>
                <a:lnTo>
                  <a:pt x="351678" y="8212"/>
                </a:lnTo>
                <a:lnTo>
                  <a:pt x="350128" y="7838"/>
                </a:lnTo>
                <a:lnTo>
                  <a:pt x="348578" y="7470"/>
                </a:lnTo>
                <a:lnTo>
                  <a:pt x="347003" y="7108"/>
                </a:lnTo>
                <a:lnTo>
                  <a:pt x="345405" y="6745"/>
                </a:lnTo>
                <a:lnTo>
                  <a:pt x="343783" y="6387"/>
                </a:lnTo>
                <a:lnTo>
                  <a:pt x="342161" y="6035"/>
                </a:lnTo>
                <a:lnTo>
                  <a:pt x="340492" y="5688"/>
                </a:lnTo>
                <a:lnTo>
                  <a:pt x="338798" y="5341"/>
                </a:lnTo>
                <a:lnTo>
                  <a:pt x="337081" y="5000"/>
                </a:lnTo>
                <a:lnTo>
                  <a:pt x="335363" y="4664"/>
                </a:lnTo>
                <a:lnTo>
                  <a:pt x="334576" y="4514"/>
                </a:lnTo>
                <a:lnTo>
                  <a:pt x="333765" y="4370"/>
                </a:lnTo>
                <a:lnTo>
                  <a:pt x="332930" y="4226"/>
                </a:lnTo>
                <a:lnTo>
                  <a:pt x="332096" y="4082"/>
                </a:lnTo>
                <a:lnTo>
                  <a:pt x="331237" y="3944"/>
                </a:lnTo>
                <a:lnTo>
                  <a:pt x="330354" y="3810"/>
                </a:lnTo>
                <a:lnTo>
                  <a:pt x="329472" y="3677"/>
                </a:lnTo>
                <a:lnTo>
                  <a:pt x="328589" y="3549"/>
                </a:lnTo>
                <a:lnTo>
                  <a:pt x="327683" y="3426"/>
                </a:lnTo>
                <a:lnTo>
                  <a:pt x="326777" y="3309"/>
                </a:lnTo>
                <a:lnTo>
                  <a:pt x="325846" y="3197"/>
                </a:lnTo>
                <a:lnTo>
                  <a:pt x="324916" y="3090"/>
                </a:lnTo>
                <a:lnTo>
                  <a:pt x="323986" y="2989"/>
                </a:lnTo>
                <a:lnTo>
                  <a:pt x="323032" y="2893"/>
                </a:lnTo>
                <a:lnTo>
                  <a:pt x="322078" y="2802"/>
                </a:lnTo>
                <a:lnTo>
                  <a:pt x="321124" y="2716"/>
                </a:lnTo>
                <a:lnTo>
                  <a:pt x="320122" y="2636"/>
                </a:lnTo>
                <a:lnTo>
                  <a:pt x="319120" y="2567"/>
                </a:lnTo>
                <a:lnTo>
                  <a:pt x="318118" y="2508"/>
                </a:lnTo>
                <a:lnTo>
                  <a:pt x="317140" y="2460"/>
                </a:lnTo>
                <a:lnTo>
                  <a:pt x="316186" y="2418"/>
                </a:lnTo>
                <a:lnTo>
                  <a:pt x="315208" y="2386"/>
                </a:lnTo>
                <a:lnTo>
                  <a:pt x="314278" y="2364"/>
                </a:lnTo>
                <a:lnTo>
                  <a:pt x="313324" y="2354"/>
                </a:lnTo>
                <a:lnTo>
                  <a:pt x="312394" y="2348"/>
                </a:lnTo>
                <a:lnTo>
                  <a:pt x="311463" y="2359"/>
                </a:lnTo>
                <a:lnTo>
                  <a:pt x="310557" y="2375"/>
                </a:lnTo>
                <a:lnTo>
                  <a:pt x="309675" y="2396"/>
                </a:lnTo>
                <a:lnTo>
                  <a:pt x="308768" y="2434"/>
                </a:lnTo>
                <a:lnTo>
                  <a:pt x="307909" y="2476"/>
                </a:lnTo>
                <a:lnTo>
                  <a:pt x="307051" y="2524"/>
                </a:lnTo>
                <a:lnTo>
                  <a:pt x="306192" y="2588"/>
                </a:lnTo>
                <a:lnTo>
                  <a:pt x="305357" y="2658"/>
                </a:lnTo>
                <a:lnTo>
                  <a:pt x="304546" y="2738"/>
                </a:lnTo>
                <a:lnTo>
                  <a:pt x="303735" y="2823"/>
                </a:lnTo>
                <a:lnTo>
                  <a:pt x="302924" y="2925"/>
                </a:lnTo>
                <a:lnTo>
                  <a:pt x="302161" y="3026"/>
                </a:lnTo>
                <a:lnTo>
                  <a:pt x="301398" y="3143"/>
                </a:lnTo>
                <a:lnTo>
                  <a:pt x="300658" y="3266"/>
                </a:lnTo>
                <a:lnTo>
                  <a:pt x="299919" y="3399"/>
                </a:lnTo>
                <a:lnTo>
                  <a:pt x="299203" y="3538"/>
                </a:lnTo>
                <a:lnTo>
                  <a:pt x="298512" y="3687"/>
                </a:lnTo>
                <a:lnTo>
                  <a:pt x="297820" y="3848"/>
                </a:lnTo>
                <a:lnTo>
                  <a:pt x="297152" y="4013"/>
                </a:lnTo>
                <a:lnTo>
                  <a:pt x="296508" y="4189"/>
                </a:lnTo>
                <a:lnTo>
                  <a:pt x="295888" y="4370"/>
                </a:lnTo>
                <a:lnTo>
                  <a:pt x="295292" y="4563"/>
                </a:lnTo>
                <a:lnTo>
                  <a:pt x="294695" y="4760"/>
                </a:lnTo>
                <a:lnTo>
                  <a:pt x="294075" y="4989"/>
                </a:lnTo>
                <a:lnTo>
                  <a:pt x="293455" y="5224"/>
                </a:lnTo>
                <a:lnTo>
                  <a:pt x="292883" y="5464"/>
                </a:lnTo>
                <a:lnTo>
                  <a:pt x="292310" y="5704"/>
                </a:lnTo>
                <a:lnTo>
                  <a:pt x="291761" y="5944"/>
                </a:lnTo>
                <a:lnTo>
                  <a:pt x="291237" y="6190"/>
                </a:lnTo>
                <a:lnTo>
                  <a:pt x="290187" y="6681"/>
                </a:lnTo>
                <a:lnTo>
                  <a:pt x="289162" y="7172"/>
                </a:lnTo>
                <a:lnTo>
                  <a:pt x="288112" y="7662"/>
                </a:lnTo>
                <a:lnTo>
                  <a:pt x="287587" y="7908"/>
                </a:lnTo>
                <a:lnTo>
                  <a:pt x="287039" y="8153"/>
                </a:lnTo>
                <a:lnTo>
                  <a:pt x="286466" y="8393"/>
                </a:lnTo>
                <a:lnTo>
                  <a:pt x="285894" y="8628"/>
                </a:lnTo>
                <a:lnTo>
                  <a:pt x="284272" y="9279"/>
                </a:lnTo>
                <a:lnTo>
                  <a:pt x="282626" y="9925"/>
                </a:lnTo>
                <a:lnTo>
                  <a:pt x="280980" y="10565"/>
                </a:lnTo>
                <a:lnTo>
                  <a:pt x="279287" y="11205"/>
                </a:lnTo>
                <a:lnTo>
                  <a:pt x="277593" y="11840"/>
                </a:lnTo>
                <a:lnTo>
                  <a:pt x="275852" y="12470"/>
                </a:lnTo>
                <a:lnTo>
                  <a:pt x="274087" y="13099"/>
                </a:lnTo>
                <a:lnTo>
                  <a:pt x="272250" y="13718"/>
                </a:lnTo>
                <a:lnTo>
                  <a:pt x="271893" y="13830"/>
                </a:lnTo>
                <a:lnTo>
                  <a:pt x="271535" y="13942"/>
                </a:lnTo>
                <a:lnTo>
                  <a:pt x="271153" y="14044"/>
                </a:lnTo>
                <a:lnTo>
                  <a:pt x="270748" y="14140"/>
                </a:lnTo>
                <a:lnTo>
                  <a:pt x="270342" y="14236"/>
                </a:lnTo>
                <a:lnTo>
                  <a:pt x="269937" y="14321"/>
                </a:lnTo>
                <a:lnTo>
                  <a:pt x="269507" y="14401"/>
                </a:lnTo>
                <a:lnTo>
                  <a:pt x="269078" y="14476"/>
                </a:lnTo>
                <a:lnTo>
                  <a:pt x="268625" y="14545"/>
                </a:lnTo>
                <a:lnTo>
                  <a:pt x="268172" y="14609"/>
                </a:lnTo>
                <a:lnTo>
                  <a:pt x="267718" y="14668"/>
                </a:lnTo>
                <a:lnTo>
                  <a:pt x="267241" y="14721"/>
                </a:lnTo>
                <a:lnTo>
                  <a:pt x="266764" y="14764"/>
                </a:lnTo>
                <a:lnTo>
                  <a:pt x="266287" y="14807"/>
                </a:lnTo>
                <a:lnTo>
                  <a:pt x="265810" y="14839"/>
                </a:lnTo>
                <a:lnTo>
                  <a:pt x="265309" y="14871"/>
                </a:lnTo>
                <a:lnTo>
                  <a:pt x="264808" y="14892"/>
                </a:lnTo>
                <a:lnTo>
                  <a:pt x="264284" y="14908"/>
                </a:lnTo>
                <a:lnTo>
                  <a:pt x="263783" y="14919"/>
                </a:lnTo>
                <a:lnTo>
                  <a:pt x="263258" y="14929"/>
                </a:lnTo>
                <a:lnTo>
                  <a:pt x="262733" y="14929"/>
                </a:lnTo>
                <a:lnTo>
                  <a:pt x="262209" y="14919"/>
                </a:lnTo>
                <a:lnTo>
                  <a:pt x="261684" y="14908"/>
                </a:lnTo>
                <a:lnTo>
                  <a:pt x="261135" y="14892"/>
                </a:lnTo>
                <a:lnTo>
                  <a:pt x="260610" y="14865"/>
                </a:lnTo>
                <a:lnTo>
                  <a:pt x="260062" y="14839"/>
                </a:lnTo>
                <a:lnTo>
                  <a:pt x="259537" y="14801"/>
                </a:lnTo>
                <a:lnTo>
                  <a:pt x="258989" y="14764"/>
                </a:lnTo>
                <a:lnTo>
                  <a:pt x="258440" y="14716"/>
                </a:lnTo>
                <a:lnTo>
                  <a:pt x="257891" y="14663"/>
                </a:lnTo>
                <a:lnTo>
                  <a:pt x="257343" y="14604"/>
                </a:lnTo>
                <a:lnTo>
                  <a:pt x="256794" y="14540"/>
                </a:lnTo>
                <a:lnTo>
                  <a:pt x="255673" y="14396"/>
                </a:lnTo>
                <a:lnTo>
                  <a:pt x="254576" y="14252"/>
                </a:lnTo>
                <a:lnTo>
                  <a:pt x="253455" y="14102"/>
                </a:lnTo>
                <a:lnTo>
                  <a:pt x="252358" y="13953"/>
                </a:lnTo>
                <a:lnTo>
                  <a:pt x="251284" y="13798"/>
                </a:lnTo>
                <a:lnTo>
                  <a:pt x="250187" y="13638"/>
                </a:lnTo>
                <a:lnTo>
                  <a:pt x="248040" y="13313"/>
                </a:lnTo>
                <a:lnTo>
                  <a:pt x="245917" y="12982"/>
                </a:lnTo>
                <a:lnTo>
                  <a:pt x="243818" y="12640"/>
                </a:lnTo>
                <a:lnTo>
                  <a:pt x="241743" y="12299"/>
                </a:lnTo>
                <a:lnTo>
                  <a:pt x="239692" y="11947"/>
                </a:lnTo>
                <a:lnTo>
                  <a:pt x="236472" y="11397"/>
                </a:lnTo>
                <a:lnTo>
                  <a:pt x="233276" y="10842"/>
                </a:lnTo>
                <a:lnTo>
                  <a:pt x="226883" y="9727"/>
                </a:lnTo>
                <a:lnTo>
                  <a:pt x="220515" y="8601"/>
                </a:lnTo>
                <a:lnTo>
                  <a:pt x="214146" y="7481"/>
                </a:lnTo>
                <a:lnTo>
                  <a:pt x="210950" y="6926"/>
                </a:lnTo>
                <a:lnTo>
                  <a:pt x="207730" y="6371"/>
                </a:lnTo>
                <a:lnTo>
                  <a:pt x="204510" y="5822"/>
                </a:lnTo>
                <a:lnTo>
                  <a:pt x="201290" y="5277"/>
                </a:lnTo>
                <a:lnTo>
                  <a:pt x="198022" y="4739"/>
                </a:lnTo>
                <a:lnTo>
                  <a:pt x="194754" y="4210"/>
                </a:lnTo>
                <a:lnTo>
                  <a:pt x="191439" y="3687"/>
                </a:lnTo>
                <a:lnTo>
                  <a:pt x="188123" y="3175"/>
                </a:lnTo>
                <a:lnTo>
                  <a:pt x="187289" y="3047"/>
                </a:lnTo>
                <a:lnTo>
                  <a:pt x="186430" y="2925"/>
                </a:lnTo>
                <a:lnTo>
                  <a:pt x="185571" y="2807"/>
                </a:lnTo>
                <a:lnTo>
                  <a:pt x="184713" y="2690"/>
                </a:lnTo>
                <a:lnTo>
                  <a:pt x="183830" y="2572"/>
                </a:lnTo>
                <a:lnTo>
                  <a:pt x="182924" y="2460"/>
                </a:lnTo>
                <a:lnTo>
                  <a:pt x="181135" y="2247"/>
                </a:lnTo>
                <a:lnTo>
                  <a:pt x="179298" y="2039"/>
                </a:lnTo>
                <a:lnTo>
                  <a:pt x="177438" y="1841"/>
                </a:lnTo>
                <a:lnTo>
                  <a:pt x="175553" y="1649"/>
                </a:lnTo>
                <a:lnTo>
                  <a:pt x="173621" y="1473"/>
                </a:lnTo>
                <a:lnTo>
                  <a:pt x="171713" y="1303"/>
                </a:lnTo>
                <a:lnTo>
                  <a:pt x="169757" y="1142"/>
                </a:lnTo>
                <a:lnTo>
                  <a:pt x="167801" y="988"/>
                </a:lnTo>
                <a:lnTo>
                  <a:pt x="165822" y="844"/>
                </a:lnTo>
                <a:lnTo>
                  <a:pt x="163842" y="705"/>
                </a:lnTo>
                <a:lnTo>
                  <a:pt x="161862" y="577"/>
                </a:lnTo>
                <a:lnTo>
                  <a:pt x="159906" y="460"/>
                </a:lnTo>
                <a:lnTo>
                  <a:pt x="157927" y="342"/>
                </a:lnTo>
                <a:lnTo>
                  <a:pt x="156448" y="267"/>
                </a:lnTo>
                <a:lnTo>
                  <a:pt x="154993" y="198"/>
                </a:lnTo>
                <a:lnTo>
                  <a:pt x="153538" y="145"/>
                </a:lnTo>
                <a:lnTo>
                  <a:pt x="152083" y="97"/>
                </a:lnTo>
                <a:lnTo>
                  <a:pt x="150628" y="59"/>
                </a:lnTo>
                <a:lnTo>
                  <a:pt x="149173" y="27"/>
                </a:lnTo>
                <a:lnTo>
                  <a:pt x="147742" y="11"/>
                </a:lnTo>
                <a:lnTo>
                  <a:pt x="14631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g2b641fe306a_1_513"/>
          <p:cNvSpPr/>
          <p:nvPr/>
        </p:nvSpPr>
        <p:spPr>
          <a:xfrm>
            <a:off x="2448361" y="4228900"/>
            <a:ext cx="2065258" cy="885448"/>
          </a:xfrm>
          <a:custGeom>
            <a:avLst/>
            <a:gdLst/>
            <a:ahLst/>
            <a:cxnLst/>
            <a:rect l="l" t="t" r="r" b="b"/>
            <a:pathLst>
              <a:path w="285750" h="122511" extrusionOk="0">
                <a:moveTo>
                  <a:pt x="261683" y="20137"/>
                </a:moveTo>
                <a:lnTo>
                  <a:pt x="262388" y="20168"/>
                </a:lnTo>
                <a:lnTo>
                  <a:pt x="262717" y="20184"/>
                </a:lnTo>
                <a:lnTo>
                  <a:pt x="263014" y="20215"/>
                </a:lnTo>
                <a:lnTo>
                  <a:pt x="263296" y="20262"/>
                </a:lnTo>
                <a:lnTo>
                  <a:pt x="263562" y="20309"/>
                </a:lnTo>
                <a:lnTo>
                  <a:pt x="263813" y="20372"/>
                </a:lnTo>
                <a:lnTo>
                  <a:pt x="264047" y="20450"/>
                </a:lnTo>
                <a:lnTo>
                  <a:pt x="264267" y="20528"/>
                </a:lnTo>
                <a:lnTo>
                  <a:pt x="264470" y="20622"/>
                </a:lnTo>
                <a:lnTo>
                  <a:pt x="264658" y="20732"/>
                </a:lnTo>
                <a:lnTo>
                  <a:pt x="264830" y="20841"/>
                </a:lnTo>
                <a:lnTo>
                  <a:pt x="265003" y="20982"/>
                </a:lnTo>
                <a:lnTo>
                  <a:pt x="265144" y="21123"/>
                </a:lnTo>
                <a:lnTo>
                  <a:pt x="265284" y="21295"/>
                </a:lnTo>
                <a:lnTo>
                  <a:pt x="265425" y="21483"/>
                </a:lnTo>
                <a:lnTo>
                  <a:pt x="265535" y="21671"/>
                </a:lnTo>
                <a:lnTo>
                  <a:pt x="265645" y="21890"/>
                </a:lnTo>
                <a:lnTo>
                  <a:pt x="265754" y="22125"/>
                </a:lnTo>
                <a:lnTo>
                  <a:pt x="265848" y="22376"/>
                </a:lnTo>
                <a:lnTo>
                  <a:pt x="265926" y="22642"/>
                </a:lnTo>
                <a:lnTo>
                  <a:pt x="266005" y="22939"/>
                </a:lnTo>
                <a:lnTo>
                  <a:pt x="266083" y="23253"/>
                </a:lnTo>
                <a:lnTo>
                  <a:pt x="266146" y="23581"/>
                </a:lnTo>
                <a:lnTo>
                  <a:pt x="266255" y="24317"/>
                </a:lnTo>
                <a:lnTo>
                  <a:pt x="266365" y="25147"/>
                </a:lnTo>
                <a:lnTo>
                  <a:pt x="266459" y="26087"/>
                </a:lnTo>
                <a:lnTo>
                  <a:pt x="266130" y="26056"/>
                </a:lnTo>
                <a:lnTo>
                  <a:pt x="265801" y="26009"/>
                </a:lnTo>
                <a:lnTo>
                  <a:pt x="265488" y="25962"/>
                </a:lnTo>
                <a:lnTo>
                  <a:pt x="265175" y="25899"/>
                </a:lnTo>
                <a:lnTo>
                  <a:pt x="264893" y="25836"/>
                </a:lnTo>
                <a:lnTo>
                  <a:pt x="264611" y="25758"/>
                </a:lnTo>
                <a:lnTo>
                  <a:pt x="264345" y="25664"/>
                </a:lnTo>
                <a:lnTo>
                  <a:pt x="264094" y="25554"/>
                </a:lnTo>
                <a:lnTo>
                  <a:pt x="263844" y="25445"/>
                </a:lnTo>
                <a:lnTo>
                  <a:pt x="263609" y="25320"/>
                </a:lnTo>
                <a:lnTo>
                  <a:pt x="263390" y="25179"/>
                </a:lnTo>
                <a:lnTo>
                  <a:pt x="263171" y="25038"/>
                </a:lnTo>
                <a:lnTo>
                  <a:pt x="262967" y="24881"/>
                </a:lnTo>
                <a:lnTo>
                  <a:pt x="262779" y="24725"/>
                </a:lnTo>
                <a:lnTo>
                  <a:pt x="262591" y="24552"/>
                </a:lnTo>
                <a:lnTo>
                  <a:pt x="262419" y="24364"/>
                </a:lnTo>
                <a:lnTo>
                  <a:pt x="262262" y="24177"/>
                </a:lnTo>
                <a:lnTo>
                  <a:pt x="262106" y="23973"/>
                </a:lnTo>
                <a:lnTo>
                  <a:pt x="261965" y="23754"/>
                </a:lnTo>
                <a:lnTo>
                  <a:pt x="261824" y="23535"/>
                </a:lnTo>
                <a:lnTo>
                  <a:pt x="261699" y="23300"/>
                </a:lnTo>
                <a:lnTo>
                  <a:pt x="261589" y="23065"/>
                </a:lnTo>
                <a:lnTo>
                  <a:pt x="261480" y="22814"/>
                </a:lnTo>
                <a:lnTo>
                  <a:pt x="261386" y="22548"/>
                </a:lnTo>
                <a:lnTo>
                  <a:pt x="261292" y="22282"/>
                </a:lnTo>
                <a:lnTo>
                  <a:pt x="261213" y="22000"/>
                </a:lnTo>
                <a:lnTo>
                  <a:pt x="261151" y="21718"/>
                </a:lnTo>
                <a:lnTo>
                  <a:pt x="261088" y="21421"/>
                </a:lnTo>
                <a:lnTo>
                  <a:pt x="261025" y="21107"/>
                </a:lnTo>
                <a:lnTo>
                  <a:pt x="260978" y="20794"/>
                </a:lnTo>
                <a:lnTo>
                  <a:pt x="260916" y="20137"/>
                </a:lnTo>
                <a:close/>
                <a:moveTo>
                  <a:pt x="263515" y="29673"/>
                </a:moveTo>
                <a:lnTo>
                  <a:pt x="264345" y="29688"/>
                </a:lnTo>
                <a:lnTo>
                  <a:pt x="265081" y="29720"/>
                </a:lnTo>
                <a:lnTo>
                  <a:pt x="265707" y="29782"/>
                </a:lnTo>
                <a:lnTo>
                  <a:pt x="265989" y="29814"/>
                </a:lnTo>
                <a:lnTo>
                  <a:pt x="266255" y="29860"/>
                </a:lnTo>
                <a:lnTo>
                  <a:pt x="266506" y="29907"/>
                </a:lnTo>
                <a:lnTo>
                  <a:pt x="266725" y="29986"/>
                </a:lnTo>
                <a:lnTo>
                  <a:pt x="266929" y="30064"/>
                </a:lnTo>
                <a:lnTo>
                  <a:pt x="267117" y="30142"/>
                </a:lnTo>
                <a:lnTo>
                  <a:pt x="267289" y="30252"/>
                </a:lnTo>
                <a:lnTo>
                  <a:pt x="267445" y="30377"/>
                </a:lnTo>
                <a:lnTo>
                  <a:pt x="267586" y="30518"/>
                </a:lnTo>
                <a:lnTo>
                  <a:pt x="267712" y="30675"/>
                </a:lnTo>
                <a:lnTo>
                  <a:pt x="267837" y="30863"/>
                </a:lnTo>
                <a:lnTo>
                  <a:pt x="267931" y="31051"/>
                </a:lnTo>
                <a:lnTo>
                  <a:pt x="268025" y="31285"/>
                </a:lnTo>
                <a:lnTo>
                  <a:pt x="268119" y="31536"/>
                </a:lnTo>
                <a:lnTo>
                  <a:pt x="268181" y="31802"/>
                </a:lnTo>
                <a:lnTo>
                  <a:pt x="268260" y="32100"/>
                </a:lnTo>
                <a:lnTo>
                  <a:pt x="268307" y="32428"/>
                </a:lnTo>
                <a:lnTo>
                  <a:pt x="268369" y="32789"/>
                </a:lnTo>
                <a:lnTo>
                  <a:pt x="268463" y="33587"/>
                </a:lnTo>
                <a:lnTo>
                  <a:pt x="268541" y="34527"/>
                </a:lnTo>
                <a:lnTo>
                  <a:pt x="268604" y="35607"/>
                </a:lnTo>
                <a:lnTo>
                  <a:pt x="268682" y="36828"/>
                </a:lnTo>
                <a:lnTo>
                  <a:pt x="264580" y="35795"/>
                </a:lnTo>
                <a:lnTo>
                  <a:pt x="263515" y="29673"/>
                </a:lnTo>
                <a:close/>
                <a:moveTo>
                  <a:pt x="265175" y="40571"/>
                </a:moveTo>
                <a:lnTo>
                  <a:pt x="266208" y="41322"/>
                </a:lnTo>
                <a:lnTo>
                  <a:pt x="266709" y="41683"/>
                </a:lnTo>
                <a:lnTo>
                  <a:pt x="267210" y="42074"/>
                </a:lnTo>
                <a:lnTo>
                  <a:pt x="267696" y="42450"/>
                </a:lnTo>
                <a:lnTo>
                  <a:pt x="268150" y="42857"/>
                </a:lnTo>
                <a:lnTo>
                  <a:pt x="268588" y="43280"/>
                </a:lnTo>
                <a:lnTo>
                  <a:pt x="268792" y="43499"/>
                </a:lnTo>
                <a:lnTo>
                  <a:pt x="268980" y="43718"/>
                </a:lnTo>
                <a:lnTo>
                  <a:pt x="269168" y="43953"/>
                </a:lnTo>
                <a:lnTo>
                  <a:pt x="269340" y="44188"/>
                </a:lnTo>
                <a:lnTo>
                  <a:pt x="269512" y="44438"/>
                </a:lnTo>
                <a:lnTo>
                  <a:pt x="269669" y="44689"/>
                </a:lnTo>
                <a:lnTo>
                  <a:pt x="269810" y="44955"/>
                </a:lnTo>
                <a:lnTo>
                  <a:pt x="269935" y="45237"/>
                </a:lnTo>
                <a:lnTo>
                  <a:pt x="270045" y="45519"/>
                </a:lnTo>
                <a:lnTo>
                  <a:pt x="270139" y="45816"/>
                </a:lnTo>
                <a:lnTo>
                  <a:pt x="270233" y="46130"/>
                </a:lnTo>
                <a:lnTo>
                  <a:pt x="270295" y="46443"/>
                </a:lnTo>
                <a:lnTo>
                  <a:pt x="270342" y="46787"/>
                </a:lnTo>
                <a:lnTo>
                  <a:pt x="270373" y="47132"/>
                </a:lnTo>
                <a:lnTo>
                  <a:pt x="270389" y="47492"/>
                </a:lnTo>
                <a:lnTo>
                  <a:pt x="270389" y="47868"/>
                </a:lnTo>
                <a:lnTo>
                  <a:pt x="270358" y="48259"/>
                </a:lnTo>
                <a:lnTo>
                  <a:pt x="270311" y="48666"/>
                </a:lnTo>
                <a:lnTo>
                  <a:pt x="270139" y="48416"/>
                </a:lnTo>
                <a:lnTo>
                  <a:pt x="269935" y="48181"/>
                </a:lnTo>
                <a:lnTo>
                  <a:pt x="269731" y="47946"/>
                </a:lnTo>
                <a:lnTo>
                  <a:pt x="269512" y="47727"/>
                </a:lnTo>
                <a:lnTo>
                  <a:pt x="269277" y="47523"/>
                </a:lnTo>
                <a:lnTo>
                  <a:pt x="269043" y="47320"/>
                </a:lnTo>
                <a:lnTo>
                  <a:pt x="268526" y="46944"/>
                </a:lnTo>
                <a:lnTo>
                  <a:pt x="268009" y="46568"/>
                </a:lnTo>
                <a:lnTo>
                  <a:pt x="267492" y="46208"/>
                </a:lnTo>
                <a:lnTo>
                  <a:pt x="266976" y="45832"/>
                </a:lnTo>
                <a:lnTo>
                  <a:pt x="266741" y="45644"/>
                </a:lnTo>
                <a:lnTo>
                  <a:pt x="266490" y="45456"/>
                </a:lnTo>
                <a:lnTo>
                  <a:pt x="266271" y="45253"/>
                </a:lnTo>
                <a:lnTo>
                  <a:pt x="266052" y="45033"/>
                </a:lnTo>
                <a:lnTo>
                  <a:pt x="265848" y="44814"/>
                </a:lnTo>
                <a:lnTo>
                  <a:pt x="265660" y="44595"/>
                </a:lnTo>
                <a:lnTo>
                  <a:pt x="265488" y="44344"/>
                </a:lnTo>
                <a:lnTo>
                  <a:pt x="265331" y="44094"/>
                </a:lnTo>
                <a:lnTo>
                  <a:pt x="265206" y="43828"/>
                </a:lnTo>
                <a:lnTo>
                  <a:pt x="265097" y="43546"/>
                </a:lnTo>
                <a:lnTo>
                  <a:pt x="265003" y="43248"/>
                </a:lnTo>
                <a:lnTo>
                  <a:pt x="264940" y="42920"/>
                </a:lnTo>
                <a:lnTo>
                  <a:pt x="264893" y="42591"/>
                </a:lnTo>
                <a:lnTo>
                  <a:pt x="264893" y="42231"/>
                </a:lnTo>
                <a:lnTo>
                  <a:pt x="264909" y="41855"/>
                </a:lnTo>
                <a:lnTo>
                  <a:pt x="264971" y="41448"/>
                </a:lnTo>
                <a:lnTo>
                  <a:pt x="265050" y="41025"/>
                </a:lnTo>
                <a:lnTo>
                  <a:pt x="265175" y="40571"/>
                </a:lnTo>
                <a:close/>
                <a:moveTo>
                  <a:pt x="266553" y="49371"/>
                </a:moveTo>
                <a:lnTo>
                  <a:pt x="266991" y="49543"/>
                </a:lnTo>
                <a:lnTo>
                  <a:pt x="267383" y="49731"/>
                </a:lnTo>
                <a:lnTo>
                  <a:pt x="267774" y="49919"/>
                </a:lnTo>
                <a:lnTo>
                  <a:pt x="268150" y="50138"/>
                </a:lnTo>
                <a:lnTo>
                  <a:pt x="268494" y="50357"/>
                </a:lnTo>
                <a:lnTo>
                  <a:pt x="268839" y="50592"/>
                </a:lnTo>
                <a:lnTo>
                  <a:pt x="269152" y="50827"/>
                </a:lnTo>
                <a:lnTo>
                  <a:pt x="269465" y="51078"/>
                </a:lnTo>
                <a:lnTo>
                  <a:pt x="269747" y="51344"/>
                </a:lnTo>
                <a:lnTo>
                  <a:pt x="270029" y="51626"/>
                </a:lnTo>
                <a:lnTo>
                  <a:pt x="270280" y="51907"/>
                </a:lnTo>
                <a:lnTo>
                  <a:pt x="270530" y="52189"/>
                </a:lnTo>
                <a:lnTo>
                  <a:pt x="270765" y="52487"/>
                </a:lnTo>
                <a:lnTo>
                  <a:pt x="270968" y="52800"/>
                </a:lnTo>
                <a:lnTo>
                  <a:pt x="271172" y="53113"/>
                </a:lnTo>
                <a:lnTo>
                  <a:pt x="271360" y="53442"/>
                </a:lnTo>
                <a:lnTo>
                  <a:pt x="271548" y="53786"/>
                </a:lnTo>
                <a:lnTo>
                  <a:pt x="271704" y="54115"/>
                </a:lnTo>
                <a:lnTo>
                  <a:pt x="271861" y="54475"/>
                </a:lnTo>
                <a:lnTo>
                  <a:pt x="272002" y="54836"/>
                </a:lnTo>
                <a:lnTo>
                  <a:pt x="272143" y="55196"/>
                </a:lnTo>
                <a:lnTo>
                  <a:pt x="272252" y="55572"/>
                </a:lnTo>
                <a:lnTo>
                  <a:pt x="272362" y="55947"/>
                </a:lnTo>
                <a:lnTo>
                  <a:pt x="272472" y="56323"/>
                </a:lnTo>
                <a:lnTo>
                  <a:pt x="272566" y="56715"/>
                </a:lnTo>
                <a:lnTo>
                  <a:pt x="272644" y="57122"/>
                </a:lnTo>
                <a:lnTo>
                  <a:pt x="272785" y="57920"/>
                </a:lnTo>
                <a:lnTo>
                  <a:pt x="272879" y="58750"/>
                </a:lnTo>
                <a:lnTo>
                  <a:pt x="272957" y="59596"/>
                </a:lnTo>
                <a:lnTo>
                  <a:pt x="272785" y="59267"/>
                </a:lnTo>
                <a:lnTo>
                  <a:pt x="272581" y="58954"/>
                </a:lnTo>
                <a:lnTo>
                  <a:pt x="272362" y="58641"/>
                </a:lnTo>
                <a:lnTo>
                  <a:pt x="272112" y="58359"/>
                </a:lnTo>
                <a:lnTo>
                  <a:pt x="271845" y="58093"/>
                </a:lnTo>
                <a:lnTo>
                  <a:pt x="271548" y="57826"/>
                </a:lnTo>
                <a:lnTo>
                  <a:pt x="271250" y="57576"/>
                </a:lnTo>
                <a:lnTo>
                  <a:pt x="270953" y="57325"/>
                </a:lnTo>
                <a:lnTo>
                  <a:pt x="270311" y="56856"/>
                </a:lnTo>
                <a:lnTo>
                  <a:pt x="269653" y="56386"/>
                </a:lnTo>
                <a:lnTo>
                  <a:pt x="268996" y="55916"/>
                </a:lnTo>
                <a:lnTo>
                  <a:pt x="268682" y="55681"/>
                </a:lnTo>
                <a:lnTo>
                  <a:pt x="268369" y="55431"/>
                </a:lnTo>
                <a:lnTo>
                  <a:pt x="268072" y="55180"/>
                </a:lnTo>
                <a:lnTo>
                  <a:pt x="267790" y="54914"/>
                </a:lnTo>
                <a:lnTo>
                  <a:pt x="267524" y="54648"/>
                </a:lnTo>
                <a:lnTo>
                  <a:pt x="267257" y="54366"/>
                </a:lnTo>
                <a:lnTo>
                  <a:pt x="267038" y="54068"/>
                </a:lnTo>
                <a:lnTo>
                  <a:pt x="266819" y="53755"/>
                </a:lnTo>
                <a:lnTo>
                  <a:pt x="266647" y="53426"/>
                </a:lnTo>
                <a:lnTo>
                  <a:pt x="266490" y="53066"/>
                </a:lnTo>
                <a:lnTo>
                  <a:pt x="266365" y="52690"/>
                </a:lnTo>
                <a:lnTo>
                  <a:pt x="266318" y="52502"/>
                </a:lnTo>
                <a:lnTo>
                  <a:pt x="266271" y="52299"/>
                </a:lnTo>
                <a:lnTo>
                  <a:pt x="266240" y="52095"/>
                </a:lnTo>
                <a:lnTo>
                  <a:pt x="266224" y="51876"/>
                </a:lnTo>
                <a:lnTo>
                  <a:pt x="266208" y="51657"/>
                </a:lnTo>
                <a:lnTo>
                  <a:pt x="266208" y="51438"/>
                </a:lnTo>
                <a:lnTo>
                  <a:pt x="266208" y="51203"/>
                </a:lnTo>
                <a:lnTo>
                  <a:pt x="266224" y="50968"/>
                </a:lnTo>
                <a:lnTo>
                  <a:pt x="266255" y="50717"/>
                </a:lnTo>
                <a:lnTo>
                  <a:pt x="266287" y="50467"/>
                </a:lnTo>
                <a:lnTo>
                  <a:pt x="266334" y="50201"/>
                </a:lnTo>
                <a:lnTo>
                  <a:pt x="266396" y="49935"/>
                </a:lnTo>
                <a:lnTo>
                  <a:pt x="266475" y="49653"/>
                </a:lnTo>
                <a:lnTo>
                  <a:pt x="266553" y="49371"/>
                </a:lnTo>
                <a:close/>
                <a:moveTo>
                  <a:pt x="267445" y="59752"/>
                </a:moveTo>
                <a:lnTo>
                  <a:pt x="268197" y="60206"/>
                </a:lnTo>
                <a:lnTo>
                  <a:pt x="268949" y="60645"/>
                </a:lnTo>
                <a:lnTo>
                  <a:pt x="270405" y="61490"/>
                </a:lnTo>
                <a:lnTo>
                  <a:pt x="271109" y="61929"/>
                </a:lnTo>
                <a:lnTo>
                  <a:pt x="271783" y="62367"/>
                </a:lnTo>
                <a:lnTo>
                  <a:pt x="272096" y="62586"/>
                </a:lnTo>
                <a:lnTo>
                  <a:pt x="272409" y="62821"/>
                </a:lnTo>
                <a:lnTo>
                  <a:pt x="272691" y="63056"/>
                </a:lnTo>
                <a:lnTo>
                  <a:pt x="272973" y="63307"/>
                </a:lnTo>
                <a:lnTo>
                  <a:pt x="273239" y="63573"/>
                </a:lnTo>
                <a:lnTo>
                  <a:pt x="273489" y="63839"/>
                </a:lnTo>
                <a:lnTo>
                  <a:pt x="273709" y="64105"/>
                </a:lnTo>
                <a:lnTo>
                  <a:pt x="273928" y="64403"/>
                </a:lnTo>
                <a:lnTo>
                  <a:pt x="274116" y="64700"/>
                </a:lnTo>
                <a:lnTo>
                  <a:pt x="274288" y="65029"/>
                </a:lnTo>
                <a:lnTo>
                  <a:pt x="274429" y="65358"/>
                </a:lnTo>
                <a:lnTo>
                  <a:pt x="274554" y="65702"/>
                </a:lnTo>
                <a:lnTo>
                  <a:pt x="274648" y="66078"/>
                </a:lnTo>
                <a:lnTo>
                  <a:pt x="274727" y="66454"/>
                </a:lnTo>
                <a:lnTo>
                  <a:pt x="274773" y="66861"/>
                </a:lnTo>
                <a:lnTo>
                  <a:pt x="274789" y="67284"/>
                </a:lnTo>
                <a:lnTo>
                  <a:pt x="274789" y="67722"/>
                </a:lnTo>
                <a:lnTo>
                  <a:pt x="274742" y="68192"/>
                </a:lnTo>
                <a:lnTo>
                  <a:pt x="274680" y="68678"/>
                </a:lnTo>
                <a:lnTo>
                  <a:pt x="274570" y="69194"/>
                </a:lnTo>
                <a:lnTo>
                  <a:pt x="268103" y="64873"/>
                </a:lnTo>
                <a:lnTo>
                  <a:pt x="267445" y="59752"/>
                </a:lnTo>
                <a:close/>
                <a:moveTo>
                  <a:pt x="268369" y="71324"/>
                </a:moveTo>
                <a:lnTo>
                  <a:pt x="269778" y="71919"/>
                </a:lnTo>
                <a:lnTo>
                  <a:pt x="270436" y="72216"/>
                </a:lnTo>
                <a:lnTo>
                  <a:pt x="271047" y="72498"/>
                </a:lnTo>
                <a:lnTo>
                  <a:pt x="271626" y="72764"/>
                </a:lnTo>
                <a:lnTo>
                  <a:pt x="272159" y="73046"/>
                </a:lnTo>
                <a:lnTo>
                  <a:pt x="272675" y="73312"/>
                </a:lnTo>
                <a:lnTo>
                  <a:pt x="273145" y="73594"/>
                </a:lnTo>
                <a:lnTo>
                  <a:pt x="273583" y="73860"/>
                </a:lnTo>
                <a:lnTo>
                  <a:pt x="273991" y="74127"/>
                </a:lnTo>
                <a:lnTo>
                  <a:pt x="274382" y="74393"/>
                </a:lnTo>
                <a:lnTo>
                  <a:pt x="274727" y="74675"/>
                </a:lnTo>
                <a:lnTo>
                  <a:pt x="275040" y="74957"/>
                </a:lnTo>
                <a:lnTo>
                  <a:pt x="275337" y="75238"/>
                </a:lnTo>
                <a:lnTo>
                  <a:pt x="275603" y="75520"/>
                </a:lnTo>
                <a:lnTo>
                  <a:pt x="275838" y="75818"/>
                </a:lnTo>
                <a:lnTo>
                  <a:pt x="276057" y="76115"/>
                </a:lnTo>
                <a:lnTo>
                  <a:pt x="276230" y="76428"/>
                </a:lnTo>
                <a:lnTo>
                  <a:pt x="276402" y="76742"/>
                </a:lnTo>
                <a:lnTo>
                  <a:pt x="276527" y="77070"/>
                </a:lnTo>
                <a:lnTo>
                  <a:pt x="276652" y="77399"/>
                </a:lnTo>
                <a:lnTo>
                  <a:pt x="276746" y="77759"/>
                </a:lnTo>
                <a:lnTo>
                  <a:pt x="276809" y="78120"/>
                </a:lnTo>
                <a:lnTo>
                  <a:pt x="276872" y="78495"/>
                </a:lnTo>
                <a:lnTo>
                  <a:pt x="276903" y="78902"/>
                </a:lnTo>
                <a:lnTo>
                  <a:pt x="276903" y="79310"/>
                </a:lnTo>
                <a:lnTo>
                  <a:pt x="276903" y="79732"/>
                </a:lnTo>
                <a:lnTo>
                  <a:pt x="276887" y="80186"/>
                </a:lnTo>
                <a:lnTo>
                  <a:pt x="276840" y="80641"/>
                </a:lnTo>
                <a:lnTo>
                  <a:pt x="276793" y="81142"/>
                </a:lnTo>
                <a:lnTo>
                  <a:pt x="276715" y="81643"/>
                </a:lnTo>
                <a:lnTo>
                  <a:pt x="276637" y="82175"/>
                </a:lnTo>
                <a:lnTo>
                  <a:pt x="275760" y="81408"/>
                </a:lnTo>
                <a:lnTo>
                  <a:pt x="274883" y="80672"/>
                </a:lnTo>
                <a:lnTo>
                  <a:pt x="274022" y="79952"/>
                </a:lnTo>
                <a:lnTo>
                  <a:pt x="273161" y="79231"/>
                </a:lnTo>
                <a:lnTo>
                  <a:pt x="272331" y="78511"/>
                </a:lnTo>
                <a:lnTo>
                  <a:pt x="271532" y="77759"/>
                </a:lnTo>
                <a:lnTo>
                  <a:pt x="271141" y="77384"/>
                </a:lnTo>
                <a:lnTo>
                  <a:pt x="270765" y="77008"/>
                </a:lnTo>
                <a:lnTo>
                  <a:pt x="270389" y="76616"/>
                </a:lnTo>
                <a:lnTo>
                  <a:pt x="270029" y="76209"/>
                </a:lnTo>
                <a:lnTo>
                  <a:pt x="269857" y="75990"/>
                </a:lnTo>
                <a:lnTo>
                  <a:pt x="269716" y="75771"/>
                </a:lnTo>
                <a:lnTo>
                  <a:pt x="269575" y="75520"/>
                </a:lnTo>
                <a:lnTo>
                  <a:pt x="269450" y="75254"/>
                </a:lnTo>
                <a:lnTo>
                  <a:pt x="269340" y="74972"/>
                </a:lnTo>
                <a:lnTo>
                  <a:pt x="269246" y="74690"/>
                </a:lnTo>
                <a:lnTo>
                  <a:pt x="269152" y="74393"/>
                </a:lnTo>
                <a:lnTo>
                  <a:pt x="269074" y="74080"/>
                </a:lnTo>
                <a:lnTo>
                  <a:pt x="268917" y="73422"/>
                </a:lnTo>
                <a:lnTo>
                  <a:pt x="268761" y="72749"/>
                </a:lnTo>
                <a:lnTo>
                  <a:pt x="268588" y="72044"/>
                </a:lnTo>
                <a:lnTo>
                  <a:pt x="268479" y="71684"/>
                </a:lnTo>
                <a:lnTo>
                  <a:pt x="268369" y="71324"/>
                </a:lnTo>
                <a:close/>
                <a:moveTo>
                  <a:pt x="269027" y="81486"/>
                </a:moveTo>
                <a:lnTo>
                  <a:pt x="269356" y="81752"/>
                </a:lnTo>
                <a:lnTo>
                  <a:pt x="269716" y="82003"/>
                </a:lnTo>
                <a:lnTo>
                  <a:pt x="270076" y="82253"/>
                </a:lnTo>
                <a:lnTo>
                  <a:pt x="270436" y="82488"/>
                </a:lnTo>
                <a:lnTo>
                  <a:pt x="271188" y="82958"/>
                </a:lnTo>
                <a:lnTo>
                  <a:pt x="271955" y="83412"/>
                </a:lnTo>
                <a:lnTo>
                  <a:pt x="272707" y="83851"/>
                </a:lnTo>
                <a:lnTo>
                  <a:pt x="273443" y="84320"/>
                </a:lnTo>
                <a:lnTo>
                  <a:pt x="273803" y="84555"/>
                </a:lnTo>
                <a:lnTo>
                  <a:pt x="274147" y="84790"/>
                </a:lnTo>
                <a:lnTo>
                  <a:pt x="274492" y="85041"/>
                </a:lnTo>
                <a:lnTo>
                  <a:pt x="274805" y="85291"/>
                </a:lnTo>
                <a:lnTo>
                  <a:pt x="275102" y="85573"/>
                </a:lnTo>
                <a:lnTo>
                  <a:pt x="275400" y="85855"/>
                </a:lnTo>
                <a:lnTo>
                  <a:pt x="275666" y="86137"/>
                </a:lnTo>
                <a:lnTo>
                  <a:pt x="275901" y="86450"/>
                </a:lnTo>
                <a:lnTo>
                  <a:pt x="276120" y="86779"/>
                </a:lnTo>
                <a:lnTo>
                  <a:pt x="276324" y="87123"/>
                </a:lnTo>
                <a:lnTo>
                  <a:pt x="276496" y="87483"/>
                </a:lnTo>
                <a:lnTo>
                  <a:pt x="276637" y="87859"/>
                </a:lnTo>
                <a:lnTo>
                  <a:pt x="276746" y="88251"/>
                </a:lnTo>
                <a:lnTo>
                  <a:pt x="276825" y="88673"/>
                </a:lnTo>
                <a:lnTo>
                  <a:pt x="276840" y="88893"/>
                </a:lnTo>
                <a:lnTo>
                  <a:pt x="276856" y="89127"/>
                </a:lnTo>
                <a:lnTo>
                  <a:pt x="276872" y="89362"/>
                </a:lnTo>
                <a:lnTo>
                  <a:pt x="276872" y="89597"/>
                </a:lnTo>
                <a:lnTo>
                  <a:pt x="276840" y="90098"/>
                </a:lnTo>
                <a:lnTo>
                  <a:pt x="276762" y="90615"/>
                </a:lnTo>
                <a:lnTo>
                  <a:pt x="276652" y="91179"/>
                </a:lnTo>
                <a:lnTo>
                  <a:pt x="276496" y="91758"/>
                </a:lnTo>
                <a:lnTo>
                  <a:pt x="275588" y="91069"/>
                </a:lnTo>
                <a:lnTo>
                  <a:pt x="274664" y="90380"/>
                </a:lnTo>
                <a:lnTo>
                  <a:pt x="273756" y="89707"/>
                </a:lnTo>
                <a:lnTo>
                  <a:pt x="272848" y="89033"/>
                </a:lnTo>
                <a:lnTo>
                  <a:pt x="271971" y="88344"/>
                </a:lnTo>
                <a:lnTo>
                  <a:pt x="271532" y="87984"/>
                </a:lnTo>
                <a:lnTo>
                  <a:pt x="271109" y="87624"/>
                </a:lnTo>
                <a:lnTo>
                  <a:pt x="270702" y="87264"/>
                </a:lnTo>
                <a:lnTo>
                  <a:pt x="270311" y="86888"/>
                </a:lnTo>
                <a:lnTo>
                  <a:pt x="269919" y="86497"/>
                </a:lnTo>
                <a:lnTo>
                  <a:pt x="269544" y="86090"/>
                </a:lnTo>
                <a:lnTo>
                  <a:pt x="269465" y="85996"/>
                </a:lnTo>
                <a:lnTo>
                  <a:pt x="269403" y="85902"/>
                </a:lnTo>
                <a:lnTo>
                  <a:pt x="269277" y="85698"/>
                </a:lnTo>
                <a:lnTo>
                  <a:pt x="269183" y="85463"/>
                </a:lnTo>
                <a:lnTo>
                  <a:pt x="269121" y="85197"/>
                </a:lnTo>
                <a:lnTo>
                  <a:pt x="269074" y="84931"/>
                </a:lnTo>
                <a:lnTo>
                  <a:pt x="269043" y="84649"/>
                </a:lnTo>
                <a:lnTo>
                  <a:pt x="269027" y="84336"/>
                </a:lnTo>
                <a:lnTo>
                  <a:pt x="269011" y="84038"/>
                </a:lnTo>
                <a:lnTo>
                  <a:pt x="269027" y="83396"/>
                </a:lnTo>
                <a:lnTo>
                  <a:pt x="269043" y="82739"/>
                </a:lnTo>
                <a:lnTo>
                  <a:pt x="269043" y="82097"/>
                </a:lnTo>
                <a:lnTo>
                  <a:pt x="269043" y="81784"/>
                </a:lnTo>
                <a:lnTo>
                  <a:pt x="269027" y="81486"/>
                </a:lnTo>
                <a:close/>
                <a:moveTo>
                  <a:pt x="120789" y="7453"/>
                </a:moveTo>
                <a:lnTo>
                  <a:pt x="123889" y="7500"/>
                </a:lnTo>
                <a:lnTo>
                  <a:pt x="126990" y="7547"/>
                </a:lnTo>
                <a:lnTo>
                  <a:pt x="130090" y="7610"/>
                </a:lnTo>
                <a:lnTo>
                  <a:pt x="133190" y="7704"/>
                </a:lnTo>
                <a:lnTo>
                  <a:pt x="136291" y="7798"/>
                </a:lnTo>
                <a:lnTo>
                  <a:pt x="139391" y="7907"/>
                </a:lnTo>
                <a:lnTo>
                  <a:pt x="142476" y="8033"/>
                </a:lnTo>
                <a:lnTo>
                  <a:pt x="145576" y="8174"/>
                </a:lnTo>
                <a:lnTo>
                  <a:pt x="148676" y="8315"/>
                </a:lnTo>
                <a:lnTo>
                  <a:pt x="151777" y="8471"/>
                </a:lnTo>
                <a:lnTo>
                  <a:pt x="157978" y="8816"/>
                </a:lnTo>
                <a:lnTo>
                  <a:pt x="164163" y="9176"/>
                </a:lnTo>
                <a:lnTo>
                  <a:pt x="176548" y="9912"/>
                </a:lnTo>
                <a:lnTo>
                  <a:pt x="182749" y="10288"/>
                </a:lnTo>
                <a:lnTo>
                  <a:pt x="188934" y="10632"/>
                </a:lnTo>
                <a:lnTo>
                  <a:pt x="191815" y="10804"/>
                </a:lnTo>
                <a:lnTo>
                  <a:pt x="194681" y="10992"/>
                </a:lnTo>
                <a:lnTo>
                  <a:pt x="197546" y="11196"/>
                </a:lnTo>
                <a:lnTo>
                  <a:pt x="200427" y="11415"/>
                </a:lnTo>
                <a:lnTo>
                  <a:pt x="203293" y="11634"/>
                </a:lnTo>
                <a:lnTo>
                  <a:pt x="206158" y="11885"/>
                </a:lnTo>
                <a:lnTo>
                  <a:pt x="211889" y="12386"/>
                </a:lnTo>
                <a:lnTo>
                  <a:pt x="223367" y="13419"/>
                </a:lnTo>
                <a:lnTo>
                  <a:pt x="229098" y="13920"/>
                </a:lnTo>
                <a:lnTo>
                  <a:pt x="231963" y="14155"/>
                </a:lnTo>
                <a:lnTo>
                  <a:pt x="234829" y="14390"/>
                </a:lnTo>
                <a:lnTo>
                  <a:pt x="236019" y="14453"/>
                </a:lnTo>
                <a:lnTo>
                  <a:pt x="237209" y="14500"/>
                </a:lnTo>
                <a:lnTo>
                  <a:pt x="238399" y="14500"/>
                </a:lnTo>
                <a:lnTo>
                  <a:pt x="239605" y="14468"/>
                </a:lnTo>
                <a:lnTo>
                  <a:pt x="240795" y="14406"/>
                </a:lnTo>
                <a:lnTo>
                  <a:pt x="241985" y="14312"/>
                </a:lnTo>
                <a:lnTo>
                  <a:pt x="243175" y="14202"/>
                </a:lnTo>
                <a:lnTo>
                  <a:pt x="244349" y="14046"/>
                </a:lnTo>
                <a:lnTo>
                  <a:pt x="244725" y="14014"/>
                </a:lnTo>
                <a:lnTo>
                  <a:pt x="245070" y="13983"/>
                </a:lnTo>
                <a:lnTo>
                  <a:pt x="245430" y="13967"/>
                </a:lnTo>
                <a:lnTo>
                  <a:pt x="245774" y="13967"/>
                </a:lnTo>
                <a:lnTo>
                  <a:pt x="246119" y="13983"/>
                </a:lnTo>
                <a:lnTo>
                  <a:pt x="246447" y="13999"/>
                </a:lnTo>
                <a:lnTo>
                  <a:pt x="246776" y="14046"/>
                </a:lnTo>
                <a:lnTo>
                  <a:pt x="247105" y="14093"/>
                </a:lnTo>
                <a:lnTo>
                  <a:pt x="247418" y="14155"/>
                </a:lnTo>
                <a:lnTo>
                  <a:pt x="247747" y="14218"/>
                </a:lnTo>
                <a:lnTo>
                  <a:pt x="248060" y="14296"/>
                </a:lnTo>
                <a:lnTo>
                  <a:pt x="248358" y="14390"/>
                </a:lnTo>
                <a:lnTo>
                  <a:pt x="248968" y="14594"/>
                </a:lnTo>
                <a:lnTo>
                  <a:pt x="249563" y="14828"/>
                </a:lnTo>
                <a:lnTo>
                  <a:pt x="250158" y="15095"/>
                </a:lnTo>
                <a:lnTo>
                  <a:pt x="250722" y="15377"/>
                </a:lnTo>
                <a:lnTo>
                  <a:pt x="251302" y="15690"/>
                </a:lnTo>
                <a:lnTo>
                  <a:pt x="251865" y="16003"/>
                </a:lnTo>
                <a:lnTo>
                  <a:pt x="252993" y="16676"/>
                </a:lnTo>
                <a:lnTo>
                  <a:pt x="254104" y="17349"/>
                </a:lnTo>
                <a:lnTo>
                  <a:pt x="254230" y="17428"/>
                </a:lnTo>
                <a:lnTo>
                  <a:pt x="254355" y="17537"/>
                </a:lnTo>
                <a:lnTo>
                  <a:pt x="254465" y="17663"/>
                </a:lnTo>
                <a:lnTo>
                  <a:pt x="254574" y="17788"/>
                </a:lnTo>
                <a:lnTo>
                  <a:pt x="254668" y="17929"/>
                </a:lnTo>
                <a:lnTo>
                  <a:pt x="254746" y="18085"/>
                </a:lnTo>
                <a:lnTo>
                  <a:pt x="254793" y="18226"/>
                </a:lnTo>
                <a:lnTo>
                  <a:pt x="254840" y="18383"/>
                </a:lnTo>
                <a:lnTo>
                  <a:pt x="255232" y="20591"/>
                </a:lnTo>
                <a:lnTo>
                  <a:pt x="255655" y="22799"/>
                </a:lnTo>
                <a:lnTo>
                  <a:pt x="256077" y="25006"/>
                </a:lnTo>
                <a:lnTo>
                  <a:pt x="256500" y="27214"/>
                </a:lnTo>
                <a:lnTo>
                  <a:pt x="256892" y="29422"/>
                </a:lnTo>
                <a:lnTo>
                  <a:pt x="257064" y="30534"/>
                </a:lnTo>
                <a:lnTo>
                  <a:pt x="257236" y="31630"/>
                </a:lnTo>
                <a:lnTo>
                  <a:pt x="257408" y="32742"/>
                </a:lnTo>
                <a:lnTo>
                  <a:pt x="257549" y="33853"/>
                </a:lnTo>
                <a:lnTo>
                  <a:pt x="257675" y="34965"/>
                </a:lnTo>
                <a:lnTo>
                  <a:pt x="257784" y="36077"/>
                </a:lnTo>
                <a:lnTo>
                  <a:pt x="258332" y="42105"/>
                </a:lnTo>
                <a:lnTo>
                  <a:pt x="258849" y="48134"/>
                </a:lnTo>
                <a:lnTo>
                  <a:pt x="259350" y="54162"/>
                </a:lnTo>
                <a:lnTo>
                  <a:pt x="259820" y="60191"/>
                </a:lnTo>
                <a:lnTo>
                  <a:pt x="260289" y="66235"/>
                </a:lnTo>
                <a:lnTo>
                  <a:pt x="260744" y="72263"/>
                </a:lnTo>
                <a:lnTo>
                  <a:pt x="261620" y="84336"/>
                </a:lnTo>
                <a:lnTo>
                  <a:pt x="261652" y="84837"/>
                </a:lnTo>
                <a:lnTo>
                  <a:pt x="261652" y="85354"/>
                </a:lnTo>
                <a:lnTo>
                  <a:pt x="261652" y="85855"/>
                </a:lnTo>
                <a:lnTo>
                  <a:pt x="261636" y="86372"/>
                </a:lnTo>
                <a:lnTo>
                  <a:pt x="261558" y="87389"/>
                </a:lnTo>
                <a:lnTo>
                  <a:pt x="261464" y="88407"/>
                </a:lnTo>
                <a:lnTo>
                  <a:pt x="261370" y="89441"/>
                </a:lnTo>
                <a:lnTo>
                  <a:pt x="261276" y="90458"/>
                </a:lnTo>
                <a:lnTo>
                  <a:pt x="261245" y="90975"/>
                </a:lnTo>
                <a:lnTo>
                  <a:pt x="261213" y="91492"/>
                </a:lnTo>
                <a:lnTo>
                  <a:pt x="261198" y="91993"/>
                </a:lnTo>
                <a:lnTo>
                  <a:pt x="261198" y="92510"/>
                </a:lnTo>
                <a:lnTo>
                  <a:pt x="261198" y="92870"/>
                </a:lnTo>
                <a:lnTo>
                  <a:pt x="261182" y="93230"/>
                </a:lnTo>
                <a:lnTo>
                  <a:pt x="261151" y="93574"/>
                </a:lnTo>
                <a:lnTo>
                  <a:pt x="261119" y="93903"/>
                </a:lnTo>
                <a:lnTo>
                  <a:pt x="261072" y="94216"/>
                </a:lnTo>
                <a:lnTo>
                  <a:pt x="261010" y="94514"/>
                </a:lnTo>
                <a:lnTo>
                  <a:pt x="260931" y="94811"/>
                </a:lnTo>
                <a:lnTo>
                  <a:pt x="260853" y="95093"/>
                </a:lnTo>
                <a:lnTo>
                  <a:pt x="260759" y="95359"/>
                </a:lnTo>
                <a:lnTo>
                  <a:pt x="260650" y="95610"/>
                </a:lnTo>
                <a:lnTo>
                  <a:pt x="260524" y="95860"/>
                </a:lnTo>
                <a:lnTo>
                  <a:pt x="260399" y="96095"/>
                </a:lnTo>
                <a:lnTo>
                  <a:pt x="260258" y="96315"/>
                </a:lnTo>
                <a:lnTo>
                  <a:pt x="260102" y="96534"/>
                </a:lnTo>
                <a:lnTo>
                  <a:pt x="259945" y="96737"/>
                </a:lnTo>
                <a:lnTo>
                  <a:pt x="259757" y="96925"/>
                </a:lnTo>
                <a:lnTo>
                  <a:pt x="259585" y="97097"/>
                </a:lnTo>
                <a:lnTo>
                  <a:pt x="259381" y="97270"/>
                </a:lnTo>
                <a:lnTo>
                  <a:pt x="259178" y="97426"/>
                </a:lnTo>
                <a:lnTo>
                  <a:pt x="258959" y="97567"/>
                </a:lnTo>
                <a:lnTo>
                  <a:pt x="258724" y="97708"/>
                </a:lnTo>
                <a:lnTo>
                  <a:pt x="258489" y="97833"/>
                </a:lnTo>
                <a:lnTo>
                  <a:pt x="258238" y="97943"/>
                </a:lnTo>
                <a:lnTo>
                  <a:pt x="257972" y="98053"/>
                </a:lnTo>
                <a:lnTo>
                  <a:pt x="257690" y="98147"/>
                </a:lnTo>
                <a:lnTo>
                  <a:pt x="257408" y="98225"/>
                </a:lnTo>
                <a:lnTo>
                  <a:pt x="257111" y="98303"/>
                </a:lnTo>
                <a:lnTo>
                  <a:pt x="256813" y="98366"/>
                </a:lnTo>
                <a:lnTo>
                  <a:pt x="256500" y="98428"/>
                </a:lnTo>
                <a:lnTo>
                  <a:pt x="256171" y="98460"/>
                </a:lnTo>
                <a:lnTo>
                  <a:pt x="255842" y="98507"/>
                </a:lnTo>
                <a:lnTo>
                  <a:pt x="255482" y="98522"/>
                </a:lnTo>
                <a:lnTo>
                  <a:pt x="238665" y="99540"/>
                </a:lnTo>
                <a:lnTo>
                  <a:pt x="221832" y="100558"/>
                </a:lnTo>
                <a:lnTo>
                  <a:pt x="200741" y="101873"/>
                </a:lnTo>
                <a:lnTo>
                  <a:pt x="190187" y="102515"/>
                </a:lnTo>
                <a:lnTo>
                  <a:pt x="184926" y="102828"/>
                </a:lnTo>
                <a:lnTo>
                  <a:pt x="179649" y="103142"/>
                </a:lnTo>
                <a:lnTo>
                  <a:pt x="178975" y="103142"/>
                </a:lnTo>
                <a:lnTo>
                  <a:pt x="178647" y="103126"/>
                </a:lnTo>
                <a:lnTo>
                  <a:pt x="178302" y="103095"/>
                </a:lnTo>
                <a:lnTo>
                  <a:pt x="177629" y="103032"/>
                </a:lnTo>
                <a:lnTo>
                  <a:pt x="176955" y="102922"/>
                </a:lnTo>
                <a:lnTo>
                  <a:pt x="176282" y="102813"/>
                </a:lnTo>
                <a:lnTo>
                  <a:pt x="175609" y="102719"/>
                </a:lnTo>
                <a:lnTo>
                  <a:pt x="174936" y="102641"/>
                </a:lnTo>
                <a:lnTo>
                  <a:pt x="174591" y="102609"/>
                </a:lnTo>
                <a:lnTo>
                  <a:pt x="174262" y="102594"/>
                </a:lnTo>
                <a:lnTo>
                  <a:pt x="169784" y="102421"/>
                </a:lnTo>
                <a:lnTo>
                  <a:pt x="165306" y="102265"/>
                </a:lnTo>
                <a:lnTo>
                  <a:pt x="156349" y="101983"/>
                </a:lnTo>
                <a:lnTo>
                  <a:pt x="151886" y="101826"/>
                </a:lnTo>
                <a:lnTo>
                  <a:pt x="147408" y="101654"/>
                </a:lnTo>
                <a:lnTo>
                  <a:pt x="142930" y="101451"/>
                </a:lnTo>
                <a:lnTo>
                  <a:pt x="140706" y="101341"/>
                </a:lnTo>
                <a:lnTo>
                  <a:pt x="138467" y="101216"/>
                </a:lnTo>
                <a:lnTo>
                  <a:pt x="132768" y="100887"/>
                </a:lnTo>
                <a:lnTo>
                  <a:pt x="127052" y="100542"/>
                </a:lnTo>
                <a:lnTo>
                  <a:pt x="121353" y="100167"/>
                </a:lnTo>
                <a:lnTo>
                  <a:pt x="115653" y="99775"/>
                </a:lnTo>
                <a:lnTo>
                  <a:pt x="104254" y="98976"/>
                </a:lnTo>
                <a:lnTo>
                  <a:pt x="92854" y="98162"/>
                </a:lnTo>
                <a:lnTo>
                  <a:pt x="82144" y="97395"/>
                </a:lnTo>
                <a:lnTo>
                  <a:pt x="71434" y="96612"/>
                </a:lnTo>
                <a:lnTo>
                  <a:pt x="60723" y="95845"/>
                </a:lnTo>
                <a:lnTo>
                  <a:pt x="55352" y="95469"/>
                </a:lnTo>
                <a:lnTo>
                  <a:pt x="49997" y="95093"/>
                </a:lnTo>
                <a:lnTo>
                  <a:pt x="45284" y="94796"/>
                </a:lnTo>
                <a:lnTo>
                  <a:pt x="40587" y="94498"/>
                </a:lnTo>
                <a:lnTo>
                  <a:pt x="31254" y="93919"/>
                </a:lnTo>
                <a:lnTo>
                  <a:pt x="22078" y="93386"/>
                </a:lnTo>
                <a:lnTo>
                  <a:pt x="13122" y="92854"/>
                </a:lnTo>
                <a:lnTo>
                  <a:pt x="11838" y="84164"/>
                </a:lnTo>
                <a:lnTo>
                  <a:pt x="10569" y="75661"/>
                </a:lnTo>
                <a:lnTo>
                  <a:pt x="9959" y="71465"/>
                </a:lnTo>
                <a:lnTo>
                  <a:pt x="9364" y="67268"/>
                </a:lnTo>
                <a:lnTo>
                  <a:pt x="8784" y="63103"/>
                </a:lnTo>
                <a:lnTo>
                  <a:pt x="8221" y="58922"/>
                </a:lnTo>
                <a:lnTo>
                  <a:pt x="7923" y="56480"/>
                </a:lnTo>
                <a:lnTo>
                  <a:pt x="7641" y="54021"/>
                </a:lnTo>
                <a:lnTo>
                  <a:pt x="7375" y="51563"/>
                </a:lnTo>
                <a:lnTo>
                  <a:pt x="7140" y="49105"/>
                </a:lnTo>
                <a:lnTo>
                  <a:pt x="6921" y="46646"/>
                </a:lnTo>
                <a:lnTo>
                  <a:pt x="6749" y="44172"/>
                </a:lnTo>
                <a:lnTo>
                  <a:pt x="6592" y="41714"/>
                </a:lnTo>
                <a:lnTo>
                  <a:pt x="6483" y="39256"/>
                </a:lnTo>
                <a:lnTo>
                  <a:pt x="6389" y="36406"/>
                </a:lnTo>
                <a:lnTo>
                  <a:pt x="6326" y="33556"/>
                </a:lnTo>
                <a:lnTo>
                  <a:pt x="6295" y="30690"/>
                </a:lnTo>
                <a:lnTo>
                  <a:pt x="6295" y="27841"/>
                </a:lnTo>
                <a:lnTo>
                  <a:pt x="6310" y="24991"/>
                </a:lnTo>
                <a:lnTo>
                  <a:pt x="6357" y="22141"/>
                </a:lnTo>
                <a:lnTo>
                  <a:pt x="6404" y="19291"/>
                </a:lnTo>
                <a:lnTo>
                  <a:pt x="6483" y="16441"/>
                </a:lnTo>
                <a:lnTo>
                  <a:pt x="6514" y="15486"/>
                </a:lnTo>
                <a:lnTo>
                  <a:pt x="6561" y="14672"/>
                </a:lnTo>
                <a:lnTo>
                  <a:pt x="6639" y="13967"/>
                </a:lnTo>
                <a:lnTo>
                  <a:pt x="6686" y="13654"/>
                </a:lnTo>
                <a:lnTo>
                  <a:pt x="6733" y="13372"/>
                </a:lnTo>
                <a:lnTo>
                  <a:pt x="6796" y="13106"/>
                </a:lnTo>
                <a:lnTo>
                  <a:pt x="6858" y="12871"/>
                </a:lnTo>
                <a:lnTo>
                  <a:pt x="6952" y="12652"/>
                </a:lnTo>
                <a:lnTo>
                  <a:pt x="7031" y="12464"/>
                </a:lnTo>
                <a:lnTo>
                  <a:pt x="7140" y="12276"/>
                </a:lnTo>
                <a:lnTo>
                  <a:pt x="7250" y="12120"/>
                </a:lnTo>
                <a:lnTo>
                  <a:pt x="7375" y="11994"/>
                </a:lnTo>
                <a:lnTo>
                  <a:pt x="7532" y="11869"/>
                </a:lnTo>
                <a:lnTo>
                  <a:pt x="7688" y="11759"/>
                </a:lnTo>
                <a:lnTo>
                  <a:pt x="7861" y="11681"/>
                </a:lnTo>
                <a:lnTo>
                  <a:pt x="8048" y="11603"/>
                </a:lnTo>
                <a:lnTo>
                  <a:pt x="8252" y="11540"/>
                </a:lnTo>
                <a:lnTo>
                  <a:pt x="8487" y="11493"/>
                </a:lnTo>
                <a:lnTo>
                  <a:pt x="8722" y="11446"/>
                </a:lnTo>
                <a:lnTo>
                  <a:pt x="8988" y="11415"/>
                </a:lnTo>
                <a:lnTo>
                  <a:pt x="9270" y="11399"/>
                </a:lnTo>
                <a:lnTo>
                  <a:pt x="9912" y="11368"/>
                </a:lnTo>
                <a:lnTo>
                  <a:pt x="10632" y="11368"/>
                </a:lnTo>
                <a:lnTo>
                  <a:pt x="12401" y="11384"/>
                </a:lnTo>
                <a:lnTo>
                  <a:pt x="16786" y="11415"/>
                </a:lnTo>
                <a:lnTo>
                  <a:pt x="21170" y="11431"/>
                </a:lnTo>
                <a:lnTo>
                  <a:pt x="25570" y="11399"/>
                </a:lnTo>
                <a:lnTo>
                  <a:pt x="29955" y="11337"/>
                </a:lnTo>
                <a:lnTo>
                  <a:pt x="34355" y="11258"/>
                </a:lnTo>
                <a:lnTo>
                  <a:pt x="38739" y="11133"/>
                </a:lnTo>
                <a:lnTo>
                  <a:pt x="43123" y="10992"/>
                </a:lnTo>
                <a:lnTo>
                  <a:pt x="47523" y="10836"/>
                </a:lnTo>
                <a:lnTo>
                  <a:pt x="52800" y="10601"/>
                </a:lnTo>
                <a:lnTo>
                  <a:pt x="58077" y="10350"/>
                </a:lnTo>
                <a:lnTo>
                  <a:pt x="63354" y="10084"/>
                </a:lnTo>
                <a:lnTo>
                  <a:pt x="68646" y="9802"/>
                </a:lnTo>
                <a:lnTo>
                  <a:pt x="73923" y="9473"/>
                </a:lnTo>
                <a:lnTo>
                  <a:pt x="79200" y="9144"/>
                </a:lnTo>
                <a:lnTo>
                  <a:pt x="84477" y="8784"/>
                </a:lnTo>
                <a:lnTo>
                  <a:pt x="89738" y="8409"/>
                </a:lnTo>
                <a:lnTo>
                  <a:pt x="92854" y="8189"/>
                </a:lnTo>
                <a:lnTo>
                  <a:pt x="95955" y="8001"/>
                </a:lnTo>
                <a:lnTo>
                  <a:pt x="99071" y="7845"/>
                </a:lnTo>
                <a:lnTo>
                  <a:pt x="102171" y="7720"/>
                </a:lnTo>
                <a:lnTo>
                  <a:pt x="105271" y="7610"/>
                </a:lnTo>
                <a:lnTo>
                  <a:pt x="108372" y="7532"/>
                </a:lnTo>
                <a:lnTo>
                  <a:pt x="111472" y="7485"/>
                </a:lnTo>
                <a:lnTo>
                  <a:pt x="114588" y="7453"/>
                </a:lnTo>
                <a:close/>
                <a:moveTo>
                  <a:pt x="268541" y="92009"/>
                </a:moveTo>
                <a:lnTo>
                  <a:pt x="269246" y="92259"/>
                </a:lnTo>
                <a:lnTo>
                  <a:pt x="269904" y="92525"/>
                </a:lnTo>
                <a:lnTo>
                  <a:pt x="270546" y="92776"/>
                </a:lnTo>
                <a:lnTo>
                  <a:pt x="271141" y="93042"/>
                </a:lnTo>
                <a:lnTo>
                  <a:pt x="271704" y="93293"/>
                </a:lnTo>
                <a:lnTo>
                  <a:pt x="272221" y="93559"/>
                </a:lnTo>
                <a:lnTo>
                  <a:pt x="272722" y="93841"/>
                </a:lnTo>
                <a:lnTo>
                  <a:pt x="273176" y="94107"/>
                </a:lnTo>
                <a:lnTo>
                  <a:pt x="273615" y="94389"/>
                </a:lnTo>
                <a:lnTo>
                  <a:pt x="274022" y="94670"/>
                </a:lnTo>
                <a:lnTo>
                  <a:pt x="274382" y="94968"/>
                </a:lnTo>
                <a:lnTo>
                  <a:pt x="274727" y="95281"/>
                </a:lnTo>
                <a:lnTo>
                  <a:pt x="275024" y="95594"/>
                </a:lnTo>
                <a:lnTo>
                  <a:pt x="275306" y="95923"/>
                </a:lnTo>
                <a:lnTo>
                  <a:pt x="275556" y="96252"/>
                </a:lnTo>
                <a:lnTo>
                  <a:pt x="275791" y="96612"/>
                </a:lnTo>
                <a:lnTo>
                  <a:pt x="275979" y="96972"/>
                </a:lnTo>
                <a:lnTo>
                  <a:pt x="276151" y="97348"/>
                </a:lnTo>
                <a:lnTo>
                  <a:pt x="276292" y="97739"/>
                </a:lnTo>
                <a:lnTo>
                  <a:pt x="276402" y="98147"/>
                </a:lnTo>
                <a:lnTo>
                  <a:pt x="276496" y="98585"/>
                </a:lnTo>
                <a:lnTo>
                  <a:pt x="276559" y="99023"/>
                </a:lnTo>
                <a:lnTo>
                  <a:pt x="276606" y="99493"/>
                </a:lnTo>
                <a:lnTo>
                  <a:pt x="276621" y="99979"/>
                </a:lnTo>
                <a:lnTo>
                  <a:pt x="276621" y="100480"/>
                </a:lnTo>
                <a:lnTo>
                  <a:pt x="276590" y="101012"/>
                </a:lnTo>
                <a:lnTo>
                  <a:pt x="276543" y="101576"/>
                </a:lnTo>
                <a:lnTo>
                  <a:pt x="276465" y="102139"/>
                </a:lnTo>
                <a:lnTo>
                  <a:pt x="276371" y="102750"/>
                </a:lnTo>
                <a:lnTo>
                  <a:pt x="276261" y="103376"/>
                </a:lnTo>
                <a:lnTo>
                  <a:pt x="276120" y="104034"/>
                </a:lnTo>
                <a:lnTo>
                  <a:pt x="275964" y="104707"/>
                </a:lnTo>
                <a:lnTo>
                  <a:pt x="274977" y="103752"/>
                </a:lnTo>
                <a:lnTo>
                  <a:pt x="273991" y="102813"/>
                </a:lnTo>
                <a:lnTo>
                  <a:pt x="273020" y="101905"/>
                </a:lnTo>
                <a:lnTo>
                  <a:pt x="272065" y="100996"/>
                </a:lnTo>
                <a:lnTo>
                  <a:pt x="271141" y="100104"/>
                </a:lnTo>
                <a:lnTo>
                  <a:pt x="270702" y="99634"/>
                </a:lnTo>
                <a:lnTo>
                  <a:pt x="270280" y="99180"/>
                </a:lnTo>
                <a:lnTo>
                  <a:pt x="269857" y="98710"/>
                </a:lnTo>
                <a:lnTo>
                  <a:pt x="269450" y="98241"/>
                </a:lnTo>
                <a:lnTo>
                  <a:pt x="269058" y="97755"/>
                </a:lnTo>
                <a:lnTo>
                  <a:pt x="268682" y="97254"/>
                </a:lnTo>
                <a:lnTo>
                  <a:pt x="268604" y="97144"/>
                </a:lnTo>
                <a:lnTo>
                  <a:pt x="268541" y="97019"/>
                </a:lnTo>
                <a:lnTo>
                  <a:pt x="268479" y="96894"/>
                </a:lnTo>
                <a:lnTo>
                  <a:pt x="268432" y="96769"/>
                </a:lnTo>
                <a:lnTo>
                  <a:pt x="268354" y="96502"/>
                </a:lnTo>
                <a:lnTo>
                  <a:pt x="268307" y="96205"/>
                </a:lnTo>
                <a:lnTo>
                  <a:pt x="268275" y="95907"/>
                </a:lnTo>
                <a:lnTo>
                  <a:pt x="268275" y="95579"/>
                </a:lnTo>
                <a:lnTo>
                  <a:pt x="268275" y="95234"/>
                </a:lnTo>
                <a:lnTo>
                  <a:pt x="268307" y="94890"/>
                </a:lnTo>
                <a:lnTo>
                  <a:pt x="268369" y="94169"/>
                </a:lnTo>
                <a:lnTo>
                  <a:pt x="268447" y="93449"/>
                </a:lnTo>
                <a:lnTo>
                  <a:pt x="268510" y="92713"/>
                </a:lnTo>
                <a:lnTo>
                  <a:pt x="268541" y="92353"/>
                </a:lnTo>
                <a:lnTo>
                  <a:pt x="268541" y="92009"/>
                </a:lnTo>
                <a:close/>
                <a:moveTo>
                  <a:pt x="265880" y="101466"/>
                </a:moveTo>
                <a:lnTo>
                  <a:pt x="274022" y="108465"/>
                </a:lnTo>
                <a:lnTo>
                  <a:pt x="273756" y="109546"/>
                </a:lnTo>
                <a:lnTo>
                  <a:pt x="273396" y="109515"/>
                </a:lnTo>
                <a:lnTo>
                  <a:pt x="273004" y="109515"/>
                </a:lnTo>
                <a:lnTo>
                  <a:pt x="272206" y="109499"/>
                </a:lnTo>
                <a:lnTo>
                  <a:pt x="271391" y="109515"/>
                </a:lnTo>
                <a:lnTo>
                  <a:pt x="270593" y="109515"/>
                </a:lnTo>
                <a:lnTo>
                  <a:pt x="270217" y="109499"/>
                </a:lnTo>
                <a:lnTo>
                  <a:pt x="269841" y="109468"/>
                </a:lnTo>
                <a:lnTo>
                  <a:pt x="269497" y="109421"/>
                </a:lnTo>
                <a:lnTo>
                  <a:pt x="269168" y="109358"/>
                </a:lnTo>
                <a:lnTo>
                  <a:pt x="268870" y="109264"/>
                </a:lnTo>
                <a:lnTo>
                  <a:pt x="268729" y="109217"/>
                </a:lnTo>
                <a:lnTo>
                  <a:pt x="268604" y="109154"/>
                </a:lnTo>
                <a:lnTo>
                  <a:pt x="268479" y="109092"/>
                </a:lnTo>
                <a:lnTo>
                  <a:pt x="268369" y="109014"/>
                </a:lnTo>
                <a:lnTo>
                  <a:pt x="268275" y="108920"/>
                </a:lnTo>
                <a:lnTo>
                  <a:pt x="268181" y="108826"/>
                </a:lnTo>
                <a:lnTo>
                  <a:pt x="267602" y="108152"/>
                </a:lnTo>
                <a:lnTo>
                  <a:pt x="267304" y="107808"/>
                </a:lnTo>
                <a:lnTo>
                  <a:pt x="267007" y="107432"/>
                </a:lnTo>
                <a:lnTo>
                  <a:pt x="266725" y="107041"/>
                </a:lnTo>
                <a:lnTo>
                  <a:pt x="266459" y="106633"/>
                </a:lnTo>
                <a:lnTo>
                  <a:pt x="266224" y="106211"/>
                </a:lnTo>
                <a:lnTo>
                  <a:pt x="266005" y="105772"/>
                </a:lnTo>
                <a:lnTo>
                  <a:pt x="265895" y="105537"/>
                </a:lnTo>
                <a:lnTo>
                  <a:pt x="265817" y="105302"/>
                </a:lnTo>
                <a:lnTo>
                  <a:pt x="265739" y="105068"/>
                </a:lnTo>
                <a:lnTo>
                  <a:pt x="265660" y="104817"/>
                </a:lnTo>
                <a:lnTo>
                  <a:pt x="265613" y="104567"/>
                </a:lnTo>
                <a:lnTo>
                  <a:pt x="265566" y="104316"/>
                </a:lnTo>
                <a:lnTo>
                  <a:pt x="265519" y="104065"/>
                </a:lnTo>
                <a:lnTo>
                  <a:pt x="265504" y="103799"/>
                </a:lnTo>
                <a:lnTo>
                  <a:pt x="265504" y="103517"/>
                </a:lnTo>
                <a:lnTo>
                  <a:pt x="265504" y="103251"/>
                </a:lnTo>
                <a:lnTo>
                  <a:pt x="265519" y="102969"/>
                </a:lnTo>
                <a:lnTo>
                  <a:pt x="265566" y="102672"/>
                </a:lnTo>
                <a:lnTo>
                  <a:pt x="265613" y="102374"/>
                </a:lnTo>
                <a:lnTo>
                  <a:pt x="265692" y="102077"/>
                </a:lnTo>
                <a:lnTo>
                  <a:pt x="265786" y="101779"/>
                </a:lnTo>
                <a:lnTo>
                  <a:pt x="265880" y="101466"/>
                </a:lnTo>
                <a:close/>
                <a:moveTo>
                  <a:pt x="30346" y="100762"/>
                </a:moveTo>
                <a:lnTo>
                  <a:pt x="32021" y="100793"/>
                </a:lnTo>
                <a:lnTo>
                  <a:pt x="33697" y="100809"/>
                </a:lnTo>
                <a:lnTo>
                  <a:pt x="33822" y="100824"/>
                </a:lnTo>
                <a:lnTo>
                  <a:pt x="33947" y="100840"/>
                </a:lnTo>
                <a:lnTo>
                  <a:pt x="34198" y="100918"/>
                </a:lnTo>
                <a:lnTo>
                  <a:pt x="34464" y="101028"/>
                </a:lnTo>
                <a:lnTo>
                  <a:pt x="34730" y="101169"/>
                </a:lnTo>
                <a:lnTo>
                  <a:pt x="34981" y="101341"/>
                </a:lnTo>
                <a:lnTo>
                  <a:pt x="35184" y="101529"/>
                </a:lnTo>
                <a:lnTo>
                  <a:pt x="35278" y="101623"/>
                </a:lnTo>
                <a:lnTo>
                  <a:pt x="35372" y="101732"/>
                </a:lnTo>
                <a:lnTo>
                  <a:pt x="35435" y="101826"/>
                </a:lnTo>
                <a:lnTo>
                  <a:pt x="35498" y="101936"/>
                </a:lnTo>
                <a:lnTo>
                  <a:pt x="36124" y="103173"/>
                </a:lnTo>
                <a:lnTo>
                  <a:pt x="36719" y="104426"/>
                </a:lnTo>
                <a:lnTo>
                  <a:pt x="37909" y="106931"/>
                </a:lnTo>
                <a:lnTo>
                  <a:pt x="40226" y="111942"/>
                </a:lnTo>
                <a:lnTo>
                  <a:pt x="39553" y="111942"/>
                </a:lnTo>
                <a:lnTo>
                  <a:pt x="38848" y="111895"/>
                </a:lnTo>
                <a:lnTo>
                  <a:pt x="38128" y="111832"/>
                </a:lnTo>
                <a:lnTo>
                  <a:pt x="37392" y="111722"/>
                </a:lnTo>
                <a:lnTo>
                  <a:pt x="36656" y="111597"/>
                </a:lnTo>
                <a:lnTo>
                  <a:pt x="35905" y="111425"/>
                </a:lnTo>
                <a:lnTo>
                  <a:pt x="35137" y="111237"/>
                </a:lnTo>
                <a:lnTo>
                  <a:pt x="34386" y="111018"/>
                </a:lnTo>
                <a:lnTo>
                  <a:pt x="33619" y="110767"/>
                </a:lnTo>
                <a:lnTo>
                  <a:pt x="32851" y="110485"/>
                </a:lnTo>
                <a:lnTo>
                  <a:pt x="32084" y="110204"/>
                </a:lnTo>
                <a:lnTo>
                  <a:pt x="31332" y="109875"/>
                </a:lnTo>
                <a:lnTo>
                  <a:pt x="30565" y="109530"/>
                </a:lnTo>
                <a:lnTo>
                  <a:pt x="29829" y="109170"/>
                </a:lnTo>
                <a:lnTo>
                  <a:pt x="29093" y="108794"/>
                </a:lnTo>
                <a:lnTo>
                  <a:pt x="28373" y="108403"/>
                </a:lnTo>
                <a:lnTo>
                  <a:pt x="27668" y="107996"/>
                </a:lnTo>
                <a:lnTo>
                  <a:pt x="26979" y="107557"/>
                </a:lnTo>
                <a:lnTo>
                  <a:pt x="26306" y="107119"/>
                </a:lnTo>
                <a:lnTo>
                  <a:pt x="25664" y="106665"/>
                </a:lnTo>
                <a:lnTo>
                  <a:pt x="25038" y="106211"/>
                </a:lnTo>
                <a:lnTo>
                  <a:pt x="24443" y="105741"/>
                </a:lnTo>
                <a:lnTo>
                  <a:pt x="23863" y="105255"/>
                </a:lnTo>
                <a:lnTo>
                  <a:pt x="23331" y="104770"/>
                </a:lnTo>
                <a:lnTo>
                  <a:pt x="22814" y="104269"/>
                </a:lnTo>
                <a:lnTo>
                  <a:pt x="22345" y="103768"/>
                </a:lnTo>
                <a:lnTo>
                  <a:pt x="21906" y="103267"/>
                </a:lnTo>
                <a:lnTo>
                  <a:pt x="21515" y="102766"/>
                </a:lnTo>
                <a:lnTo>
                  <a:pt x="21154" y="102265"/>
                </a:lnTo>
                <a:lnTo>
                  <a:pt x="20841" y="101764"/>
                </a:lnTo>
                <a:lnTo>
                  <a:pt x="20716" y="101513"/>
                </a:lnTo>
                <a:lnTo>
                  <a:pt x="20575" y="101263"/>
                </a:lnTo>
                <a:lnTo>
                  <a:pt x="20466" y="101012"/>
                </a:lnTo>
                <a:lnTo>
                  <a:pt x="20372" y="100762"/>
                </a:lnTo>
                <a:close/>
                <a:moveTo>
                  <a:pt x="257377" y="105381"/>
                </a:moveTo>
                <a:lnTo>
                  <a:pt x="257815" y="105396"/>
                </a:lnTo>
                <a:lnTo>
                  <a:pt x="258254" y="105428"/>
                </a:lnTo>
                <a:lnTo>
                  <a:pt x="258677" y="105506"/>
                </a:lnTo>
                <a:lnTo>
                  <a:pt x="259084" y="105600"/>
                </a:lnTo>
                <a:lnTo>
                  <a:pt x="259475" y="105725"/>
                </a:lnTo>
                <a:lnTo>
                  <a:pt x="259867" y="105866"/>
                </a:lnTo>
                <a:lnTo>
                  <a:pt x="260258" y="106054"/>
                </a:lnTo>
                <a:lnTo>
                  <a:pt x="260634" y="106258"/>
                </a:lnTo>
                <a:lnTo>
                  <a:pt x="261010" y="106493"/>
                </a:lnTo>
                <a:lnTo>
                  <a:pt x="261386" y="106774"/>
                </a:lnTo>
                <a:lnTo>
                  <a:pt x="261746" y="107072"/>
                </a:lnTo>
                <a:lnTo>
                  <a:pt x="262106" y="107401"/>
                </a:lnTo>
                <a:lnTo>
                  <a:pt x="262466" y="107761"/>
                </a:lnTo>
                <a:lnTo>
                  <a:pt x="262826" y="108137"/>
                </a:lnTo>
                <a:lnTo>
                  <a:pt x="263186" y="108559"/>
                </a:lnTo>
                <a:lnTo>
                  <a:pt x="263546" y="109014"/>
                </a:lnTo>
                <a:lnTo>
                  <a:pt x="263907" y="109499"/>
                </a:lnTo>
                <a:lnTo>
                  <a:pt x="264267" y="110016"/>
                </a:lnTo>
                <a:lnTo>
                  <a:pt x="264627" y="110548"/>
                </a:lnTo>
                <a:lnTo>
                  <a:pt x="264987" y="111127"/>
                </a:lnTo>
                <a:lnTo>
                  <a:pt x="264345" y="111206"/>
                </a:lnTo>
                <a:lnTo>
                  <a:pt x="263703" y="111284"/>
                </a:lnTo>
                <a:lnTo>
                  <a:pt x="262419" y="111472"/>
                </a:lnTo>
                <a:lnTo>
                  <a:pt x="261166" y="111675"/>
                </a:lnTo>
                <a:lnTo>
                  <a:pt x="259914" y="111848"/>
                </a:lnTo>
                <a:lnTo>
                  <a:pt x="259303" y="111926"/>
                </a:lnTo>
                <a:lnTo>
                  <a:pt x="258692" y="111989"/>
                </a:lnTo>
                <a:lnTo>
                  <a:pt x="258082" y="112036"/>
                </a:lnTo>
                <a:lnTo>
                  <a:pt x="257487" y="112067"/>
                </a:lnTo>
                <a:lnTo>
                  <a:pt x="256892" y="112083"/>
                </a:lnTo>
                <a:lnTo>
                  <a:pt x="256297" y="112067"/>
                </a:lnTo>
                <a:lnTo>
                  <a:pt x="255702" y="112036"/>
                </a:lnTo>
                <a:lnTo>
                  <a:pt x="255122" y="111957"/>
                </a:lnTo>
                <a:lnTo>
                  <a:pt x="254966" y="111942"/>
                </a:lnTo>
                <a:lnTo>
                  <a:pt x="254825" y="111895"/>
                </a:lnTo>
                <a:lnTo>
                  <a:pt x="254684" y="111848"/>
                </a:lnTo>
                <a:lnTo>
                  <a:pt x="254558" y="111769"/>
                </a:lnTo>
                <a:lnTo>
                  <a:pt x="254418" y="111691"/>
                </a:lnTo>
                <a:lnTo>
                  <a:pt x="254277" y="111597"/>
                </a:lnTo>
                <a:lnTo>
                  <a:pt x="254010" y="111394"/>
                </a:lnTo>
                <a:lnTo>
                  <a:pt x="253760" y="111143"/>
                </a:lnTo>
                <a:lnTo>
                  <a:pt x="253494" y="110861"/>
                </a:lnTo>
                <a:lnTo>
                  <a:pt x="253243" y="110548"/>
                </a:lnTo>
                <a:lnTo>
                  <a:pt x="252993" y="110219"/>
                </a:lnTo>
                <a:lnTo>
                  <a:pt x="252492" y="109499"/>
                </a:lnTo>
                <a:lnTo>
                  <a:pt x="251991" y="108763"/>
                </a:lnTo>
                <a:lnTo>
                  <a:pt x="251474" y="108027"/>
                </a:lnTo>
                <a:lnTo>
                  <a:pt x="251208" y="107683"/>
                </a:lnTo>
                <a:lnTo>
                  <a:pt x="250941" y="107354"/>
                </a:lnTo>
                <a:lnTo>
                  <a:pt x="251583" y="107056"/>
                </a:lnTo>
                <a:lnTo>
                  <a:pt x="252194" y="106774"/>
                </a:lnTo>
                <a:lnTo>
                  <a:pt x="252789" y="106508"/>
                </a:lnTo>
                <a:lnTo>
                  <a:pt x="253368" y="106273"/>
                </a:lnTo>
                <a:lnTo>
                  <a:pt x="253917" y="106070"/>
                </a:lnTo>
                <a:lnTo>
                  <a:pt x="254465" y="105897"/>
                </a:lnTo>
                <a:lnTo>
                  <a:pt x="254981" y="105741"/>
                </a:lnTo>
                <a:lnTo>
                  <a:pt x="255498" y="105616"/>
                </a:lnTo>
                <a:lnTo>
                  <a:pt x="255983" y="105522"/>
                </a:lnTo>
                <a:lnTo>
                  <a:pt x="256469" y="105443"/>
                </a:lnTo>
                <a:lnTo>
                  <a:pt x="256923" y="105396"/>
                </a:lnTo>
                <a:lnTo>
                  <a:pt x="257377" y="105381"/>
                </a:lnTo>
                <a:close/>
                <a:moveTo>
                  <a:pt x="242721" y="107088"/>
                </a:moveTo>
                <a:lnTo>
                  <a:pt x="243237" y="107103"/>
                </a:lnTo>
                <a:lnTo>
                  <a:pt x="243707" y="107119"/>
                </a:lnTo>
                <a:lnTo>
                  <a:pt x="244177" y="107181"/>
                </a:lnTo>
                <a:lnTo>
                  <a:pt x="244600" y="107244"/>
                </a:lnTo>
                <a:lnTo>
                  <a:pt x="245007" y="107338"/>
                </a:lnTo>
                <a:lnTo>
                  <a:pt x="245383" y="107448"/>
                </a:lnTo>
                <a:lnTo>
                  <a:pt x="245743" y="107573"/>
                </a:lnTo>
                <a:lnTo>
                  <a:pt x="246087" y="107730"/>
                </a:lnTo>
                <a:lnTo>
                  <a:pt x="246400" y="107902"/>
                </a:lnTo>
                <a:lnTo>
                  <a:pt x="246682" y="108105"/>
                </a:lnTo>
                <a:lnTo>
                  <a:pt x="246964" y="108325"/>
                </a:lnTo>
                <a:lnTo>
                  <a:pt x="247215" y="108559"/>
                </a:lnTo>
                <a:lnTo>
                  <a:pt x="247465" y="108826"/>
                </a:lnTo>
                <a:lnTo>
                  <a:pt x="247684" y="109123"/>
                </a:lnTo>
                <a:lnTo>
                  <a:pt x="247888" y="109436"/>
                </a:lnTo>
                <a:lnTo>
                  <a:pt x="248076" y="109781"/>
                </a:lnTo>
                <a:lnTo>
                  <a:pt x="248264" y="110141"/>
                </a:lnTo>
                <a:lnTo>
                  <a:pt x="248436" y="110532"/>
                </a:lnTo>
                <a:lnTo>
                  <a:pt x="248577" y="110939"/>
                </a:lnTo>
                <a:lnTo>
                  <a:pt x="248734" y="111394"/>
                </a:lnTo>
                <a:lnTo>
                  <a:pt x="248859" y="111848"/>
                </a:lnTo>
                <a:lnTo>
                  <a:pt x="248984" y="112349"/>
                </a:lnTo>
                <a:lnTo>
                  <a:pt x="249094" y="112865"/>
                </a:lnTo>
                <a:lnTo>
                  <a:pt x="245837" y="112850"/>
                </a:lnTo>
                <a:lnTo>
                  <a:pt x="244224" y="112850"/>
                </a:lnTo>
                <a:lnTo>
                  <a:pt x="242611" y="112881"/>
                </a:lnTo>
                <a:lnTo>
                  <a:pt x="241797" y="112897"/>
                </a:lnTo>
                <a:lnTo>
                  <a:pt x="241092" y="112897"/>
                </a:lnTo>
                <a:lnTo>
                  <a:pt x="240466" y="112881"/>
                </a:lnTo>
                <a:lnTo>
                  <a:pt x="240168" y="112865"/>
                </a:lnTo>
                <a:lnTo>
                  <a:pt x="239902" y="112834"/>
                </a:lnTo>
                <a:lnTo>
                  <a:pt x="239652" y="112803"/>
                </a:lnTo>
                <a:lnTo>
                  <a:pt x="239432" y="112756"/>
                </a:lnTo>
                <a:lnTo>
                  <a:pt x="239213" y="112693"/>
                </a:lnTo>
                <a:lnTo>
                  <a:pt x="239010" y="112631"/>
                </a:lnTo>
                <a:lnTo>
                  <a:pt x="238822" y="112552"/>
                </a:lnTo>
                <a:lnTo>
                  <a:pt x="238650" y="112458"/>
                </a:lnTo>
                <a:lnTo>
                  <a:pt x="238477" y="112349"/>
                </a:lnTo>
                <a:lnTo>
                  <a:pt x="238336" y="112239"/>
                </a:lnTo>
                <a:lnTo>
                  <a:pt x="238195" y="112098"/>
                </a:lnTo>
                <a:lnTo>
                  <a:pt x="238055" y="111957"/>
                </a:lnTo>
                <a:lnTo>
                  <a:pt x="237929" y="111785"/>
                </a:lnTo>
                <a:lnTo>
                  <a:pt x="237820" y="111597"/>
                </a:lnTo>
                <a:lnTo>
                  <a:pt x="237710" y="111409"/>
                </a:lnTo>
                <a:lnTo>
                  <a:pt x="237616" y="111190"/>
                </a:lnTo>
                <a:lnTo>
                  <a:pt x="237522" y="110939"/>
                </a:lnTo>
                <a:lnTo>
                  <a:pt x="237428" y="110689"/>
                </a:lnTo>
                <a:lnTo>
                  <a:pt x="237240" y="110094"/>
                </a:lnTo>
                <a:lnTo>
                  <a:pt x="237084" y="109421"/>
                </a:lnTo>
                <a:lnTo>
                  <a:pt x="236911" y="108653"/>
                </a:lnTo>
                <a:lnTo>
                  <a:pt x="236724" y="107776"/>
                </a:lnTo>
                <a:lnTo>
                  <a:pt x="238289" y="107510"/>
                </a:lnTo>
                <a:lnTo>
                  <a:pt x="239025" y="107401"/>
                </a:lnTo>
                <a:lnTo>
                  <a:pt x="239714" y="107307"/>
                </a:lnTo>
                <a:lnTo>
                  <a:pt x="240388" y="107228"/>
                </a:lnTo>
                <a:lnTo>
                  <a:pt x="241014" y="107166"/>
                </a:lnTo>
                <a:lnTo>
                  <a:pt x="241609" y="107119"/>
                </a:lnTo>
                <a:lnTo>
                  <a:pt x="242188" y="107088"/>
                </a:lnTo>
                <a:close/>
                <a:moveTo>
                  <a:pt x="43812" y="101388"/>
                </a:moveTo>
                <a:lnTo>
                  <a:pt x="44047" y="101419"/>
                </a:lnTo>
                <a:lnTo>
                  <a:pt x="44266" y="101435"/>
                </a:lnTo>
                <a:lnTo>
                  <a:pt x="44485" y="101482"/>
                </a:lnTo>
                <a:lnTo>
                  <a:pt x="44705" y="101529"/>
                </a:lnTo>
                <a:lnTo>
                  <a:pt x="44908" y="101591"/>
                </a:lnTo>
                <a:lnTo>
                  <a:pt x="45112" y="101654"/>
                </a:lnTo>
                <a:lnTo>
                  <a:pt x="45300" y="101748"/>
                </a:lnTo>
                <a:lnTo>
                  <a:pt x="45488" y="101842"/>
                </a:lnTo>
                <a:lnTo>
                  <a:pt x="45676" y="101952"/>
                </a:lnTo>
                <a:lnTo>
                  <a:pt x="45848" y="102077"/>
                </a:lnTo>
                <a:lnTo>
                  <a:pt x="46020" y="102202"/>
                </a:lnTo>
                <a:lnTo>
                  <a:pt x="46177" y="102359"/>
                </a:lnTo>
                <a:lnTo>
                  <a:pt x="46333" y="102531"/>
                </a:lnTo>
                <a:lnTo>
                  <a:pt x="46490" y="102719"/>
                </a:lnTo>
                <a:lnTo>
                  <a:pt x="46646" y="102907"/>
                </a:lnTo>
                <a:lnTo>
                  <a:pt x="46787" y="103126"/>
                </a:lnTo>
                <a:lnTo>
                  <a:pt x="46913" y="103361"/>
                </a:lnTo>
                <a:lnTo>
                  <a:pt x="47053" y="103611"/>
                </a:lnTo>
                <a:lnTo>
                  <a:pt x="47163" y="103878"/>
                </a:lnTo>
                <a:lnTo>
                  <a:pt x="47288" y="104159"/>
                </a:lnTo>
                <a:lnTo>
                  <a:pt x="47398" y="104473"/>
                </a:lnTo>
                <a:lnTo>
                  <a:pt x="47508" y="104801"/>
                </a:lnTo>
                <a:lnTo>
                  <a:pt x="47695" y="105334"/>
                </a:lnTo>
                <a:lnTo>
                  <a:pt x="47899" y="105866"/>
                </a:lnTo>
                <a:lnTo>
                  <a:pt x="48134" y="106399"/>
                </a:lnTo>
                <a:lnTo>
                  <a:pt x="48384" y="106915"/>
                </a:lnTo>
                <a:lnTo>
                  <a:pt x="48666" y="107432"/>
                </a:lnTo>
                <a:lnTo>
                  <a:pt x="48948" y="107949"/>
                </a:lnTo>
                <a:lnTo>
                  <a:pt x="49246" y="108465"/>
                </a:lnTo>
                <a:lnTo>
                  <a:pt x="49559" y="108967"/>
                </a:lnTo>
                <a:lnTo>
                  <a:pt x="50216" y="109984"/>
                </a:lnTo>
                <a:lnTo>
                  <a:pt x="50874" y="111018"/>
                </a:lnTo>
                <a:lnTo>
                  <a:pt x="51532" y="112051"/>
                </a:lnTo>
                <a:lnTo>
                  <a:pt x="51861" y="112568"/>
                </a:lnTo>
                <a:lnTo>
                  <a:pt x="52174" y="113100"/>
                </a:lnTo>
                <a:lnTo>
                  <a:pt x="51093" y="113147"/>
                </a:lnTo>
                <a:lnTo>
                  <a:pt x="50138" y="113179"/>
                </a:lnTo>
                <a:lnTo>
                  <a:pt x="49308" y="113179"/>
                </a:lnTo>
                <a:lnTo>
                  <a:pt x="48572" y="113163"/>
                </a:lnTo>
                <a:lnTo>
                  <a:pt x="48259" y="113147"/>
                </a:lnTo>
                <a:lnTo>
                  <a:pt x="47946" y="113116"/>
                </a:lnTo>
                <a:lnTo>
                  <a:pt x="47664" y="113069"/>
                </a:lnTo>
                <a:lnTo>
                  <a:pt x="47414" y="113022"/>
                </a:lnTo>
                <a:lnTo>
                  <a:pt x="47163" y="112959"/>
                </a:lnTo>
                <a:lnTo>
                  <a:pt x="46944" y="112881"/>
                </a:lnTo>
                <a:lnTo>
                  <a:pt x="46725" y="112787"/>
                </a:lnTo>
                <a:lnTo>
                  <a:pt x="46537" y="112678"/>
                </a:lnTo>
                <a:lnTo>
                  <a:pt x="46349" y="112568"/>
                </a:lnTo>
                <a:lnTo>
                  <a:pt x="46177" y="112427"/>
                </a:lnTo>
                <a:lnTo>
                  <a:pt x="46004" y="112270"/>
                </a:lnTo>
                <a:lnTo>
                  <a:pt x="45848" y="112098"/>
                </a:lnTo>
                <a:lnTo>
                  <a:pt x="45707" y="111910"/>
                </a:lnTo>
                <a:lnTo>
                  <a:pt x="45566" y="111691"/>
                </a:lnTo>
                <a:lnTo>
                  <a:pt x="45409" y="111456"/>
                </a:lnTo>
                <a:lnTo>
                  <a:pt x="45268" y="111206"/>
                </a:lnTo>
                <a:lnTo>
                  <a:pt x="45127" y="110924"/>
                </a:lnTo>
                <a:lnTo>
                  <a:pt x="44987" y="110626"/>
                </a:lnTo>
                <a:lnTo>
                  <a:pt x="44705" y="109953"/>
                </a:lnTo>
                <a:lnTo>
                  <a:pt x="44376" y="109170"/>
                </a:lnTo>
                <a:lnTo>
                  <a:pt x="44031" y="108278"/>
                </a:lnTo>
                <a:lnTo>
                  <a:pt x="43703" y="107463"/>
                </a:lnTo>
                <a:lnTo>
                  <a:pt x="43358" y="106649"/>
                </a:lnTo>
                <a:lnTo>
                  <a:pt x="42653" y="105021"/>
                </a:lnTo>
                <a:lnTo>
                  <a:pt x="41918" y="103361"/>
                </a:lnTo>
                <a:lnTo>
                  <a:pt x="41166" y="101670"/>
                </a:lnTo>
                <a:lnTo>
                  <a:pt x="41745" y="101560"/>
                </a:lnTo>
                <a:lnTo>
                  <a:pt x="42293" y="101482"/>
                </a:lnTo>
                <a:lnTo>
                  <a:pt x="42826" y="101419"/>
                </a:lnTo>
                <a:lnTo>
                  <a:pt x="43327" y="101388"/>
                </a:lnTo>
                <a:close/>
                <a:moveTo>
                  <a:pt x="169111" y="109014"/>
                </a:moveTo>
                <a:lnTo>
                  <a:pt x="170723" y="109029"/>
                </a:lnTo>
                <a:lnTo>
                  <a:pt x="171522" y="109045"/>
                </a:lnTo>
                <a:lnTo>
                  <a:pt x="172321" y="109060"/>
                </a:lnTo>
                <a:lnTo>
                  <a:pt x="173104" y="109107"/>
                </a:lnTo>
                <a:lnTo>
                  <a:pt x="173886" y="109154"/>
                </a:lnTo>
                <a:lnTo>
                  <a:pt x="174669" y="109233"/>
                </a:lnTo>
                <a:lnTo>
                  <a:pt x="175452" y="109311"/>
                </a:lnTo>
                <a:lnTo>
                  <a:pt x="175578" y="109342"/>
                </a:lnTo>
                <a:lnTo>
                  <a:pt x="175703" y="109374"/>
                </a:lnTo>
                <a:lnTo>
                  <a:pt x="175812" y="109421"/>
                </a:lnTo>
                <a:lnTo>
                  <a:pt x="175922" y="109483"/>
                </a:lnTo>
                <a:lnTo>
                  <a:pt x="176047" y="109546"/>
                </a:lnTo>
                <a:lnTo>
                  <a:pt x="176157" y="109640"/>
                </a:lnTo>
                <a:lnTo>
                  <a:pt x="176392" y="109828"/>
                </a:lnTo>
                <a:lnTo>
                  <a:pt x="176611" y="110063"/>
                </a:lnTo>
                <a:lnTo>
                  <a:pt x="176846" y="110329"/>
                </a:lnTo>
                <a:lnTo>
                  <a:pt x="177065" y="110626"/>
                </a:lnTo>
                <a:lnTo>
                  <a:pt x="177300" y="110955"/>
                </a:lnTo>
                <a:lnTo>
                  <a:pt x="177785" y="111675"/>
                </a:lnTo>
                <a:lnTo>
                  <a:pt x="178302" y="112458"/>
                </a:lnTo>
                <a:lnTo>
                  <a:pt x="178866" y="113273"/>
                </a:lnTo>
                <a:lnTo>
                  <a:pt x="179163" y="113680"/>
                </a:lnTo>
                <a:lnTo>
                  <a:pt x="179476" y="114087"/>
                </a:lnTo>
                <a:lnTo>
                  <a:pt x="163677" y="114087"/>
                </a:lnTo>
                <a:lnTo>
                  <a:pt x="162440" y="109123"/>
                </a:lnTo>
                <a:lnTo>
                  <a:pt x="164147" y="109107"/>
                </a:lnTo>
                <a:lnTo>
                  <a:pt x="165822" y="109076"/>
                </a:lnTo>
                <a:lnTo>
                  <a:pt x="167482" y="109045"/>
                </a:lnTo>
                <a:lnTo>
                  <a:pt x="169111" y="109014"/>
                </a:lnTo>
                <a:close/>
                <a:moveTo>
                  <a:pt x="193068" y="108841"/>
                </a:moveTo>
                <a:lnTo>
                  <a:pt x="195479" y="114102"/>
                </a:lnTo>
                <a:lnTo>
                  <a:pt x="194086" y="114118"/>
                </a:lnTo>
                <a:lnTo>
                  <a:pt x="192723" y="114165"/>
                </a:lnTo>
                <a:lnTo>
                  <a:pt x="191377" y="114212"/>
                </a:lnTo>
                <a:lnTo>
                  <a:pt x="190077" y="114243"/>
                </a:lnTo>
                <a:lnTo>
                  <a:pt x="189420" y="114259"/>
                </a:lnTo>
                <a:lnTo>
                  <a:pt x="188793" y="114243"/>
                </a:lnTo>
                <a:lnTo>
                  <a:pt x="188151" y="114228"/>
                </a:lnTo>
                <a:lnTo>
                  <a:pt x="187525" y="114212"/>
                </a:lnTo>
                <a:lnTo>
                  <a:pt x="186899" y="114165"/>
                </a:lnTo>
                <a:lnTo>
                  <a:pt x="186288" y="114102"/>
                </a:lnTo>
                <a:lnTo>
                  <a:pt x="185677" y="114009"/>
                </a:lnTo>
                <a:lnTo>
                  <a:pt x="185082" y="113899"/>
                </a:lnTo>
                <a:lnTo>
                  <a:pt x="184941" y="113868"/>
                </a:lnTo>
                <a:lnTo>
                  <a:pt x="184800" y="113821"/>
                </a:lnTo>
                <a:lnTo>
                  <a:pt x="184659" y="113758"/>
                </a:lnTo>
                <a:lnTo>
                  <a:pt x="184519" y="113680"/>
                </a:lnTo>
                <a:lnTo>
                  <a:pt x="184393" y="113601"/>
                </a:lnTo>
                <a:lnTo>
                  <a:pt x="184268" y="113523"/>
                </a:lnTo>
                <a:lnTo>
                  <a:pt x="184002" y="113304"/>
                </a:lnTo>
                <a:lnTo>
                  <a:pt x="183751" y="113069"/>
                </a:lnTo>
                <a:lnTo>
                  <a:pt x="183501" y="112803"/>
                </a:lnTo>
                <a:lnTo>
                  <a:pt x="183266" y="112505"/>
                </a:lnTo>
                <a:lnTo>
                  <a:pt x="183015" y="112176"/>
                </a:lnTo>
                <a:lnTo>
                  <a:pt x="182514" y="111488"/>
                </a:lnTo>
                <a:lnTo>
                  <a:pt x="182013" y="110767"/>
                </a:lnTo>
                <a:lnTo>
                  <a:pt x="181481" y="110047"/>
                </a:lnTo>
                <a:lnTo>
                  <a:pt x="181199" y="109687"/>
                </a:lnTo>
                <a:lnTo>
                  <a:pt x="180917" y="109342"/>
                </a:lnTo>
                <a:lnTo>
                  <a:pt x="181669" y="109123"/>
                </a:lnTo>
                <a:lnTo>
                  <a:pt x="182154" y="108967"/>
                </a:lnTo>
                <a:lnTo>
                  <a:pt x="182483" y="108873"/>
                </a:lnTo>
                <a:lnTo>
                  <a:pt x="182608" y="108857"/>
                </a:lnTo>
                <a:lnTo>
                  <a:pt x="182718" y="108841"/>
                </a:lnTo>
                <a:close/>
                <a:moveTo>
                  <a:pt x="214833" y="107902"/>
                </a:moveTo>
                <a:lnTo>
                  <a:pt x="218231" y="114196"/>
                </a:lnTo>
                <a:lnTo>
                  <a:pt x="216195" y="114196"/>
                </a:lnTo>
                <a:lnTo>
                  <a:pt x="214191" y="114228"/>
                </a:lnTo>
                <a:lnTo>
                  <a:pt x="212187" y="114259"/>
                </a:lnTo>
                <a:lnTo>
                  <a:pt x="210198" y="114275"/>
                </a:lnTo>
                <a:lnTo>
                  <a:pt x="208210" y="114275"/>
                </a:lnTo>
                <a:lnTo>
                  <a:pt x="207223" y="114259"/>
                </a:lnTo>
                <a:lnTo>
                  <a:pt x="206221" y="114228"/>
                </a:lnTo>
                <a:lnTo>
                  <a:pt x="205250" y="114196"/>
                </a:lnTo>
                <a:lnTo>
                  <a:pt x="204264" y="114134"/>
                </a:lnTo>
                <a:lnTo>
                  <a:pt x="203277" y="114071"/>
                </a:lnTo>
                <a:lnTo>
                  <a:pt x="202291" y="113977"/>
                </a:lnTo>
                <a:lnTo>
                  <a:pt x="202181" y="113962"/>
                </a:lnTo>
                <a:lnTo>
                  <a:pt x="202056" y="113930"/>
                </a:lnTo>
                <a:lnTo>
                  <a:pt x="201931" y="113883"/>
                </a:lnTo>
                <a:lnTo>
                  <a:pt x="201821" y="113821"/>
                </a:lnTo>
                <a:lnTo>
                  <a:pt x="201696" y="113742"/>
                </a:lnTo>
                <a:lnTo>
                  <a:pt x="201586" y="113664"/>
                </a:lnTo>
                <a:lnTo>
                  <a:pt x="201351" y="113445"/>
                </a:lnTo>
                <a:lnTo>
                  <a:pt x="201116" y="113194"/>
                </a:lnTo>
                <a:lnTo>
                  <a:pt x="200882" y="112912"/>
                </a:lnTo>
                <a:lnTo>
                  <a:pt x="200647" y="112584"/>
                </a:lnTo>
                <a:lnTo>
                  <a:pt x="200412" y="112239"/>
                </a:lnTo>
                <a:lnTo>
                  <a:pt x="199926" y="111472"/>
                </a:lnTo>
                <a:lnTo>
                  <a:pt x="199410" y="110626"/>
                </a:lnTo>
                <a:lnTo>
                  <a:pt x="199128" y="110204"/>
                </a:lnTo>
                <a:lnTo>
                  <a:pt x="198846" y="109781"/>
                </a:lnTo>
                <a:lnTo>
                  <a:pt x="198548" y="109358"/>
                </a:lnTo>
                <a:lnTo>
                  <a:pt x="198235" y="108935"/>
                </a:lnTo>
                <a:lnTo>
                  <a:pt x="214833" y="107902"/>
                </a:lnTo>
                <a:close/>
                <a:moveTo>
                  <a:pt x="227235" y="107213"/>
                </a:moveTo>
                <a:lnTo>
                  <a:pt x="227657" y="107244"/>
                </a:lnTo>
                <a:lnTo>
                  <a:pt x="228064" y="107291"/>
                </a:lnTo>
                <a:lnTo>
                  <a:pt x="228440" y="107369"/>
                </a:lnTo>
                <a:lnTo>
                  <a:pt x="228816" y="107463"/>
                </a:lnTo>
                <a:lnTo>
                  <a:pt x="229161" y="107589"/>
                </a:lnTo>
                <a:lnTo>
                  <a:pt x="229489" y="107730"/>
                </a:lnTo>
                <a:lnTo>
                  <a:pt x="229803" y="107886"/>
                </a:lnTo>
                <a:lnTo>
                  <a:pt x="230100" y="108090"/>
                </a:lnTo>
                <a:lnTo>
                  <a:pt x="230382" y="108293"/>
                </a:lnTo>
                <a:lnTo>
                  <a:pt x="230664" y="108544"/>
                </a:lnTo>
                <a:lnTo>
                  <a:pt x="230930" y="108810"/>
                </a:lnTo>
                <a:lnTo>
                  <a:pt x="231196" y="109107"/>
                </a:lnTo>
                <a:lnTo>
                  <a:pt x="231462" y="109436"/>
                </a:lnTo>
                <a:lnTo>
                  <a:pt x="231713" y="109796"/>
                </a:lnTo>
                <a:lnTo>
                  <a:pt x="231979" y="110172"/>
                </a:lnTo>
                <a:lnTo>
                  <a:pt x="232230" y="110595"/>
                </a:lnTo>
                <a:lnTo>
                  <a:pt x="232480" y="111033"/>
                </a:lnTo>
                <a:lnTo>
                  <a:pt x="232746" y="111503"/>
                </a:lnTo>
                <a:lnTo>
                  <a:pt x="233013" y="112020"/>
                </a:lnTo>
                <a:lnTo>
                  <a:pt x="233576" y="113132"/>
                </a:lnTo>
                <a:lnTo>
                  <a:pt x="232997" y="113414"/>
                </a:lnTo>
                <a:lnTo>
                  <a:pt x="232433" y="113680"/>
                </a:lnTo>
                <a:lnTo>
                  <a:pt x="231885" y="113899"/>
                </a:lnTo>
                <a:lnTo>
                  <a:pt x="231337" y="114102"/>
                </a:lnTo>
                <a:lnTo>
                  <a:pt x="230805" y="114275"/>
                </a:lnTo>
                <a:lnTo>
                  <a:pt x="230288" y="114416"/>
                </a:lnTo>
                <a:lnTo>
                  <a:pt x="229771" y="114525"/>
                </a:lnTo>
                <a:lnTo>
                  <a:pt x="229270" y="114619"/>
                </a:lnTo>
                <a:lnTo>
                  <a:pt x="228785" y="114666"/>
                </a:lnTo>
                <a:lnTo>
                  <a:pt x="228299" y="114697"/>
                </a:lnTo>
                <a:lnTo>
                  <a:pt x="227830" y="114697"/>
                </a:lnTo>
                <a:lnTo>
                  <a:pt x="227376" y="114666"/>
                </a:lnTo>
                <a:lnTo>
                  <a:pt x="226937" y="114604"/>
                </a:lnTo>
                <a:lnTo>
                  <a:pt x="226499" y="114525"/>
                </a:lnTo>
                <a:lnTo>
                  <a:pt x="226076" y="114400"/>
                </a:lnTo>
                <a:lnTo>
                  <a:pt x="225653" y="114259"/>
                </a:lnTo>
                <a:lnTo>
                  <a:pt x="225262" y="114087"/>
                </a:lnTo>
                <a:lnTo>
                  <a:pt x="224870" y="113883"/>
                </a:lnTo>
                <a:lnTo>
                  <a:pt x="224479" y="113664"/>
                </a:lnTo>
                <a:lnTo>
                  <a:pt x="224119" y="113398"/>
                </a:lnTo>
                <a:lnTo>
                  <a:pt x="223758" y="113116"/>
                </a:lnTo>
                <a:lnTo>
                  <a:pt x="223398" y="112803"/>
                </a:lnTo>
                <a:lnTo>
                  <a:pt x="223069" y="112458"/>
                </a:lnTo>
                <a:lnTo>
                  <a:pt x="222741" y="112083"/>
                </a:lnTo>
                <a:lnTo>
                  <a:pt x="222427" y="111691"/>
                </a:lnTo>
                <a:lnTo>
                  <a:pt x="222114" y="111253"/>
                </a:lnTo>
                <a:lnTo>
                  <a:pt x="221832" y="110799"/>
                </a:lnTo>
                <a:lnTo>
                  <a:pt x="221535" y="110313"/>
                </a:lnTo>
                <a:lnTo>
                  <a:pt x="221269" y="109796"/>
                </a:lnTo>
                <a:lnTo>
                  <a:pt x="221003" y="109264"/>
                </a:lnTo>
                <a:lnTo>
                  <a:pt x="220768" y="108685"/>
                </a:lnTo>
                <a:lnTo>
                  <a:pt x="220517" y="108090"/>
                </a:lnTo>
                <a:lnTo>
                  <a:pt x="222067" y="107776"/>
                </a:lnTo>
                <a:lnTo>
                  <a:pt x="223445" y="107542"/>
                </a:lnTo>
                <a:lnTo>
                  <a:pt x="224087" y="107432"/>
                </a:lnTo>
                <a:lnTo>
                  <a:pt x="224682" y="107354"/>
                </a:lnTo>
                <a:lnTo>
                  <a:pt x="225262" y="107291"/>
                </a:lnTo>
                <a:lnTo>
                  <a:pt x="225794" y="107244"/>
                </a:lnTo>
                <a:lnTo>
                  <a:pt x="226295" y="107213"/>
                </a:lnTo>
                <a:close/>
                <a:moveTo>
                  <a:pt x="52017" y="102046"/>
                </a:moveTo>
                <a:lnTo>
                  <a:pt x="59972" y="102781"/>
                </a:lnTo>
                <a:lnTo>
                  <a:pt x="66533" y="114322"/>
                </a:lnTo>
                <a:lnTo>
                  <a:pt x="66188" y="114525"/>
                </a:lnTo>
                <a:lnTo>
                  <a:pt x="66078" y="114588"/>
                </a:lnTo>
                <a:lnTo>
                  <a:pt x="66000" y="114604"/>
                </a:lnTo>
                <a:lnTo>
                  <a:pt x="65577" y="114666"/>
                </a:lnTo>
                <a:lnTo>
                  <a:pt x="65155" y="114697"/>
                </a:lnTo>
                <a:lnTo>
                  <a:pt x="64763" y="114729"/>
                </a:lnTo>
                <a:lnTo>
                  <a:pt x="64356" y="114744"/>
                </a:lnTo>
                <a:lnTo>
                  <a:pt x="63980" y="114760"/>
                </a:lnTo>
                <a:lnTo>
                  <a:pt x="63604" y="114760"/>
                </a:lnTo>
                <a:lnTo>
                  <a:pt x="63229" y="114744"/>
                </a:lnTo>
                <a:lnTo>
                  <a:pt x="62884" y="114713"/>
                </a:lnTo>
                <a:lnTo>
                  <a:pt x="62524" y="114682"/>
                </a:lnTo>
                <a:lnTo>
                  <a:pt x="62195" y="114635"/>
                </a:lnTo>
                <a:lnTo>
                  <a:pt x="61851" y="114588"/>
                </a:lnTo>
                <a:lnTo>
                  <a:pt x="61537" y="114510"/>
                </a:lnTo>
                <a:lnTo>
                  <a:pt x="61224" y="114447"/>
                </a:lnTo>
                <a:lnTo>
                  <a:pt x="60911" y="114353"/>
                </a:lnTo>
                <a:lnTo>
                  <a:pt x="60614" y="114259"/>
                </a:lnTo>
                <a:lnTo>
                  <a:pt x="60316" y="114165"/>
                </a:lnTo>
                <a:lnTo>
                  <a:pt x="60034" y="114055"/>
                </a:lnTo>
                <a:lnTo>
                  <a:pt x="59768" y="113930"/>
                </a:lnTo>
                <a:lnTo>
                  <a:pt x="59486" y="113805"/>
                </a:lnTo>
                <a:lnTo>
                  <a:pt x="59236" y="113664"/>
                </a:lnTo>
                <a:lnTo>
                  <a:pt x="58970" y="113523"/>
                </a:lnTo>
                <a:lnTo>
                  <a:pt x="58719" y="113367"/>
                </a:lnTo>
                <a:lnTo>
                  <a:pt x="58484" y="113210"/>
                </a:lnTo>
                <a:lnTo>
                  <a:pt x="58249" y="113038"/>
                </a:lnTo>
                <a:lnTo>
                  <a:pt x="58014" y="112865"/>
                </a:lnTo>
                <a:lnTo>
                  <a:pt x="57795" y="112678"/>
                </a:lnTo>
                <a:lnTo>
                  <a:pt x="57357" y="112286"/>
                </a:lnTo>
                <a:lnTo>
                  <a:pt x="56950" y="111879"/>
                </a:lnTo>
                <a:lnTo>
                  <a:pt x="56558" y="111441"/>
                </a:lnTo>
                <a:lnTo>
                  <a:pt x="56198" y="110971"/>
                </a:lnTo>
                <a:lnTo>
                  <a:pt x="55838" y="110485"/>
                </a:lnTo>
                <a:lnTo>
                  <a:pt x="55509" y="109969"/>
                </a:lnTo>
                <a:lnTo>
                  <a:pt x="55180" y="109436"/>
                </a:lnTo>
                <a:lnTo>
                  <a:pt x="54883" y="108888"/>
                </a:lnTo>
                <a:lnTo>
                  <a:pt x="54585" y="108325"/>
                </a:lnTo>
                <a:lnTo>
                  <a:pt x="54303" y="107745"/>
                </a:lnTo>
                <a:lnTo>
                  <a:pt x="54021" y="107150"/>
                </a:lnTo>
                <a:lnTo>
                  <a:pt x="53755" y="106539"/>
                </a:lnTo>
                <a:lnTo>
                  <a:pt x="53505" y="105929"/>
                </a:lnTo>
                <a:lnTo>
                  <a:pt x="53004" y="104660"/>
                </a:lnTo>
                <a:lnTo>
                  <a:pt x="52503" y="103361"/>
                </a:lnTo>
                <a:lnTo>
                  <a:pt x="52017" y="102046"/>
                </a:lnTo>
                <a:close/>
                <a:moveTo>
                  <a:pt x="151980" y="108732"/>
                </a:moveTo>
                <a:lnTo>
                  <a:pt x="152497" y="108747"/>
                </a:lnTo>
                <a:lnTo>
                  <a:pt x="152967" y="108763"/>
                </a:lnTo>
                <a:lnTo>
                  <a:pt x="153421" y="108810"/>
                </a:lnTo>
                <a:lnTo>
                  <a:pt x="153844" y="108888"/>
                </a:lnTo>
                <a:lnTo>
                  <a:pt x="154251" y="108967"/>
                </a:lnTo>
                <a:lnTo>
                  <a:pt x="154611" y="109076"/>
                </a:lnTo>
                <a:lnTo>
                  <a:pt x="154971" y="109217"/>
                </a:lnTo>
                <a:lnTo>
                  <a:pt x="155300" y="109358"/>
                </a:lnTo>
                <a:lnTo>
                  <a:pt x="155613" y="109546"/>
                </a:lnTo>
                <a:lnTo>
                  <a:pt x="155911" y="109749"/>
                </a:lnTo>
                <a:lnTo>
                  <a:pt x="156177" y="109969"/>
                </a:lnTo>
                <a:lnTo>
                  <a:pt x="156443" y="110219"/>
                </a:lnTo>
                <a:lnTo>
                  <a:pt x="156694" y="110501"/>
                </a:lnTo>
                <a:lnTo>
                  <a:pt x="156928" y="110799"/>
                </a:lnTo>
                <a:lnTo>
                  <a:pt x="157163" y="111143"/>
                </a:lnTo>
                <a:lnTo>
                  <a:pt x="157383" y="111503"/>
                </a:lnTo>
                <a:lnTo>
                  <a:pt x="157586" y="111895"/>
                </a:lnTo>
                <a:lnTo>
                  <a:pt x="157805" y="112302"/>
                </a:lnTo>
                <a:lnTo>
                  <a:pt x="158009" y="112756"/>
                </a:lnTo>
                <a:lnTo>
                  <a:pt x="158197" y="113226"/>
                </a:lnTo>
                <a:lnTo>
                  <a:pt x="158400" y="113742"/>
                </a:lnTo>
                <a:lnTo>
                  <a:pt x="158807" y="114854"/>
                </a:lnTo>
                <a:lnTo>
                  <a:pt x="158197" y="114870"/>
                </a:lnTo>
                <a:lnTo>
                  <a:pt x="157586" y="114885"/>
                </a:lnTo>
                <a:lnTo>
                  <a:pt x="156380" y="114932"/>
                </a:lnTo>
                <a:lnTo>
                  <a:pt x="155159" y="114995"/>
                </a:lnTo>
                <a:lnTo>
                  <a:pt x="153969" y="115042"/>
                </a:lnTo>
                <a:lnTo>
                  <a:pt x="153374" y="115058"/>
                </a:lnTo>
                <a:lnTo>
                  <a:pt x="152779" y="115042"/>
                </a:lnTo>
                <a:lnTo>
                  <a:pt x="152200" y="115026"/>
                </a:lnTo>
                <a:lnTo>
                  <a:pt x="151620" y="114995"/>
                </a:lnTo>
                <a:lnTo>
                  <a:pt x="151057" y="114948"/>
                </a:lnTo>
                <a:lnTo>
                  <a:pt x="150493" y="114870"/>
                </a:lnTo>
                <a:lnTo>
                  <a:pt x="149929" y="114760"/>
                </a:lnTo>
                <a:lnTo>
                  <a:pt x="149381" y="114619"/>
                </a:lnTo>
                <a:lnTo>
                  <a:pt x="149240" y="114588"/>
                </a:lnTo>
                <a:lnTo>
                  <a:pt x="149115" y="114525"/>
                </a:lnTo>
                <a:lnTo>
                  <a:pt x="148974" y="114447"/>
                </a:lnTo>
                <a:lnTo>
                  <a:pt x="148849" y="114369"/>
                </a:lnTo>
                <a:lnTo>
                  <a:pt x="148723" y="114275"/>
                </a:lnTo>
                <a:lnTo>
                  <a:pt x="148614" y="114165"/>
                </a:lnTo>
                <a:lnTo>
                  <a:pt x="148379" y="113915"/>
                </a:lnTo>
                <a:lnTo>
                  <a:pt x="148144" y="113633"/>
                </a:lnTo>
                <a:lnTo>
                  <a:pt x="147925" y="113320"/>
                </a:lnTo>
                <a:lnTo>
                  <a:pt x="147721" y="112975"/>
                </a:lnTo>
                <a:lnTo>
                  <a:pt x="147502" y="112615"/>
                </a:lnTo>
                <a:lnTo>
                  <a:pt x="147095" y="111816"/>
                </a:lnTo>
                <a:lnTo>
                  <a:pt x="146688" y="111002"/>
                </a:lnTo>
                <a:lnTo>
                  <a:pt x="146249" y="110188"/>
                </a:lnTo>
                <a:lnTo>
                  <a:pt x="146030" y="109796"/>
                </a:lnTo>
                <a:lnTo>
                  <a:pt x="145795" y="109405"/>
                </a:lnTo>
                <a:lnTo>
                  <a:pt x="147455" y="109154"/>
                </a:lnTo>
                <a:lnTo>
                  <a:pt x="148943" y="108951"/>
                </a:lnTo>
                <a:lnTo>
                  <a:pt x="149616" y="108873"/>
                </a:lnTo>
                <a:lnTo>
                  <a:pt x="150258" y="108810"/>
                </a:lnTo>
                <a:lnTo>
                  <a:pt x="150869" y="108779"/>
                </a:lnTo>
                <a:lnTo>
                  <a:pt x="151448" y="108747"/>
                </a:lnTo>
                <a:lnTo>
                  <a:pt x="151980" y="108732"/>
                </a:lnTo>
                <a:close/>
                <a:moveTo>
                  <a:pt x="137763" y="108591"/>
                </a:moveTo>
                <a:lnTo>
                  <a:pt x="138076" y="108606"/>
                </a:lnTo>
                <a:lnTo>
                  <a:pt x="138358" y="108638"/>
                </a:lnTo>
                <a:lnTo>
                  <a:pt x="138639" y="108669"/>
                </a:lnTo>
                <a:lnTo>
                  <a:pt x="138890" y="108732"/>
                </a:lnTo>
                <a:lnTo>
                  <a:pt x="139125" y="108810"/>
                </a:lnTo>
                <a:lnTo>
                  <a:pt x="139360" y="108888"/>
                </a:lnTo>
                <a:lnTo>
                  <a:pt x="139563" y="108998"/>
                </a:lnTo>
                <a:lnTo>
                  <a:pt x="139767" y="109139"/>
                </a:lnTo>
                <a:lnTo>
                  <a:pt x="139970" y="109280"/>
                </a:lnTo>
                <a:lnTo>
                  <a:pt x="140143" y="109452"/>
                </a:lnTo>
                <a:lnTo>
                  <a:pt x="140331" y="109640"/>
                </a:lnTo>
                <a:lnTo>
                  <a:pt x="140503" y="109859"/>
                </a:lnTo>
                <a:lnTo>
                  <a:pt x="140675" y="110094"/>
                </a:lnTo>
                <a:lnTo>
                  <a:pt x="140832" y="110360"/>
                </a:lnTo>
                <a:lnTo>
                  <a:pt x="140988" y="110658"/>
                </a:lnTo>
                <a:lnTo>
                  <a:pt x="141160" y="110971"/>
                </a:lnTo>
                <a:lnTo>
                  <a:pt x="141317" y="111315"/>
                </a:lnTo>
                <a:lnTo>
                  <a:pt x="141489" y="111675"/>
                </a:lnTo>
                <a:lnTo>
                  <a:pt x="141818" y="112505"/>
                </a:lnTo>
                <a:lnTo>
                  <a:pt x="142178" y="113460"/>
                </a:lnTo>
                <a:lnTo>
                  <a:pt x="142570" y="114557"/>
                </a:lnTo>
                <a:lnTo>
                  <a:pt x="140127" y="114901"/>
                </a:lnTo>
                <a:lnTo>
                  <a:pt x="139172" y="115026"/>
                </a:lnTo>
                <a:lnTo>
                  <a:pt x="138765" y="115073"/>
                </a:lnTo>
                <a:lnTo>
                  <a:pt x="138405" y="115105"/>
                </a:lnTo>
                <a:lnTo>
                  <a:pt x="138060" y="115120"/>
                </a:lnTo>
                <a:lnTo>
                  <a:pt x="137763" y="115120"/>
                </a:lnTo>
                <a:lnTo>
                  <a:pt x="137496" y="115105"/>
                </a:lnTo>
                <a:lnTo>
                  <a:pt x="137246" y="115073"/>
                </a:lnTo>
                <a:lnTo>
                  <a:pt x="137042" y="115011"/>
                </a:lnTo>
                <a:lnTo>
                  <a:pt x="136839" y="114932"/>
                </a:lnTo>
                <a:lnTo>
                  <a:pt x="136666" y="114838"/>
                </a:lnTo>
                <a:lnTo>
                  <a:pt x="136510" y="114729"/>
                </a:lnTo>
                <a:lnTo>
                  <a:pt x="136385" y="114588"/>
                </a:lnTo>
                <a:lnTo>
                  <a:pt x="136259" y="114416"/>
                </a:lnTo>
                <a:lnTo>
                  <a:pt x="136134" y="114228"/>
                </a:lnTo>
                <a:lnTo>
                  <a:pt x="136040" y="114009"/>
                </a:lnTo>
                <a:lnTo>
                  <a:pt x="135931" y="113758"/>
                </a:lnTo>
                <a:lnTo>
                  <a:pt x="135837" y="113492"/>
                </a:lnTo>
                <a:lnTo>
                  <a:pt x="135633" y="112850"/>
                </a:lnTo>
                <a:lnTo>
                  <a:pt x="135179" y="111174"/>
                </a:lnTo>
                <a:lnTo>
                  <a:pt x="134881" y="110110"/>
                </a:lnTo>
                <a:lnTo>
                  <a:pt x="134490" y="108888"/>
                </a:lnTo>
                <a:lnTo>
                  <a:pt x="135461" y="108763"/>
                </a:lnTo>
                <a:lnTo>
                  <a:pt x="136322" y="108669"/>
                </a:lnTo>
                <a:lnTo>
                  <a:pt x="137089" y="108606"/>
                </a:lnTo>
                <a:lnTo>
                  <a:pt x="137434" y="108591"/>
                </a:lnTo>
                <a:close/>
                <a:moveTo>
                  <a:pt x="69429" y="103251"/>
                </a:moveTo>
                <a:lnTo>
                  <a:pt x="69789" y="103267"/>
                </a:lnTo>
                <a:lnTo>
                  <a:pt x="70134" y="103298"/>
                </a:lnTo>
                <a:lnTo>
                  <a:pt x="70478" y="103345"/>
                </a:lnTo>
                <a:lnTo>
                  <a:pt x="70807" y="103392"/>
                </a:lnTo>
                <a:lnTo>
                  <a:pt x="71120" y="103470"/>
                </a:lnTo>
                <a:lnTo>
                  <a:pt x="71434" y="103549"/>
                </a:lnTo>
                <a:lnTo>
                  <a:pt x="71747" y="103643"/>
                </a:lnTo>
                <a:lnTo>
                  <a:pt x="72044" y="103768"/>
                </a:lnTo>
                <a:lnTo>
                  <a:pt x="72326" y="103893"/>
                </a:lnTo>
                <a:lnTo>
                  <a:pt x="72608" y="104034"/>
                </a:lnTo>
                <a:lnTo>
                  <a:pt x="72890" y="104191"/>
                </a:lnTo>
                <a:lnTo>
                  <a:pt x="73140" y="104363"/>
                </a:lnTo>
                <a:lnTo>
                  <a:pt x="73407" y="104551"/>
                </a:lnTo>
                <a:lnTo>
                  <a:pt x="73641" y="104754"/>
                </a:lnTo>
                <a:lnTo>
                  <a:pt x="73876" y="104974"/>
                </a:lnTo>
                <a:lnTo>
                  <a:pt x="74111" y="105209"/>
                </a:lnTo>
                <a:lnTo>
                  <a:pt x="74330" y="105459"/>
                </a:lnTo>
                <a:lnTo>
                  <a:pt x="74534" y="105741"/>
                </a:lnTo>
                <a:lnTo>
                  <a:pt x="74738" y="106023"/>
                </a:lnTo>
                <a:lnTo>
                  <a:pt x="74925" y="106336"/>
                </a:lnTo>
                <a:lnTo>
                  <a:pt x="75113" y="106649"/>
                </a:lnTo>
                <a:lnTo>
                  <a:pt x="75286" y="106994"/>
                </a:lnTo>
                <a:lnTo>
                  <a:pt x="75442" y="107354"/>
                </a:lnTo>
                <a:lnTo>
                  <a:pt x="75599" y="107730"/>
                </a:lnTo>
                <a:lnTo>
                  <a:pt x="75740" y="108137"/>
                </a:lnTo>
                <a:lnTo>
                  <a:pt x="75881" y="108544"/>
                </a:lnTo>
                <a:lnTo>
                  <a:pt x="76006" y="108967"/>
                </a:lnTo>
                <a:lnTo>
                  <a:pt x="76162" y="109374"/>
                </a:lnTo>
                <a:lnTo>
                  <a:pt x="76319" y="109781"/>
                </a:lnTo>
                <a:lnTo>
                  <a:pt x="76491" y="110188"/>
                </a:lnTo>
                <a:lnTo>
                  <a:pt x="76851" y="110986"/>
                </a:lnTo>
                <a:lnTo>
                  <a:pt x="77243" y="111785"/>
                </a:lnTo>
                <a:lnTo>
                  <a:pt x="78088" y="113398"/>
                </a:lnTo>
                <a:lnTo>
                  <a:pt x="78511" y="114212"/>
                </a:lnTo>
                <a:lnTo>
                  <a:pt x="78918" y="115042"/>
                </a:lnTo>
                <a:lnTo>
                  <a:pt x="77415" y="115105"/>
                </a:lnTo>
                <a:lnTo>
                  <a:pt x="76115" y="115152"/>
                </a:lnTo>
                <a:lnTo>
                  <a:pt x="74988" y="115183"/>
                </a:lnTo>
                <a:lnTo>
                  <a:pt x="74487" y="115183"/>
                </a:lnTo>
                <a:lnTo>
                  <a:pt x="74017" y="115167"/>
                </a:lnTo>
                <a:lnTo>
                  <a:pt x="73594" y="115136"/>
                </a:lnTo>
                <a:lnTo>
                  <a:pt x="73187" y="115089"/>
                </a:lnTo>
                <a:lnTo>
                  <a:pt x="72812" y="115026"/>
                </a:lnTo>
                <a:lnTo>
                  <a:pt x="72451" y="114932"/>
                </a:lnTo>
                <a:lnTo>
                  <a:pt x="72123" y="114807"/>
                </a:lnTo>
                <a:lnTo>
                  <a:pt x="71825" y="114666"/>
                </a:lnTo>
                <a:lnTo>
                  <a:pt x="71668" y="114572"/>
                </a:lnTo>
                <a:lnTo>
                  <a:pt x="71528" y="114478"/>
                </a:lnTo>
                <a:lnTo>
                  <a:pt x="71246" y="114259"/>
                </a:lnTo>
                <a:lnTo>
                  <a:pt x="70979" y="113993"/>
                </a:lnTo>
                <a:lnTo>
                  <a:pt x="70729" y="113695"/>
                </a:lnTo>
                <a:lnTo>
                  <a:pt x="70478" y="113351"/>
                </a:lnTo>
                <a:lnTo>
                  <a:pt x="70228" y="112959"/>
                </a:lnTo>
                <a:lnTo>
                  <a:pt x="69993" y="112521"/>
                </a:lnTo>
                <a:lnTo>
                  <a:pt x="69742" y="112036"/>
                </a:lnTo>
                <a:lnTo>
                  <a:pt x="69492" y="111472"/>
                </a:lnTo>
                <a:lnTo>
                  <a:pt x="69226" y="110877"/>
                </a:lnTo>
                <a:lnTo>
                  <a:pt x="68960" y="110204"/>
                </a:lnTo>
                <a:lnTo>
                  <a:pt x="68678" y="109468"/>
                </a:lnTo>
                <a:lnTo>
                  <a:pt x="68067" y="107808"/>
                </a:lnTo>
                <a:lnTo>
                  <a:pt x="67378" y="105851"/>
                </a:lnTo>
                <a:lnTo>
                  <a:pt x="66595" y="103580"/>
                </a:lnTo>
                <a:lnTo>
                  <a:pt x="66955" y="103470"/>
                </a:lnTo>
                <a:lnTo>
                  <a:pt x="67159" y="103408"/>
                </a:lnTo>
                <a:lnTo>
                  <a:pt x="67550" y="103361"/>
                </a:lnTo>
                <a:lnTo>
                  <a:pt x="67942" y="103314"/>
                </a:lnTo>
                <a:lnTo>
                  <a:pt x="68333" y="103283"/>
                </a:lnTo>
                <a:lnTo>
                  <a:pt x="68709" y="103251"/>
                </a:lnTo>
                <a:close/>
                <a:moveTo>
                  <a:pt x="124954" y="107714"/>
                </a:moveTo>
                <a:lnTo>
                  <a:pt x="125408" y="107730"/>
                </a:lnTo>
                <a:lnTo>
                  <a:pt x="125847" y="107761"/>
                </a:lnTo>
                <a:lnTo>
                  <a:pt x="126254" y="107823"/>
                </a:lnTo>
                <a:lnTo>
                  <a:pt x="126645" y="107886"/>
                </a:lnTo>
                <a:lnTo>
                  <a:pt x="127005" y="107980"/>
                </a:lnTo>
                <a:lnTo>
                  <a:pt x="127350" y="108105"/>
                </a:lnTo>
                <a:lnTo>
                  <a:pt x="127679" y="108231"/>
                </a:lnTo>
                <a:lnTo>
                  <a:pt x="128007" y="108403"/>
                </a:lnTo>
                <a:lnTo>
                  <a:pt x="128305" y="108575"/>
                </a:lnTo>
                <a:lnTo>
                  <a:pt x="128587" y="108794"/>
                </a:lnTo>
                <a:lnTo>
                  <a:pt x="128853" y="109029"/>
                </a:lnTo>
                <a:lnTo>
                  <a:pt x="129103" y="109280"/>
                </a:lnTo>
                <a:lnTo>
                  <a:pt x="129354" y="109562"/>
                </a:lnTo>
                <a:lnTo>
                  <a:pt x="129589" y="109875"/>
                </a:lnTo>
                <a:lnTo>
                  <a:pt x="129808" y="110219"/>
                </a:lnTo>
                <a:lnTo>
                  <a:pt x="130027" y="110595"/>
                </a:lnTo>
                <a:lnTo>
                  <a:pt x="130247" y="110986"/>
                </a:lnTo>
                <a:lnTo>
                  <a:pt x="130450" y="111409"/>
                </a:lnTo>
                <a:lnTo>
                  <a:pt x="130638" y="111879"/>
                </a:lnTo>
                <a:lnTo>
                  <a:pt x="130842" y="112364"/>
                </a:lnTo>
                <a:lnTo>
                  <a:pt x="131029" y="112897"/>
                </a:lnTo>
                <a:lnTo>
                  <a:pt x="131233" y="113445"/>
                </a:lnTo>
                <a:lnTo>
                  <a:pt x="131421" y="114040"/>
                </a:lnTo>
                <a:lnTo>
                  <a:pt x="131797" y="115324"/>
                </a:lnTo>
                <a:lnTo>
                  <a:pt x="124422" y="115324"/>
                </a:lnTo>
                <a:lnTo>
                  <a:pt x="121024" y="108043"/>
                </a:lnTo>
                <a:lnTo>
                  <a:pt x="122292" y="107870"/>
                </a:lnTo>
                <a:lnTo>
                  <a:pt x="122871" y="107808"/>
                </a:lnTo>
                <a:lnTo>
                  <a:pt x="123435" y="107761"/>
                </a:lnTo>
                <a:lnTo>
                  <a:pt x="123967" y="107730"/>
                </a:lnTo>
                <a:lnTo>
                  <a:pt x="124469" y="107714"/>
                </a:lnTo>
                <a:close/>
                <a:moveTo>
                  <a:pt x="82864" y="104285"/>
                </a:moveTo>
                <a:lnTo>
                  <a:pt x="83146" y="104300"/>
                </a:lnTo>
                <a:lnTo>
                  <a:pt x="83428" y="104332"/>
                </a:lnTo>
                <a:lnTo>
                  <a:pt x="83694" y="104379"/>
                </a:lnTo>
                <a:lnTo>
                  <a:pt x="83945" y="104426"/>
                </a:lnTo>
                <a:lnTo>
                  <a:pt x="84195" y="104488"/>
                </a:lnTo>
                <a:lnTo>
                  <a:pt x="84430" y="104582"/>
                </a:lnTo>
                <a:lnTo>
                  <a:pt x="84649" y="104676"/>
                </a:lnTo>
                <a:lnTo>
                  <a:pt x="84853" y="104786"/>
                </a:lnTo>
                <a:lnTo>
                  <a:pt x="85072" y="104911"/>
                </a:lnTo>
                <a:lnTo>
                  <a:pt x="85260" y="105068"/>
                </a:lnTo>
                <a:lnTo>
                  <a:pt x="85464" y="105224"/>
                </a:lnTo>
                <a:lnTo>
                  <a:pt x="85651" y="105396"/>
                </a:lnTo>
                <a:lnTo>
                  <a:pt x="85824" y="105600"/>
                </a:lnTo>
                <a:lnTo>
                  <a:pt x="86012" y="105804"/>
                </a:lnTo>
                <a:lnTo>
                  <a:pt x="86184" y="106038"/>
                </a:lnTo>
                <a:lnTo>
                  <a:pt x="86356" y="106289"/>
                </a:lnTo>
                <a:lnTo>
                  <a:pt x="86528" y="106555"/>
                </a:lnTo>
                <a:lnTo>
                  <a:pt x="86701" y="106837"/>
                </a:lnTo>
                <a:lnTo>
                  <a:pt x="86857" y="107150"/>
                </a:lnTo>
                <a:lnTo>
                  <a:pt x="87202" y="107808"/>
                </a:lnTo>
                <a:lnTo>
                  <a:pt x="87562" y="108559"/>
                </a:lnTo>
                <a:lnTo>
                  <a:pt x="89143" y="112130"/>
                </a:lnTo>
                <a:lnTo>
                  <a:pt x="90819" y="115950"/>
                </a:lnTo>
                <a:lnTo>
                  <a:pt x="88580" y="115950"/>
                </a:lnTo>
                <a:lnTo>
                  <a:pt x="87656" y="115919"/>
                </a:lnTo>
                <a:lnTo>
                  <a:pt x="86873" y="115872"/>
                </a:lnTo>
                <a:lnTo>
                  <a:pt x="86513" y="115841"/>
                </a:lnTo>
                <a:lnTo>
                  <a:pt x="86168" y="115794"/>
                </a:lnTo>
                <a:lnTo>
                  <a:pt x="85871" y="115747"/>
                </a:lnTo>
                <a:lnTo>
                  <a:pt x="85573" y="115684"/>
                </a:lnTo>
                <a:lnTo>
                  <a:pt x="85307" y="115606"/>
                </a:lnTo>
                <a:lnTo>
                  <a:pt x="85056" y="115527"/>
                </a:lnTo>
                <a:lnTo>
                  <a:pt x="84837" y="115418"/>
                </a:lnTo>
                <a:lnTo>
                  <a:pt x="84618" y="115308"/>
                </a:lnTo>
                <a:lnTo>
                  <a:pt x="84414" y="115167"/>
                </a:lnTo>
                <a:lnTo>
                  <a:pt x="84211" y="115026"/>
                </a:lnTo>
                <a:lnTo>
                  <a:pt x="84039" y="114854"/>
                </a:lnTo>
                <a:lnTo>
                  <a:pt x="83866" y="114666"/>
                </a:lnTo>
                <a:lnTo>
                  <a:pt x="83694" y="114463"/>
                </a:lnTo>
                <a:lnTo>
                  <a:pt x="83538" y="114243"/>
                </a:lnTo>
                <a:lnTo>
                  <a:pt x="83381" y="113993"/>
                </a:lnTo>
                <a:lnTo>
                  <a:pt x="83224" y="113727"/>
                </a:lnTo>
                <a:lnTo>
                  <a:pt x="83068" y="113429"/>
                </a:lnTo>
                <a:lnTo>
                  <a:pt x="82927" y="113116"/>
                </a:lnTo>
                <a:lnTo>
                  <a:pt x="82598" y="112411"/>
                </a:lnTo>
                <a:lnTo>
                  <a:pt x="82254" y="111581"/>
                </a:lnTo>
                <a:lnTo>
                  <a:pt x="81878" y="110658"/>
                </a:lnTo>
                <a:lnTo>
                  <a:pt x="80688" y="107683"/>
                </a:lnTo>
                <a:lnTo>
                  <a:pt x="79498" y="104692"/>
                </a:lnTo>
                <a:lnTo>
                  <a:pt x="80375" y="104535"/>
                </a:lnTo>
                <a:lnTo>
                  <a:pt x="81173" y="104410"/>
                </a:lnTo>
                <a:lnTo>
                  <a:pt x="81549" y="104363"/>
                </a:lnTo>
                <a:lnTo>
                  <a:pt x="81893" y="104332"/>
                </a:lnTo>
                <a:lnTo>
                  <a:pt x="82238" y="104300"/>
                </a:lnTo>
                <a:lnTo>
                  <a:pt x="82551" y="104285"/>
                </a:lnTo>
                <a:close/>
                <a:moveTo>
                  <a:pt x="108591" y="106258"/>
                </a:moveTo>
                <a:lnTo>
                  <a:pt x="109249" y="106273"/>
                </a:lnTo>
                <a:lnTo>
                  <a:pt x="109875" y="106320"/>
                </a:lnTo>
                <a:lnTo>
                  <a:pt x="110470" y="106399"/>
                </a:lnTo>
                <a:lnTo>
                  <a:pt x="111065" y="106477"/>
                </a:lnTo>
                <a:lnTo>
                  <a:pt x="111629" y="106602"/>
                </a:lnTo>
                <a:lnTo>
                  <a:pt x="112161" y="106743"/>
                </a:lnTo>
                <a:lnTo>
                  <a:pt x="112693" y="106900"/>
                </a:lnTo>
                <a:lnTo>
                  <a:pt x="113210" y="107088"/>
                </a:lnTo>
                <a:lnTo>
                  <a:pt x="113696" y="107307"/>
                </a:lnTo>
                <a:lnTo>
                  <a:pt x="114181" y="107557"/>
                </a:lnTo>
                <a:lnTo>
                  <a:pt x="114651" y="107823"/>
                </a:lnTo>
                <a:lnTo>
                  <a:pt x="115105" y="108121"/>
                </a:lnTo>
                <a:lnTo>
                  <a:pt x="115543" y="108450"/>
                </a:lnTo>
                <a:lnTo>
                  <a:pt x="115982" y="108794"/>
                </a:lnTo>
                <a:lnTo>
                  <a:pt x="116404" y="109186"/>
                </a:lnTo>
                <a:lnTo>
                  <a:pt x="116812" y="109593"/>
                </a:lnTo>
                <a:lnTo>
                  <a:pt x="117219" y="110047"/>
                </a:lnTo>
                <a:lnTo>
                  <a:pt x="117626" y="110517"/>
                </a:lnTo>
                <a:lnTo>
                  <a:pt x="118017" y="111018"/>
                </a:lnTo>
                <a:lnTo>
                  <a:pt x="118409" y="111566"/>
                </a:lnTo>
                <a:lnTo>
                  <a:pt x="118785" y="112130"/>
                </a:lnTo>
                <a:lnTo>
                  <a:pt x="119160" y="112740"/>
                </a:lnTo>
                <a:lnTo>
                  <a:pt x="119552" y="113382"/>
                </a:lnTo>
                <a:lnTo>
                  <a:pt x="119928" y="114055"/>
                </a:lnTo>
                <a:lnTo>
                  <a:pt x="120303" y="114760"/>
                </a:lnTo>
                <a:lnTo>
                  <a:pt x="120679" y="115496"/>
                </a:lnTo>
                <a:lnTo>
                  <a:pt x="107291" y="116201"/>
                </a:lnTo>
                <a:lnTo>
                  <a:pt x="104175" y="106539"/>
                </a:lnTo>
                <a:lnTo>
                  <a:pt x="104990" y="106446"/>
                </a:lnTo>
                <a:lnTo>
                  <a:pt x="105757" y="106367"/>
                </a:lnTo>
                <a:lnTo>
                  <a:pt x="106508" y="106305"/>
                </a:lnTo>
                <a:lnTo>
                  <a:pt x="107229" y="106273"/>
                </a:lnTo>
                <a:lnTo>
                  <a:pt x="107918" y="106258"/>
                </a:lnTo>
                <a:close/>
                <a:moveTo>
                  <a:pt x="95782" y="105412"/>
                </a:moveTo>
                <a:lnTo>
                  <a:pt x="96080" y="105443"/>
                </a:lnTo>
                <a:lnTo>
                  <a:pt x="96362" y="105459"/>
                </a:lnTo>
                <a:lnTo>
                  <a:pt x="96628" y="105506"/>
                </a:lnTo>
                <a:lnTo>
                  <a:pt x="96863" y="105553"/>
                </a:lnTo>
                <a:lnTo>
                  <a:pt x="97082" y="105631"/>
                </a:lnTo>
                <a:lnTo>
                  <a:pt x="97301" y="105710"/>
                </a:lnTo>
                <a:lnTo>
                  <a:pt x="97505" y="105804"/>
                </a:lnTo>
                <a:lnTo>
                  <a:pt x="97677" y="105929"/>
                </a:lnTo>
                <a:lnTo>
                  <a:pt x="97865" y="106054"/>
                </a:lnTo>
                <a:lnTo>
                  <a:pt x="98022" y="106211"/>
                </a:lnTo>
                <a:lnTo>
                  <a:pt x="98194" y="106367"/>
                </a:lnTo>
                <a:lnTo>
                  <a:pt x="98335" y="106555"/>
                </a:lnTo>
                <a:lnTo>
                  <a:pt x="98491" y="106774"/>
                </a:lnTo>
                <a:lnTo>
                  <a:pt x="98632" y="106994"/>
                </a:lnTo>
                <a:lnTo>
                  <a:pt x="98789" y="107244"/>
                </a:lnTo>
                <a:lnTo>
                  <a:pt x="98930" y="107526"/>
                </a:lnTo>
                <a:lnTo>
                  <a:pt x="99071" y="107823"/>
                </a:lnTo>
                <a:lnTo>
                  <a:pt x="99384" y="108497"/>
                </a:lnTo>
                <a:lnTo>
                  <a:pt x="99713" y="109264"/>
                </a:lnTo>
                <a:lnTo>
                  <a:pt x="100088" y="110157"/>
                </a:lnTo>
                <a:lnTo>
                  <a:pt x="102531" y="116060"/>
                </a:lnTo>
                <a:lnTo>
                  <a:pt x="101372" y="116138"/>
                </a:lnTo>
                <a:lnTo>
                  <a:pt x="100355" y="116201"/>
                </a:lnTo>
                <a:lnTo>
                  <a:pt x="99462" y="116248"/>
                </a:lnTo>
                <a:lnTo>
                  <a:pt x="98335" y="116248"/>
                </a:lnTo>
                <a:lnTo>
                  <a:pt x="98022" y="116216"/>
                </a:lnTo>
                <a:lnTo>
                  <a:pt x="97724" y="116185"/>
                </a:lnTo>
                <a:lnTo>
                  <a:pt x="97442" y="116138"/>
                </a:lnTo>
                <a:lnTo>
                  <a:pt x="97176" y="116075"/>
                </a:lnTo>
                <a:lnTo>
                  <a:pt x="96941" y="115997"/>
                </a:lnTo>
                <a:lnTo>
                  <a:pt x="96706" y="115903"/>
                </a:lnTo>
                <a:lnTo>
                  <a:pt x="96503" y="115809"/>
                </a:lnTo>
                <a:lnTo>
                  <a:pt x="96299" y="115684"/>
                </a:lnTo>
                <a:lnTo>
                  <a:pt x="96111" y="115527"/>
                </a:lnTo>
                <a:lnTo>
                  <a:pt x="95939" y="115371"/>
                </a:lnTo>
                <a:lnTo>
                  <a:pt x="95767" y="115183"/>
                </a:lnTo>
                <a:lnTo>
                  <a:pt x="95610" y="114979"/>
                </a:lnTo>
                <a:lnTo>
                  <a:pt x="95454" y="114760"/>
                </a:lnTo>
                <a:lnTo>
                  <a:pt x="95313" y="114510"/>
                </a:lnTo>
                <a:lnTo>
                  <a:pt x="95156" y="114228"/>
                </a:lnTo>
                <a:lnTo>
                  <a:pt x="95015" y="113930"/>
                </a:lnTo>
                <a:lnTo>
                  <a:pt x="94859" y="113617"/>
                </a:lnTo>
                <a:lnTo>
                  <a:pt x="94545" y="112881"/>
                </a:lnTo>
                <a:lnTo>
                  <a:pt x="94217" y="112051"/>
                </a:lnTo>
                <a:lnTo>
                  <a:pt x="93841" y="111080"/>
                </a:lnTo>
                <a:lnTo>
                  <a:pt x="93355" y="109734"/>
                </a:lnTo>
                <a:lnTo>
                  <a:pt x="92870" y="108387"/>
                </a:lnTo>
                <a:lnTo>
                  <a:pt x="91915" y="105631"/>
                </a:lnTo>
                <a:lnTo>
                  <a:pt x="92980" y="105553"/>
                </a:lnTo>
                <a:lnTo>
                  <a:pt x="93919" y="105475"/>
                </a:lnTo>
                <a:lnTo>
                  <a:pt x="94749" y="105428"/>
                </a:lnTo>
                <a:lnTo>
                  <a:pt x="95454" y="105412"/>
                </a:lnTo>
                <a:close/>
                <a:moveTo>
                  <a:pt x="121885" y="0"/>
                </a:moveTo>
                <a:lnTo>
                  <a:pt x="119317" y="16"/>
                </a:lnTo>
                <a:lnTo>
                  <a:pt x="116765" y="31"/>
                </a:lnTo>
                <a:lnTo>
                  <a:pt x="114197" y="63"/>
                </a:lnTo>
                <a:lnTo>
                  <a:pt x="111644" y="110"/>
                </a:lnTo>
                <a:lnTo>
                  <a:pt x="109092" y="188"/>
                </a:lnTo>
                <a:lnTo>
                  <a:pt x="106524" y="266"/>
                </a:lnTo>
                <a:lnTo>
                  <a:pt x="103972" y="376"/>
                </a:lnTo>
                <a:lnTo>
                  <a:pt x="101404" y="485"/>
                </a:lnTo>
                <a:lnTo>
                  <a:pt x="98851" y="626"/>
                </a:lnTo>
                <a:lnTo>
                  <a:pt x="96283" y="799"/>
                </a:lnTo>
                <a:lnTo>
                  <a:pt x="93731" y="971"/>
                </a:lnTo>
                <a:lnTo>
                  <a:pt x="91179" y="1174"/>
                </a:lnTo>
                <a:lnTo>
                  <a:pt x="88611" y="1394"/>
                </a:lnTo>
                <a:lnTo>
                  <a:pt x="83099" y="1895"/>
                </a:lnTo>
                <a:lnTo>
                  <a:pt x="77572" y="2364"/>
                </a:lnTo>
                <a:lnTo>
                  <a:pt x="72044" y="2803"/>
                </a:lnTo>
                <a:lnTo>
                  <a:pt x="66517" y="3210"/>
                </a:lnTo>
                <a:lnTo>
                  <a:pt x="60989" y="3586"/>
                </a:lnTo>
                <a:lnTo>
                  <a:pt x="55462" y="3946"/>
                </a:lnTo>
                <a:lnTo>
                  <a:pt x="49935" y="4259"/>
                </a:lnTo>
                <a:lnTo>
                  <a:pt x="44407" y="4541"/>
                </a:lnTo>
                <a:lnTo>
                  <a:pt x="42215" y="4651"/>
                </a:lnTo>
                <a:lnTo>
                  <a:pt x="40023" y="4744"/>
                </a:lnTo>
                <a:lnTo>
                  <a:pt x="37831" y="4823"/>
                </a:lnTo>
                <a:lnTo>
                  <a:pt x="35639" y="4885"/>
                </a:lnTo>
                <a:lnTo>
                  <a:pt x="33446" y="4932"/>
                </a:lnTo>
                <a:lnTo>
                  <a:pt x="31238" y="4979"/>
                </a:lnTo>
                <a:lnTo>
                  <a:pt x="26854" y="5058"/>
                </a:lnTo>
                <a:lnTo>
                  <a:pt x="22470" y="5105"/>
                </a:lnTo>
                <a:lnTo>
                  <a:pt x="18070" y="5120"/>
                </a:lnTo>
                <a:lnTo>
                  <a:pt x="9301" y="5152"/>
                </a:lnTo>
                <a:lnTo>
                  <a:pt x="8847" y="5152"/>
                </a:lnTo>
                <a:lnTo>
                  <a:pt x="8424" y="5167"/>
                </a:lnTo>
                <a:lnTo>
                  <a:pt x="8001" y="5199"/>
                </a:lnTo>
                <a:lnTo>
                  <a:pt x="7594" y="5230"/>
                </a:lnTo>
                <a:lnTo>
                  <a:pt x="7203" y="5277"/>
                </a:lnTo>
                <a:lnTo>
                  <a:pt x="6843" y="5340"/>
                </a:lnTo>
                <a:lnTo>
                  <a:pt x="6483" y="5402"/>
                </a:lnTo>
                <a:lnTo>
                  <a:pt x="6138" y="5480"/>
                </a:lnTo>
                <a:lnTo>
                  <a:pt x="5794" y="5574"/>
                </a:lnTo>
                <a:lnTo>
                  <a:pt x="5480" y="5668"/>
                </a:lnTo>
                <a:lnTo>
                  <a:pt x="5183" y="5794"/>
                </a:lnTo>
                <a:lnTo>
                  <a:pt x="4885" y="5919"/>
                </a:lnTo>
                <a:lnTo>
                  <a:pt x="4604" y="6060"/>
                </a:lnTo>
                <a:lnTo>
                  <a:pt x="4337" y="6216"/>
                </a:lnTo>
                <a:lnTo>
                  <a:pt x="4087" y="6373"/>
                </a:lnTo>
                <a:lnTo>
                  <a:pt x="3836" y="6561"/>
                </a:lnTo>
                <a:lnTo>
                  <a:pt x="3601" y="6764"/>
                </a:lnTo>
                <a:lnTo>
                  <a:pt x="3382" y="6968"/>
                </a:lnTo>
                <a:lnTo>
                  <a:pt x="3179" y="7203"/>
                </a:lnTo>
                <a:lnTo>
                  <a:pt x="2975" y="7438"/>
                </a:lnTo>
                <a:lnTo>
                  <a:pt x="2803" y="7704"/>
                </a:lnTo>
                <a:lnTo>
                  <a:pt x="2615" y="7970"/>
                </a:lnTo>
                <a:lnTo>
                  <a:pt x="2458" y="8268"/>
                </a:lnTo>
                <a:lnTo>
                  <a:pt x="2302" y="8565"/>
                </a:lnTo>
                <a:lnTo>
                  <a:pt x="2161" y="8894"/>
                </a:lnTo>
                <a:lnTo>
                  <a:pt x="2020" y="9238"/>
                </a:lnTo>
                <a:lnTo>
                  <a:pt x="1910" y="9599"/>
                </a:lnTo>
                <a:lnTo>
                  <a:pt x="1785" y="9974"/>
                </a:lnTo>
                <a:lnTo>
                  <a:pt x="1691" y="10366"/>
                </a:lnTo>
                <a:lnTo>
                  <a:pt x="1581" y="10773"/>
                </a:lnTo>
                <a:lnTo>
                  <a:pt x="1503" y="11211"/>
                </a:lnTo>
                <a:lnTo>
                  <a:pt x="1425" y="11665"/>
                </a:lnTo>
                <a:lnTo>
                  <a:pt x="1206" y="13106"/>
                </a:lnTo>
                <a:lnTo>
                  <a:pt x="1002" y="14547"/>
                </a:lnTo>
                <a:lnTo>
                  <a:pt x="830" y="15972"/>
                </a:lnTo>
                <a:lnTo>
                  <a:pt x="673" y="17412"/>
                </a:lnTo>
                <a:lnTo>
                  <a:pt x="532" y="18853"/>
                </a:lnTo>
                <a:lnTo>
                  <a:pt x="407" y="20293"/>
                </a:lnTo>
                <a:lnTo>
                  <a:pt x="298" y="21734"/>
                </a:lnTo>
                <a:lnTo>
                  <a:pt x="204" y="23159"/>
                </a:lnTo>
                <a:lnTo>
                  <a:pt x="141" y="24599"/>
                </a:lnTo>
                <a:lnTo>
                  <a:pt x="78" y="26040"/>
                </a:lnTo>
                <a:lnTo>
                  <a:pt x="47" y="27480"/>
                </a:lnTo>
                <a:lnTo>
                  <a:pt x="16" y="28905"/>
                </a:lnTo>
                <a:lnTo>
                  <a:pt x="0" y="30346"/>
                </a:lnTo>
                <a:lnTo>
                  <a:pt x="0" y="31786"/>
                </a:lnTo>
                <a:lnTo>
                  <a:pt x="16" y="33227"/>
                </a:lnTo>
                <a:lnTo>
                  <a:pt x="47" y="34652"/>
                </a:lnTo>
                <a:lnTo>
                  <a:pt x="94" y="36093"/>
                </a:lnTo>
                <a:lnTo>
                  <a:pt x="141" y="37533"/>
                </a:lnTo>
                <a:lnTo>
                  <a:pt x="204" y="38958"/>
                </a:lnTo>
                <a:lnTo>
                  <a:pt x="282" y="40399"/>
                </a:lnTo>
                <a:lnTo>
                  <a:pt x="376" y="41839"/>
                </a:lnTo>
                <a:lnTo>
                  <a:pt x="470" y="43264"/>
                </a:lnTo>
                <a:lnTo>
                  <a:pt x="689" y="46145"/>
                </a:lnTo>
                <a:lnTo>
                  <a:pt x="940" y="49011"/>
                </a:lnTo>
                <a:lnTo>
                  <a:pt x="1206" y="51876"/>
                </a:lnTo>
                <a:lnTo>
                  <a:pt x="1519" y="54726"/>
                </a:lnTo>
                <a:lnTo>
                  <a:pt x="1848" y="57591"/>
                </a:lnTo>
                <a:lnTo>
                  <a:pt x="2114" y="59846"/>
                </a:lnTo>
                <a:lnTo>
                  <a:pt x="2427" y="62117"/>
                </a:lnTo>
                <a:lnTo>
                  <a:pt x="2740" y="64372"/>
                </a:lnTo>
                <a:lnTo>
                  <a:pt x="3085" y="66626"/>
                </a:lnTo>
                <a:lnTo>
                  <a:pt x="3429" y="68881"/>
                </a:lnTo>
                <a:lnTo>
                  <a:pt x="3789" y="71120"/>
                </a:lnTo>
                <a:lnTo>
                  <a:pt x="4541" y="75630"/>
                </a:lnTo>
                <a:lnTo>
                  <a:pt x="5308" y="80124"/>
                </a:lnTo>
                <a:lnTo>
                  <a:pt x="6044" y="84618"/>
                </a:lnTo>
                <a:lnTo>
                  <a:pt x="6389" y="86873"/>
                </a:lnTo>
                <a:lnTo>
                  <a:pt x="6733" y="89127"/>
                </a:lnTo>
                <a:lnTo>
                  <a:pt x="7062" y="91382"/>
                </a:lnTo>
                <a:lnTo>
                  <a:pt x="7375" y="93637"/>
                </a:lnTo>
                <a:lnTo>
                  <a:pt x="7453" y="94263"/>
                </a:lnTo>
                <a:lnTo>
                  <a:pt x="7563" y="94843"/>
                </a:lnTo>
                <a:lnTo>
                  <a:pt x="7673" y="95375"/>
                </a:lnTo>
                <a:lnTo>
                  <a:pt x="7814" y="95892"/>
                </a:lnTo>
                <a:lnTo>
                  <a:pt x="7970" y="96346"/>
                </a:lnTo>
                <a:lnTo>
                  <a:pt x="8064" y="96565"/>
                </a:lnTo>
                <a:lnTo>
                  <a:pt x="8158" y="96784"/>
                </a:lnTo>
                <a:lnTo>
                  <a:pt x="8268" y="96988"/>
                </a:lnTo>
                <a:lnTo>
                  <a:pt x="8377" y="97176"/>
                </a:lnTo>
                <a:lnTo>
                  <a:pt x="8503" y="97364"/>
                </a:lnTo>
                <a:lnTo>
                  <a:pt x="8628" y="97536"/>
                </a:lnTo>
                <a:lnTo>
                  <a:pt x="8769" y="97708"/>
                </a:lnTo>
                <a:lnTo>
                  <a:pt x="8910" y="97865"/>
                </a:lnTo>
                <a:lnTo>
                  <a:pt x="9066" y="98006"/>
                </a:lnTo>
                <a:lnTo>
                  <a:pt x="9223" y="98147"/>
                </a:lnTo>
                <a:lnTo>
                  <a:pt x="9411" y="98288"/>
                </a:lnTo>
                <a:lnTo>
                  <a:pt x="9599" y="98413"/>
                </a:lnTo>
                <a:lnTo>
                  <a:pt x="9786" y="98522"/>
                </a:lnTo>
                <a:lnTo>
                  <a:pt x="10006" y="98632"/>
                </a:lnTo>
                <a:lnTo>
                  <a:pt x="10225" y="98742"/>
                </a:lnTo>
                <a:lnTo>
                  <a:pt x="10460" y="98836"/>
                </a:lnTo>
                <a:lnTo>
                  <a:pt x="10710" y="98914"/>
                </a:lnTo>
                <a:lnTo>
                  <a:pt x="10977" y="98992"/>
                </a:lnTo>
                <a:lnTo>
                  <a:pt x="11243" y="99070"/>
                </a:lnTo>
                <a:lnTo>
                  <a:pt x="11540" y="99133"/>
                </a:lnTo>
                <a:lnTo>
                  <a:pt x="11838" y="99180"/>
                </a:lnTo>
                <a:lnTo>
                  <a:pt x="12151" y="99227"/>
                </a:lnTo>
                <a:lnTo>
                  <a:pt x="12542" y="99305"/>
                </a:lnTo>
                <a:lnTo>
                  <a:pt x="12887" y="99399"/>
                </a:lnTo>
                <a:lnTo>
                  <a:pt x="13216" y="99509"/>
                </a:lnTo>
                <a:lnTo>
                  <a:pt x="13357" y="99587"/>
                </a:lnTo>
                <a:lnTo>
                  <a:pt x="13498" y="99665"/>
                </a:lnTo>
                <a:lnTo>
                  <a:pt x="13638" y="99744"/>
                </a:lnTo>
                <a:lnTo>
                  <a:pt x="13764" y="99838"/>
                </a:lnTo>
                <a:lnTo>
                  <a:pt x="13873" y="99932"/>
                </a:lnTo>
                <a:lnTo>
                  <a:pt x="13983" y="100041"/>
                </a:lnTo>
                <a:lnTo>
                  <a:pt x="14077" y="100151"/>
                </a:lnTo>
                <a:lnTo>
                  <a:pt x="14171" y="100260"/>
                </a:lnTo>
                <a:lnTo>
                  <a:pt x="14249" y="100386"/>
                </a:lnTo>
                <a:lnTo>
                  <a:pt x="14327" y="100511"/>
                </a:lnTo>
                <a:lnTo>
                  <a:pt x="14390" y="100652"/>
                </a:lnTo>
                <a:lnTo>
                  <a:pt x="14453" y="100793"/>
                </a:lnTo>
                <a:lnTo>
                  <a:pt x="14484" y="100934"/>
                </a:lnTo>
                <a:lnTo>
                  <a:pt x="14531" y="101090"/>
                </a:lnTo>
                <a:lnTo>
                  <a:pt x="14547" y="101247"/>
                </a:lnTo>
                <a:lnTo>
                  <a:pt x="14578" y="101404"/>
                </a:lnTo>
                <a:lnTo>
                  <a:pt x="14578" y="101576"/>
                </a:lnTo>
                <a:lnTo>
                  <a:pt x="14578" y="101748"/>
                </a:lnTo>
                <a:lnTo>
                  <a:pt x="14547" y="102108"/>
                </a:lnTo>
                <a:lnTo>
                  <a:pt x="14468" y="102500"/>
                </a:lnTo>
                <a:lnTo>
                  <a:pt x="14359" y="102907"/>
                </a:lnTo>
                <a:lnTo>
                  <a:pt x="14202" y="103330"/>
                </a:lnTo>
                <a:lnTo>
                  <a:pt x="14155" y="103470"/>
                </a:lnTo>
                <a:lnTo>
                  <a:pt x="14124" y="103643"/>
                </a:lnTo>
                <a:lnTo>
                  <a:pt x="14108" y="103799"/>
                </a:lnTo>
                <a:lnTo>
                  <a:pt x="14108" y="103987"/>
                </a:lnTo>
                <a:lnTo>
                  <a:pt x="14140" y="104175"/>
                </a:lnTo>
                <a:lnTo>
                  <a:pt x="14171" y="104363"/>
                </a:lnTo>
                <a:lnTo>
                  <a:pt x="14202" y="104551"/>
                </a:lnTo>
                <a:lnTo>
                  <a:pt x="14265" y="104754"/>
                </a:lnTo>
                <a:lnTo>
                  <a:pt x="14390" y="105130"/>
                </a:lnTo>
                <a:lnTo>
                  <a:pt x="14562" y="105506"/>
                </a:lnTo>
                <a:lnTo>
                  <a:pt x="14750" y="105866"/>
                </a:lnTo>
                <a:lnTo>
                  <a:pt x="14954" y="106164"/>
                </a:lnTo>
                <a:lnTo>
                  <a:pt x="15110" y="106367"/>
                </a:lnTo>
                <a:lnTo>
                  <a:pt x="15283" y="106555"/>
                </a:lnTo>
                <a:lnTo>
                  <a:pt x="15455" y="106727"/>
                </a:lnTo>
                <a:lnTo>
                  <a:pt x="15627" y="106915"/>
                </a:lnTo>
                <a:lnTo>
                  <a:pt x="16003" y="107244"/>
                </a:lnTo>
                <a:lnTo>
                  <a:pt x="16394" y="107573"/>
                </a:lnTo>
                <a:lnTo>
                  <a:pt x="17193" y="108231"/>
                </a:lnTo>
                <a:lnTo>
                  <a:pt x="17584" y="108559"/>
                </a:lnTo>
                <a:lnTo>
                  <a:pt x="17960" y="108904"/>
                </a:lnTo>
                <a:lnTo>
                  <a:pt x="18493" y="109421"/>
                </a:lnTo>
                <a:lnTo>
                  <a:pt x="19041" y="109937"/>
                </a:lnTo>
                <a:lnTo>
                  <a:pt x="19589" y="110423"/>
                </a:lnTo>
                <a:lnTo>
                  <a:pt x="20137" y="110924"/>
                </a:lnTo>
                <a:lnTo>
                  <a:pt x="20700" y="111394"/>
                </a:lnTo>
                <a:lnTo>
                  <a:pt x="21264" y="111863"/>
                </a:lnTo>
                <a:lnTo>
                  <a:pt x="21843" y="112317"/>
                </a:lnTo>
                <a:lnTo>
                  <a:pt x="22423" y="112756"/>
                </a:lnTo>
                <a:lnTo>
                  <a:pt x="23002" y="113194"/>
                </a:lnTo>
                <a:lnTo>
                  <a:pt x="23597" y="113617"/>
                </a:lnTo>
                <a:lnTo>
                  <a:pt x="24192" y="114024"/>
                </a:lnTo>
                <a:lnTo>
                  <a:pt x="24787" y="114416"/>
                </a:lnTo>
                <a:lnTo>
                  <a:pt x="25398" y="114791"/>
                </a:lnTo>
                <a:lnTo>
                  <a:pt x="26009" y="115167"/>
                </a:lnTo>
                <a:lnTo>
                  <a:pt x="26635" y="115512"/>
                </a:lnTo>
                <a:lnTo>
                  <a:pt x="27261" y="115856"/>
                </a:lnTo>
                <a:lnTo>
                  <a:pt x="27903" y="116185"/>
                </a:lnTo>
                <a:lnTo>
                  <a:pt x="28545" y="116498"/>
                </a:lnTo>
                <a:lnTo>
                  <a:pt x="29203" y="116796"/>
                </a:lnTo>
                <a:lnTo>
                  <a:pt x="29845" y="117078"/>
                </a:lnTo>
                <a:lnTo>
                  <a:pt x="30518" y="117328"/>
                </a:lnTo>
                <a:lnTo>
                  <a:pt x="31192" y="117579"/>
                </a:lnTo>
                <a:lnTo>
                  <a:pt x="31865" y="117814"/>
                </a:lnTo>
                <a:lnTo>
                  <a:pt x="32538" y="118033"/>
                </a:lnTo>
                <a:lnTo>
                  <a:pt x="33243" y="118236"/>
                </a:lnTo>
                <a:lnTo>
                  <a:pt x="33932" y="118424"/>
                </a:lnTo>
                <a:lnTo>
                  <a:pt x="34636" y="118581"/>
                </a:lnTo>
                <a:lnTo>
                  <a:pt x="35357" y="118737"/>
                </a:lnTo>
                <a:lnTo>
                  <a:pt x="36077" y="118863"/>
                </a:lnTo>
                <a:lnTo>
                  <a:pt x="36797" y="118972"/>
                </a:lnTo>
                <a:lnTo>
                  <a:pt x="37533" y="119066"/>
                </a:lnTo>
                <a:lnTo>
                  <a:pt x="38285" y="119144"/>
                </a:lnTo>
                <a:lnTo>
                  <a:pt x="50420" y="120209"/>
                </a:lnTo>
                <a:lnTo>
                  <a:pt x="56511" y="120726"/>
                </a:lnTo>
                <a:lnTo>
                  <a:pt x="59549" y="120961"/>
                </a:lnTo>
                <a:lnTo>
                  <a:pt x="62587" y="121196"/>
                </a:lnTo>
                <a:lnTo>
                  <a:pt x="65624" y="121415"/>
                </a:lnTo>
                <a:lnTo>
                  <a:pt x="68662" y="121634"/>
                </a:lnTo>
                <a:lnTo>
                  <a:pt x="71715" y="121822"/>
                </a:lnTo>
                <a:lnTo>
                  <a:pt x="74753" y="121979"/>
                </a:lnTo>
                <a:lnTo>
                  <a:pt x="77791" y="122135"/>
                </a:lnTo>
                <a:lnTo>
                  <a:pt x="80829" y="122245"/>
                </a:lnTo>
                <a:lnTo>
                  <a:pt x="83882" y="122354"/>
                </a:lnTo>
                <a:lnTo>
                  <a:pt x="86920" y="122417"/>
                </a:lnTo>
                <a:lnTo>
                  <a:pt x="90866" y="122480"/>
                </a:lnTo>
                <a:lnTo>
                  <a:pt x="94812" y="122511"/>
                </a:lnTo>
                <a:lnTo>
                  <a:pt x="98757" y="122511"/>
                </a:lnTo>
                <a:lnTo>
                  <a:pt x="102703" y="122495"/>
                </a:lnTo>
                <a:lnTo>
                  <a:pt x="106649" y="122464"/>
                </a:lnTo>
                <a:lnTo>
                  <a:pt x="110595" y="122417"/>
                </a:lnTo>
                <a:lnTo>
                  <a:pt x="114541" y="122354"/>
                </a:lnTo>
                <a:lnTo>
                  <a:pt x="118487" y="122292"/>
                </a:lnTo>
                <a:lnTo>
                  <a:pt x="126379" y="122135"/>
                </a:lnTo>
                <a:lnTo>
                  <a:pt x="134271" y="121963"/>
                </a:lnTo>
                <a:lnTo>
                  <a:pt x="142163" y="121791"/>
                </a:lnTo>
                <a:lnTo>
                  <a:pt x="146108" y="121712"/>
                </a:lnTo>
                <a:lnTo>
                  <a:pt x="150054" y="121650"/>
                </a:lnTo>
                <a:lnTo>
                  <a:pt x="150054" y="121211"/>
                </a:lnTo>
                <a:lnTo>
                  <a:pt x="154736" y="121180"/>
                </a:lnTo>
                <a:lnTo>
                  <a:pt x="159434" y="121149"/>
                </a:lnTo>
                <a:lnTo>
                  <a:pt x="164131" y="121102"/>
                </a:lnTo>
                <a:lnTo>
                  <a:pt x="168829" y="121055"/>
                </a:lnTo>
                <a:lnTo>
                  <a:pt x="173526" y="121039"/>
                </a:lnTo>
                <a:lnTo>
                  <a:pt x="175875" y="121039"/>
                </a:lnTo>
                <a:lnTo>
                  <a:pt x="178224" y="121055"/>
                </a:lnTo>
                <a:lnTo>
                  <a:pt x="180573" y="121086"/>
                </a:lnTo>
                <a:lnTo>
                  <a:pt x="182906" y="121133"/>
                </a:lnTo>
                <a:lnTo>
                  <a:pt x="185254" y="121211"/>
                </a:lnTo>
                <a:lnTo>
                  <a:pt x="187603" y="121290"/>
                </a:lnTo>
                <a:lnTo>
                  <a:pt x="190296" y="121399"/>
                </a:lnTo>
                <a:lnTo>
                  <a:pt x="192990" y="121478"/>
                </a:lnTo>
                <a:lnTo>
                  <a:pt x="195683" y="121540"/>
                </a:lnTo>
                <a:lnTo>
                  <a:pt x="198361" y="121587"/>
                </a:lnTo>
                <a:lnTo>
                  <a:pt x="201054" y="121603"/>
                </a:lnTo>
                <a:lnTo>
                  <a:pt x="203747" y="121618"/>
                </a:lnTo>
                <a:lnTo>
                  <a:pt x="206425" y="121603"/>
                </a:lnTo>
                <a:lnTo>
                  <a:pt x="209118" y="121572"/>
                </a:lnTo>
                <a:lnTo>
                  <a:pt x="211795" y="121525"/>
                </a:lnTo>
                <a:lnTo>
                  <a:pt x="214473" y="121462"/>
                </a:lnTo>
                <a:lnTo>
                  <a:pt x="217166" y="121384"/>
                </a:lnTo>
                <a:lnTo>
                  <a:pt x="219844" y="121290"/>
                </a:lnTo>
                <a:lnTo>
                  <a:pt x="222521" y="121180"/>
                </a:lnTo>
                <a:lnTo>
                  <a:pt x="225199" y="121070"/>
                </a:lnTo>
                <a:lnTo>
                  <a:pt x="227892" y="120930"/>
                </a:lnTo>
                <a:lnTo>
                  <a:pt x="230570" y="120773"/>
                </a:lnTo>
                <a:lnTo>
                  <a:pt x="233247" y="120616"/>
                </a:lnTo>
                <a:lnTo>
                  <a:pt x="235925" y="120444"/>
                </a:lnTo>
                <a:lnTo>
                  <a:pt x="238603" y="120256"/>
                </a:lnTo>
                <a:lnTo>
                  <a:pt x="241265" y="120068"/>
                </a:lnTo>
                <a:lnTo>
                  <a:pt x="243942" y="119865"/>
                </a:lnTo>
                <a:lnTo>
                  <a:pt x="246620" y="119646"/>
                </a:lnTo>
                <a:lnTo>
                  <a:pt x="251975" y="119176"/>
                </a:lnTo>
                <a:lnTo>
                  <a:pt x="257314" y="118690"/>
                </a:lnTo>
                <a:lnTo>
                  <a:pt x="262670" y="118158"/>
                </a:lnTo>
                <a:lnTo>
                  <a:pt x="268009" y="117610"/>
                </a:lnTo>
                <a:lnTo>
                  <a:pt x="273349" y="117046"/>
                </a:lnTo>
                <a:lnTo>
                  <a:pt x="273991" y="116968"/>
                </a:lnTo>
                <a:lnTo>
                  <a:pt x="274617" y="116874"/>
                </a:lnTo>
                <a:lnTo>
                  <a:pt x="275228" y="116764"/>
                </a:lnTo>
                <a:lnTo>
                  <a:pt x="275823" y="116655"/>
                </a:lnTo>
                <a:lnTo>
                  <a:pt x="276402" y="116530"/>
                </a:lnTo>
                <a:lnTo>
                  <a:pt x="276966" y="116373"/>
                </a:lnTo>
                <a:lnTo>
                  <a:pt x="277514" y="116216"/>
                </a:lnTo>
                <a:lnTo>
                  <a:pt x="278046" y="116044"/>
                </a:lnTo>
                <a:lnTo>
                  <a:pt x="278547" y="115856"/>
                </a:lnTo>
                <a:lnTo>
                  <a:pt x="279048" y="115668"/>
                </a:lnTo>
                <a:lnTo>
                  <a:pt x="279518" y="115449"/>
                </a:lnTo>
                <a:lnTo>
                  <a:pt x="279972" y="115214"/>
                </a:lnTo>
                <a:lnTo>
                  <a:pt x="280411" y="114964"/>
                </a:lnTo>
                <a:lnTo>
                  <a:pt x="280833" y="114713"/>
                </a:lnTo>
                <a:lnTo>
                  <a:pt x="281240" y="114431"/>
                </a:lnTo>
                <a:lnTo>
                  <a:pt x="281616" y="114149"/>
                </a:lnTo>
                <a:lnTo>
                  <a:pt x="281992" y="113836"/>
                </a:lnTo>
                <a:lnTo>
                  <a:pt x="282336" y="113507"/>
                </a:lnTo>
                <a:lnTo>
                  <a:pt x="282650" y="113179"/>
                </a:lnTo>
                <a:lnTo>
                  <a:pt x="282963" y="112818"/>
                </a:lnTo>
                <a:lnTo>
                  <a:pt x="283245" y="112443"/>
                </a:lnTo>
                <a:lnTo>
                  <a:pt x="283511" y="112067"/>
                </a:lnTo>
                <a:lnTo>
                  <a:pt x="283761" y="111660"/>
                </a:lnTo>
                <a:lnTo>
                  <a:pt x="283981" y="111237"/>
                </a:lnTo>
                <a:lnTo>
                  <a:pt x="284200" y="110799"/>
                </a:lnTo>
                <a:lnTo>
                  <a:pt x="284372" y="110344"/>
                </a:lnTo>
                <a:lnTo>
                  <a:pt x="284544" y="109875"/>
                </a:lnTo>
                <a:lnTo>
                  <a:pt x="284685" y="109374"/>
                </a:lnTo>
                <a:lnTo>
                  <a:pt x="284811" y="108873"/>
                </a:lnTo>
                <a:lnTo>
                  <a:pt x="284904" y="108340"/>
                </a:lnTo>
                <a:lnTo>
                  <a:pt x="284983" y="107792"/>
                </a:lnTo>
                <a:lnTo>
                  <a:pt x="285030" y="107244"/>
                </a:lnTo>
                <a:lnTo>
                  <a:pt x="285202" y="105052"/>
                </a:lnTo>
                <a:lnTo>
                  <a:pt x="285343" y="102860"/>
                </a:lnTo>
                <a:lnTo>
                  <a:pt x="285484" y="100668"/>
                </a:lnTo>
                <a:lnTo>
                  <a:pt x="285593" y="98475"/>
                </a:lnTo>
                <a:lnTo>
                  <a:pt x="285672" y="96299"/>
                </a:lnTo>
                <a:lnTo>
                  <a:pt x="285734" y="94107"/>
                </a:lnTo>
                <a:lnTo>
                  <a:pt x="285750" y="91915"/>
                </a:lnTo>
                <a:lnTo>
                  <a:pt x="285750" y="90818"/>
                </a:lnTo>
                <a:lnTo>
                  <a:pt x="285734" y="89722"/>
                </a:lnTo>
                <a:lnTo>
                  <a:pt x="285703" y="88626"/>
                </a:lnTo>
                <a:lnTo>
                  <a:pt x="285672" y="87530"/>
                </a:lnTo>
                <a:lnTo>
                  <a:pt x="285625" y="86434"/>
                </a:lnTo>
                <a:lnTo>
                  <a:pt x="285562" y="85354"/>
                </a:lnTo>
                <a:lnTo>
                  <a:pt x="285499" y="84258"/>
                </a:lnTo>
                <a:lnTo>
                  <a:pt x="285406" y="83162"/>
                </a:lnTo>
                <a:lnTo>
                  <a:pt x="285312" y="82081"/>
                </a:lnTo>
                <a:lnTo>
                  <a:pt x="285202" y="80985"/>
                </a:lnTo>
                <a:lnTo>
                  <a:pt x="285077" y="79889"/>
                </a:lnTo>
                <a:lnTo>
                  <a:pt x="284936" y="78809"/>
                </a:lnTo>
                <a:lnTo>
                  <a:pt x="284764" y="77712"/>
                </a:lnTo>
                <a:lnTo>
                  <a:pt x="284591" y="76632"/>
                </a:lnTo>
                <a:lnTo>
                  <a:pt x="284403" y="75552"/>
                </a:lnTo>
                <a:lnTo>
                  <a:pt x="284200" y="74456"/>
                </a:lnTo>
                <a:lnTo>
                  <a:pt x="283965" y="73375"/>
                </a:lnTo>
                <a:lnTo>
                  <a:pt x="283714" y="72295"/>
                </a:lnTo>
                <a:lnTo>
                  <a:pt x="283072" y="69617"/>
                </a:lnTo>
                <a:lnTo>
                  <a:pt x="282399" y="66939"/>
                </a:lnTo>
                <a:lnTo>
                  <a:pt x="281710" y="64262"/>
                </a:lnTo>
                <a:lnTo>
                  <a:pt x="281006" y="61584"/>
                </a:lnTo>
                <a:lnTo>
                  <a:pt x="280301" y="58907"/>
                </a:lnTo>
                <a:lnTo>
                  <a:pt x="279612" y="56245"/>
                </a:lnTo>
                <a:lnTo>
                  <a:pt x="278939" y="53552"/>
                </a:lnTo>
                <a:lnTo>
                  <a:pt x="278297" y="50874"/>
                </a:lnTo>
                <a:lnTo>
                  <a:pt x="278093" y="49966"/>
                </a:lnTo>
                <a:lnTo>
                  <a:pt x="277890" y="49042"/>
                </a:lnTo>
                <a:lnTo>
                  <a:pt x="277529" y="47210"/>
                </a:lnTo>
                <a:lnTo>
                  <a:pt x="277185" y="45362"/>
                </a:lnTo>
                <a:lnTo>
                  <a:pt x="276856" y="43530"/>
                </a:lnTo>
                <a:lnTo>
                  <a:pt x="276527" y="41683"/>
                </a:lnTo>
                <a:lnTo>
                  <a:pt x="276183" y="39835"/>
                </a:lnTo>
                <a:lnTo>
                  <a:pt x="275995" y="38927"/>
                </a:lnTo>
                <a:lnTo>
                  <a:pt x="275807" y="38003"/>
                </a:lnTo>
                <a:lnTo>
                  <a:pt x="275603" y="37095"/>
                </a:lnTo>
                <a:lnTo>
                  <a:pt x="275384" y="36186"/>
                </a:lnTo>
                <a:lnTo>
                  <a:pt x="274867" y="34041"/>
                </a:lnTo>
                <a:lnTo>
                  <a:pt x="274304" y="31896"/>
                </a:lnTo>
                <a:lnTo>
                  <a:pt x="273740" y="29767"/>
                </a:lnTo>
                <a:lnTo>
                  <a:pt x="273145" y="27637"/>
                </a:lnTo>
                <a:lnTo>
                  <a:pt x="272534" y="25523"/>
                </a:lnTo>
                <a:lnTo>
                  <a:pt x="271892" y="23409"/>
                </a:lnTo>
                <a:lnTo>
                  <a:pt x="271235" y="21295"/>
                </a:lnTo>
                <a:lnTo>
                  <a:pt x="270546" y="19213"/>
                </a:lnTo>
                <a:lnTo>
                  <a:pt x="270436" y="18915"/>
                </a:lnTo>
                <a:lnTo>
                  <a:pt x="270311" y="18618"/>
                </a:lnTo>
                <a:lnTo>
                  <a:pt x="270154" y="18320"/>
                </a:lnTo>
                <a:lnTo>
                  <a:pt x="269982" y="18038"/>
                </a:lnTo>
                <a:lnTo>
                  <a:pt x="269810" y="17741"/>
                </a:lnTo>
                <a:lnTo>
                  <a:pt x="269606" y="17459"/>
                </a:lnTo>
                <a:lnTo>
                  <a:pt x="269387" y="17177"/>
                </a:lnTo>
                <a:lnTo>
                  <a:pt x="269152" y="16911"/>
                </a:lnTo>
                <a:lnTo>
                  <a:pt x="268917" y="16645"/>
                </a:lnTo>
                <a:lnTo>
                  <a:pt x="268667" y="16410"/>
                </a:lnTo>
                <a:lnTo>
                  <a:pt x="268401" y="16175"/>
                </a:lnTo>
                <a:lnTo>
                  <a:pt x="268134" y="15972"/>
                </a:lnTo>
                <a:lnTo>
                  <a:pt x="267868" y="15784"/>
                </a:lnTo>
                <a:lnTo>
                  <a:pt x="267586" y="15627"/>
                </a:lnTo>
                <a:lnTo>
                  <a:pt x="267320" y="15486"/>
                </a:lnTo>
                <a:lnTo>
                  <a:pt x="267038" y="15377"/>
                </a:lnTo>
                <a:lnTo>
                  <a:pt x="266146" y="15063"/>
                </a:lnTo>
                <a:lnTo>
                  <a:pt x="265253" y="14766"/>
                </a:lnTo>
                <a:lnTo>
                  <a:pt x="264345" y="14484"/>
                </a:lnTo>
                <a:lnTo>
                  <a:pt x="263437" y="14202"/>
                </a:lnTo>
                <a:lnTo>
                  <a:pt x="261620" y="13670"/>
                </a:lnTo>
                <a:lnTo>
                  <a:pt x="259788" y="13169"/>
                </a:lnTo>
                <a:lnTo>
                  <a:pt x="257941" y="12683"/>
                </a:lnTo>
                <a:lnTo>
                  <a:pt x="256109" y="12214"/>
                </a:lnTo>
                <a:lnTo>
                  <a:pt x="252413" y="11274"/>
                </a:lnTo>
                <a:lnTo>
                  <a:pt x="252131" y="11211"/>
                </a:lnTo>
                <a:lnTo>
                  <a:pt x="251850" y="11164"/>
                </a:lnTo>
                <a:lnTo>
                  <a:pt x="251552" y="11117"/>
                </a:lnTo>
                <a:lnTo>
                  <a:pt x="251255" y="11086"/>
                </a:lnTo>
                <a:lnTo>
                  <a:pt x="250660" y="11023"/>
                </a:lnTo>
                <a:lnTo>
                  <a:pt x="250065" y="10992"/>
                </a:lnTo>
                <a:lnTo>
                  <a:pt x="249470" y="10961"/>
                </a:lnTo>
                <a:lnTo>
                  <a:pt x="248874" y="10914"/>
                </a:lnTo>
                <a:lnTo>
                  <a:pt x="248577" y="10867"/>
                </a:lnTo>
                <a:lnTo>
                  <a:pt x="248295" y="10836"/>
                </a:lnTo>
                <a:lnTo>
                  <a:pt x="247998" y="10773"/>
                </a:lnTo>
                <a:lnTo>
                  <a:pt x="247716" y="10710"/>
                </a:lnTo>
                <a:lnTo>
                  <a:pt x="247058" y="10522"/>
                </a:lnTo>
                <a:lnTo>
                  <a:pt x="246416" y="10335"/>
                </a:lnTo>
                <a:lnTo>
                  <a:pt x="245774" y="10131"/>
                </a:lnTo>
                <a:lnTo>
                  <a:pt x="245116" y="9912"/>
                </a:lnTo>
                <a:lnTo>
                  <a:pt x="242549" y="9019"/>
                </a:lnTo>
                <a:lnTo>
                  <a:pt x="241907" y="8800"/>
                </a:lnTo>
                <a:lnTo>
                  <a:pt x="241249" y="8596"/>
                </a:lnTo>
                <a:lnTo>
                  <a:pt x="240607" y="8409"/>
                </a:lnTo>
                <a:lnTo>
                  <a:pt x="239965" y="8221"/>
                </a:lnTo>
                <a:lnTo>
                  <a:pt x="239307" y="8064"/>
                </a:lnTo>
                <a:lnTo>
                  <a:pt x="238650" y="7939"/>
                </a:lnTo>
                <a:lnTo>
                  <a:pt x="238008" y="7829"/>
                </a:lnTo>
                <a:lnTo>
                  <a:pt x="237350" y="7735"/>
                </a:lnTo>
                <a:lnTo>
                  <a:pt x="228988" y="6890"/>
                </a:lnTo>
                <a:lnTo>
                  <a:pt x="220627" y="6028"/>
                </a:lnTo>
                <a:lnTo>
                  <a:pt x="212281" y="5183"/>
                </a:lnTo>
                <a:lnTo>
                  <a:pt x="208100" y="4760"/>
                </a:lnTo>
                <a:lnTo>
                  <a:pt x="203919" y="4353"/>
                </a:lnTo>
                <a:lnTo>
                  <a:pt x="199738" y="3946"/>
                </a:lnTo>
                <a:lnTo>
                  <a:pt x="195558" y="3570"/>
                </a:lnTo>
                <a:lnTo>
                  <a:pt x="191377" y="3194"/>
                </a:lnTo>
                <a:lnTo>
                  <a:pt x="187196" y="2850"/>
                </a:lnTo>
                <a:lnTo>
                  <a:pt x="183000" y="2537"/>
                </a:lnTo>
                <a:lnTo>
                  <a:pt x="178819" y="2239"/>
                </a:lnTo>
                <a:lnTo>
                  <a:pt x="174638" y="1957"/>
                </a:lnTo>
                <a:lnTo>
                  <a:pt x="170442" y="1722"/>
                </a:lnTo>
                <a:lnTo>
                  <a:pt x="160232" y="1190"/>
                </a:lnTo>
                <a:lnTo>
                  <a:pt x="155112" y="940"/>
                </a:lnTo>
                <a:lnTo>
                  <a:pt x="150007" y="705"/>
                </a:lnTo>
                <a:lnTo>
                  <a:pt x="144887" y="501"/>
                </a:lnTo>
                <a:lnTo>
                  <a:pt x="139782" y="313"/>
                </a:lnTo>
                <a:lnTo>
                  <a:pt x="137230" y="235"/>
                </a:lnTo>
                <a:lnTo>
                  <a:pt x="134662" y="172"/>
                </a:lnTo>
                <a:lnTo>
                  <a:pt x="132110" y="110"/>
                </a:lnTo>
                <a:lnTo>
                  <a:pt x="129558" y="63"/>
                </a:lnTo>
                <a:lnTo>
                  <a:pt x="126990" y="31"/>
                </a:lnTo>
                <a:lnTo>
                  <a:pt x="124437" y="16"/>
                </a:lnTo>
                <a:lnTo>
                  <a:pt x="1218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g2b641fe306a_1_513"/>
          <p:cNvSpPr/>
          <p:nvPr/>
        </p:nvSpPr>
        <p:spPr>
          <a:xfrm flipH="1">
            <a:off x="7209046" y="4153863"/>
            <a:ext cx="2821828" cy="1035535"/>
          </a:xfrm>
          <a:custGeom>
            <a:avLst/>
            <a:gdLst/>
            <a:ahLst/>
            <a:cxnLst/>
            <a:rect l="l" t="t" r="r" b="b"/>
            <a:pathLst>
              <a:path w="675887" h="100684" extrusionOk="0">
                <a:moveTo>
                  <a:pt x="36068" y="23710"/>
                </a:moveTo>
                <a:lnTo>
                  <a:pt x="36743" y="24175"/>
                </a:lnTo>
                <a:lnTo>
                  <a:pt x="13808" y="35869"/>
                </a:lnTo>
                <a:lnTo>
                  <a:pt x="13999" y="35484"/>
                </a:lnTo>
                <a:lnTo>
                  <a:pt x="14175" y="35106"/>
                </a:lnTo>
                <a:lnTo>
                  <a:pt x="14336" y="34728"/>
                </a:lnTo>
                <a:lnTo>
                  <a:pt x="14483" y="34349"/>
                </a:lnTo>
                <a:lnTo>
                  <a:pt x="14777" y="33605"/>
                </a:lnTo>
                <a:lnTo>
                  <a:pt x="14923" y="33239"/>
                </a:lnTo>
                <a:lnTo>
                  <a:pt x="15070" y="32879"/>
                </a:lnTo>
                <a:lnTo>
                  <a:pt x="15246" y="32525"/>
                </a:lnTo>
                <a:lnTo>
                  <a:pt x="15422" y="32178"/>
                </a:lnTo>
                <a:lnTo>
                  <a:pt x="15628" y="31843"/>
                </a:lnTo>
                <a:lnTo>
                  <a:pt x="15848" y="31508"/>
                </a:lnTo>
                <a:lnTo>
                  <a:pt x="15965" y="31347"/>
                </a:lnTo>
                <a:lnTo>
                  <a:pt x="16097" y="31185"/>
                </a:lnTo>
                <a:lnTo>
                  <a:pt x="16244" y="31030"/>
                </a:lnTo>
                <a:lnTo>
                  <a:pt x="16391" y="30875"/>
                </a:lnTo>
                <a:lnTo>
                  <a:pt x="16552" y="30720"/>
                </a:lnTo>
                <a:lnTo>
                  <a:pt x="16713" y="30571"/>
                </a:lnTo>
                <a:lnTo>
                  <a:pt x="16904" y="30422"/>
                </a:lnTo>
                <a:lnTo>
                  <a:pt x="17095" y="30280"/>
                </a:lnTo>
                <a:lnTo>
                  <a:pt x="17286" y="30143"/>
                </a:lnTo>
                <a:lnTo>
                  <a:pt x="17476" y="30013"/>
                </a:lnTo>
                <a:lnTo>
                  <a:pt x="17697" y="29883"/>
                </a:lnTo>
                <a:lnTo>
                  <a:pt x="17917" y="29759"/>
                </a:lnTo>
                <a:lnTo>
                  <a:pt x="18151" y="29634"/>
                </a:lnTo>
                <a:lnTo>
                  <a:pt x="18401" y="29510"/>
                </a:lnTo>
                <a:lnTo>
                  <a:pt x="18650" y="29393"/>
                </a:lnTo>
                <a:lnTo>
                  <a:pt x="18914" y="29275"/>
                </a:lnTo>
                <a:lnTo>
                  <a:pt x="19457" y="29045"/>
                </a:lnTo>
                <a:lnTo>
                  <a:pt x="20030" y="28822"/>
                </a:lnTo>
                <a:lnTo>
                  <a:pt x="20617" y="28605"/>
                </a:lnTo>
                <a:lnTo>
                  <a:pt x="21233" y="28388"/>
                </a:lnTo>
                <a:lnTo>
                  <a:pt x="21864" y="28183"/>
                </a:lnTo>
                <a:lnTo>
                  <a:pt x="22495" y="27978"/>
                </a:lnTo>
                <a:lnTo>
                  <a:pt x="23786" y="27569"/>
                </a:lnTo>
                <a:lnTo>
                  <a:pt x="25077" y="27165"/>
                </a:lnTo>
                <a:lnTo>
                  <a:pt x="25708" y="26961"/>
                </a:lnTo>
                <a:lnTo>
                  <a:pt x="26324" y="26756"/>
                </a:lnTo>
                <a:lnTo>
                  <a:pt x="27513" y="26359"/>
                </a:lnTo>
                <a:lnTo>
                  <a:pt x="28716" y="25974"/>
                </a:lnTo>
                <a:lnTo>
                  <a:pt x="29934" y="25590"/>
                </a:lnTo>
                <a:lnTo>
                  <a:pt x="31152" y="25211"/>
                </a:lnTo>
                <a:lnTo>
                  <a:pt x="33617" y="24461"/>
                </a:lnTo>
                <a:lnTo>
                  <a:pt x="36068" y="23710"/>
                </a:lnTo>
                <a:close/>
                <a:moveTo>
                  <a:pt x="30492" y="34089"/>
                </a:moveTo>
                <a:lnTo>
                  <a:pt x="11182" y="45460"/>
                </a:lnTo>
                <a:lnTo>
                  <a:pt x="11182" y="43735"/>
                </a:lnTo>
                <a:lnTo>
                  <a:pt x="11152" y="42191"/>
                </a:lnTo>
                <a:lnTo>
                  <a:pt x="11152" y="41458"/>
                </a:lnTo>
                <a:lnTo>
                  <a:pt x="11167" y="40757"/>
                </a:lnTo>
                <a:lnTo>
                  <a:pt x="11196" y="40063"/>
                </a:lnTo>
                <a:lnTo>
                  <a:pt x="11255" y="39380"/>
                </a:lnTo>
                <a:lnTo>
                  <a:pt x="11270" y="39281"/>
                </a:lnTo>
                <a:lnTo>
                  <a:pt x="11299" y="39176"/>
                </a:lnTo>
                <a:lnTo>
                  <a:pt x="11328" y="39064"/>
                </a:lnTo>
                <a:lnTo>
                  <a:pt x="11372" y="38946"/>
                </a:lnTo>
                <a:lnTo>
                  <a:pt x="11431" y="38834"/>
                </a:lnTo>
                <a:lnTo>
                  <a:pt x="11490" y="38723"/>
                </a:lnTo>
                <a:lnTo>
                  <a:pt x="11563" y="38605"/>
                </a:lnTo>
                <a:lnTo>
                  <a:pt x="11651" y="38499"/>
                </a:lnTo>
                <a:lnTo>
                  <a:pt x="11739" y="38394"/>
                </a:lnTo>
                <a:lnTo>
                  <a:pt x="11842" y="38288"/>
                </a:lnTo>
                <a:lnTo>
                  <a:pt x="11959" y="38195"/>
                </a:lnTo>
                <a:lnTo>
                  <a:pt x="12091" y="38109"/>
                </a:lnTo>
                <a:lnTo>
                  <a:pt x="12223" y="38028"/>
                </a:lnTo>
                <a:lnTo>
                  <a:pt x="12355" y="37960"/>
                </a:lnTo>
                <a:lnTo>
                  <a:pt x="12517" y="37904"/>
                </a:lnTo>
                <a:lnTo>
                  <a:pt x="12678" y="37860"/>
                </a:lnTo>
                <a:lnTo>
                  <a:pt x="14747" y="37389"/>
                </a:lnTo>
                <a:lnTo>
                  <a:pt x="16845" y="36930"/>
                </a:lnTo>
                <a:lnTo>
                  <a:pt x="18973" y="36477"/>
                </a:lnTo>
                <a:lnTo>
                  <a:pt x="21159" y="36018"/>
                </a:lnTo>
                <a:lnTo>
                  <a:pt x="25679" y="35087"/>
                </a:lnTo>
                <a:lnTo>
                  <a:pt x="30492" y="34089"/>
                </a:lnTo>
                <a:close/>
                <a:moveTo>
                  <a:pt x="27630" y="42234"/>
                </a:moveTo>
                <a:lnTo>
                  <a:pt x="27689" y="42439"/>
                </a:lnTo>
                <a:lnTo>
                  <a:pt x="27748" y="42637"/>
                </a:lnTo>
                <a:lnTo>
                  <a:pt x="27777" y="42836"/>
                </a:lnTo>
                <a:lnTo>
                  <a:pt x="27792" y="43022"/>
                </a:lnTo>
                <a:lnTo>
                  <a:pt x="27792" y="43214"/>
                </a:lnTo>
                <a:lnTo>
                  <a:pt x="27777" y="43394"/>
                </a:lnTo>
                <a:lnTo>
                  <a:pt x="27748" y="43574"/>
                </a:lnTo>
                <a:lnTo>
                  <a:pt x="27704" y="43748"/>
                </a:lnTo>
                <a:lnTo>
                  <a:pt x="27645" y="43921"/>
                </a:lnTo>
                <a:lnTo>
                  <a:pt x="27586" y="44089"/>
                </a:lnTo>
                <a:lnTo>
                  <a:pt x="27498" y="44256"/>
                </a:lnTo>
                <a:lnTo>
                  <a:pt x="27396" y="44418"/>
                </a:lnTo>
                <a:lnTo>
                  <a:pt x="27278" y="44573"/>
                </a:lnTo>
                <a:lnTo>
                  <a:pt x="27161" y="44734"/>
                </a:lnTo>
                <a:lnTo>
                  <a:pt x="27029" y="44883"/>
                </a:lnTo>
                <a:lnTo>
                  <a:pt x="26882" y="45032"/>
                </a:lnTo>
                <a:lnTo>
                  <a:pt x="26721" y="45181"/>
                </a:lnTo>
                <a:lnTo>
                  <a:pt x="26559" y="45323"/>
                </a:lnTo>
                <a:lnTo>
                  <a:pt x="26383" y="45466"/>
                </a:lnTo>
                <a:lnTo>
                  <a:pt x="26192" y="45609"/>
                </a:lnTo>
                <a:lnTo>
                  <a:pt x="26002" y="45745"/>
                </a:lnTo>
                <a:lnTo>
                  <a:pt x="25796" y="45882"/>
                </a:lnTo>
                <a:lnTo>
                  <a:pt x="25576" y="46018"/>
                </a:lnTo>
                <a:lnTo>
                  <a:pt x="25356" y="46148"/>
                </a:lnTo>
                <a:lnTo>
                  <a:pt x="24901" y="46409"/>
                </a:lnTo>
                <a:lnTo>
                  <a:pt x="24417" y="46663"/>
                </a:lnTo>
                <a:lnTo>
                  <a:pt x="23903" y="46918"/>
                </a:lnTo>
                <a:lnTo>
                  <a:pt x="23375" y="47160"/>
                </a:lnTo>
                <a:lnTo>
                  <a:pt x="22832" y="47408"/>
                </a:lnTo>
                <a:lnTo>
                  <a:pt x="22260" y="47650"/>
                </a:lnTo>
                <a:lnTo>
                  <a:pt x="21130" y="48134"/>
                </a:lnTo>
                <a:lnTo>
                  <a:pt x="19971" y="48624"/>
                </a:lnTo>
                <a:lnTo>
                  <a:pt x="19413" y="48878"/>
                </a:lnTo>
                <a:lnTo>
                  <a:pt x="18841" y="49132"/>
                </a:lnTo>
                <a:lnTo>
                  <a:pt x="18298" y="49393"/>
                </a:lnTo>
                <a:lnTo>
                  <a:pt x="17755" y="49660"/>
                </a:lnTo>
                <a:lnTo>
                  <a:pt x="17242" y="49933"/>
                </a:lnTo>
                <a:lnTo>
                  <a:pt x="16757" y="50218"/>
                </a:lnTo>
                <a:lnTo>
                  <a:pt x="16508" y="50367"/>
                </a:lnTo>
                <a:lnTo>
                  <a:pt x="16273" y="50510"/>
                </a:lnTo>
                <a:lnTo>
                  <a:pt x="16053" y="50665"/>
                </a:lnTo>
                <a:lnTo>
                  <a:pt x="15833" y="50813"/>
                </a:lnTo>
                <a:lnTo>
                  <a:pt x="15628" y="50975"/>
                </a:lnTo>
                <a:lnTo>
                  <a:pt x="15437" y="51130"/>
                </a:lnTo>
                <a:lnTo>
                  <a:pt x="15246" y="51291"/>
                </a:lnTo>
                <a:lnTo>
                  <a:pt x="15055" y="51459"/>
                </a:lnTo>
                <a:lnTo>
                  <a:pt x="14923" y="51285"/>
                </a:lnTo>
                <a:lnTo>
                  <a:pt x="14791" y="51111"/>
                </a:lnTo>
                <a:lnTo>
                  <a:pt x="14674" y="50938"/>
                </a:lnTo>
                <a:lnTo>
                  <a:pt x="14571" y="50764"/>
                </a:lnTo>
                <a:lnTo>
                  <a:pt x="14483" y="50596"/>
                </a:lnTo>
                <a:lnTo>
                  <a:pt x="14395" y="50423"/>
                </a:lnTo>
                <a:lnTo>
                  <a:pt x="14336" y="50249"/>
                </a:lnTo>
                <a:lnTo>
                  <a:pt x="14278" y="50081"/>
                </a:lnTo>
                <a:lnTo>
                  <a:pt x="14234" y="49908"/>
                </a:lnTo>
                <a:lnTo>
                  <a:pt x="14204" y="49740"/>
                </a:lnTo>
                <a:lnTo>
                  <a:pt x="14175" y="49567"/>
                </a:lnTo>
                <a:lnTo>
                  <a:pt x="14175" y="49399"/>
                </a:lnTo>
                <a:lnTo>
                  <a:pt x="14175" y="49232"/>
                </a:lnTo>
                <a:lnTo>
                  <a:pt x="14190" y="49064"/>
                </a:lnTo>
                <a:lnTo>
                  <a:pt x="14219" y="48897"/>
                </a:lnTo>
                <a:lnTo>
                  <a:pt x="14248" y="48729"/>
                </a:lnTo>
                <a:lnTo>
                  <a:pt x="14292" y="48568"/>
                </a:lnTo>
                <a:lnTo>
                  <a:pt x="14351" y="48400"/>
                </a:lnTo>
                <a:lnTo>
                  <a:pt x="14424" y="48239"/>
                </a:lnTo>
                <a:lnTo>
                  <a:pt x="14512" y="48071"/>
                </a:lnTo>
                <a:lnTo>
                  <a:pt x="14600" y="47910"/>
                </a:lnTo>
                <a:lnTo>
                  <a:pt x="14703" y="47749"/>
                </a:lnTo>
                <a:lnTo>
                  <a:pt x="14821" y="47588"/>
                </a:lnTo>
                <a:lnTo>
                  <a:pt x="14938" y="47433"/>
                </a:lnTo>
                <a:lnTo>
                  <a:pt x="15070" y="47271"/>
                </a:lnTo>
                <a:lnTo>
                  <a:pt x="15217" y="47116"/>
                </a:lnTo>
                <a:lnTo>
                  <a:pt x="15378" y="46961"/>
                </a:lnTo>
                <a:lnTo>
                  <a:pt x="15540" y="46806"/>
                </a:lnTo>
                <a:lnTo>
                  <a:pt x="15716" y="46651"/>
                </a:lnTo>
                <a:lnTo>
                  <a:pt x="15906" y="46496"/>
                </a:lnTo>
                <a:lnTo>
                  <a:pt x="16097" y="46347"/>
                </a:lnTo>
                <a:lnTo>
                  <a:pt x="16303" y="46198"/>
                </a:lnTo>
                <a:lnTo>
                  <a:pt x="16523" y="46049"/>
                </a:lnTo>
                <a:lnTo>
                  <a:pt x="16743" y="45900"/>
                </a:lnTo>
                <a:lnTo>
                  <a:pt x="16978" y="45751"/>
                </a:lnTo>
                <a:lnTo>
                  <a:pt x="17227" y="45609"/>
                </a:lnTo>
                <a:lnTo>
                  <a:pt x="17476" y="45466"/>
                </a:lnTo>
                <a:lnTo>
                  <a:pt x="17741" y="45323"/>
                </a:lnTo>
                <a:lnTo>
                  <a:pt x="18005" y="45181"/>
                </a:lnTo>
                <a:lnTo>
                  <a:pt x="18298" y="45044"/>
                </a:lnTo>
                <a:lnTo>
                  <a:pt x="18577" y="44908"/>
                </a:lnTo>
                <a:lnTo>
                  <a:pt x="18885" y="44771"/>
                </a:lnTo>
                <a:lnTo>
                  <a:pt x="19193" y="44635"/>
                </a:lnTo>
                <a:lnTo>
                  <a:pt x="19516" y="44504"/>
                </a:lnTo>
                <a:lnTo>
                  <a:pt x="19839" y="44374"/>
                </a:lnTo>
                <a:lnTo>
                  <a:pt x="20176" y="44244"/>
                </a:lnTo>
                <a:lnTo>
                  <a:pt x="20866" y="43990"/>
                </a:lnTo>
                <a:lnTo>
                  <a:pt x="21600" y="43741"/>
                </a:lnTo>
                <a:lnTo>
                  <a:pt x="22363" y="43499"/>
                </a:lnTo>
                <a:lnTo>
                  <a:pt x="23170" y="43270"/>
                </a:lnTo>
                <a:lnTo>
                  <a:pt x="23991" y="43047"/>
                </a:lnTo>
                <a:lnTo>
                  <a:pt x="24857" y="42829"/>
                </a:lnTo>
                <a:lnTo>
                  <a:pt x="25752" y="42625"/>
                </a:lnTo>
                <a:lnTo>
                  <a:pt x="26677" y="42420"/>
                </a:lnTo>
                <a:lnTo>
                  <a:pt x="27630" y="42234"/>
                </a:lnTo>
                <a:close/>
                <a:moveTo>
                  <a:pt x="27102" y="52141"/>
                </a:moveTo>
                <a:lnTo>
                  <a:pt x="27146" y="52309"/>
                </a:lnTo>
                <a:lnTo>
                  <a:pt x="27190" y="52476"/>
                </a:lnTo>
                <a:lnTo>
                  <a:pt x="27205" y="52637"/>
                </a:lnTo>
                <a:lnTo>
                  <a:pt x="27220" y="52799"/>
                </a:lnTo>
                <a:lnTo>
                  <a:pt x="27220" y="52960"/>
                </a:lnTo>
                <a:lnTo>
                  <a:pt x="27205" y="53115"/>
                </a:lnTo>
                <a:lnTo>
                  <a:pt x="27176" y="53270"/>
                </a:lnTo>
                <a:lnTo>
                  <a:pt x="27146" y="53419"/>
                </a:lnTo>
                <a:lnTo>
                  <a:pt x="27102" y="53568"/>
                </a:lnTo>
                <a:lnTo>
                  <a:pt x="27043" y="53717"/>
                </a:lnTo>
                <a:lnTo>
                  <a:pt x="26985" y="53859"/>
                </a:lnTo>
                <a:lnTo>
                  <a:pt x="26897" y="54002"/>
                </a:lnTo>
                <a:lnTo>
                  <a:pt x="26823" y="54139"/>
                </a:lnTo>
                <a:lnTo>
                  <a:pt x="26721" y="54281"/>
                </a:lnTo>
                <a:lnTo>
                  <a:pt x="26618" y="54418"/>
                </a:lnTo>
                <a:lnTo>
                  <a:pt x="26515" y="54548"/>
                </a:lnTo>
                <a:lnTo>
                  <a:pt x="26266" y="54815"/>
                </a:lnTo>
                <a:lnTo>
                  <a:pt x="26002" y="55075"/>
                </a:lnTo>
                <a:lnTo>
                  <a:pt x="25694" y="55330"/>
                </a:lnTo>
                <a:lnTo>
                  <a:pt x="25371" y="55578"/>
                </a:lnTo>
                <a:lnTo>
                  <a:pt x="25033" y="55826"/>
                </a:lnTo>
                <a:lnTo>
                  <a:pt x="24666" y="56068"/>
                </a:lnTo>
                <a:lnTo>
                  <a:pt x="24300" y="56310"/>
                </a:lnTo>
                <a:lnTo>
                  <a:pt x="23903" y="56552"/>
                </a:lnTo>
                <a:lnTo>
                  <a:pt x="23096" y="57029"/>
                </a:lnTo>
                <a:lnTo>
                  <a:pt x="22275" y="57513"/>
                </a:lnTo>
                <a:lnTo>
                  <a:pt x="21453" y="58003"/>
                </a:lnTo>
                <a:lnTo>
                  <a:pt x="21057" y="58252"/>
                </a:lnTo>
                <a:lnTo>
                  <a:pt x="20661" y="58506"/>
                </a:lnTo>
                <a:lnTo>
                  <a:pt x="20279" y="58766"/>
                </a:lnTo>
                <a:lnTo>
                  <a:pt x="19912" y="59033"/>
                </a:lnTo>
                <a:lnTo>
                  <a:pt x="19560" y="59306"/>
                </a:lnTo>
                <a:lnTo>
                  <a:pt x="19237" y="59585"/>
                </a:lnTo>
                <a:lnTo>
                  <a:pt x="18929" y="59871"/>
                </a:lnTo>
                <a:lnTo>
                  <a:pt x="18636" y="60168"/>
                </a:lnTo>
                <a:lnTo>
                  <a:pt x="18504" y="60317"/>
                </a:lnTo>
                <a:lnTo>
                  <a:pt x="18386" y="60472"/>
                </a:lnTo>
                <a:lnTo>
                  <a:pt x="18269" y="60634"/>
                </a:lnTo>
                <a:lnTo>
                  <a:pt x="18151" y="60789"/>
                </a:lnTo>
                <a:lnTo>
                  <a:pt x="17432" y="60051"/>
                </a:lnTo>
                <a:lnTo>
                  <a:pt x="17124" y="59709"/>
                </a:lnTo>
                <a:lnTo>
                  <a:pt x="16831" y="59387"/>
                </a:lnTo>
                <a:lnTo>
                  <a:pt x="16581" y="59083"/>
                </a:lnTo>
                <a:lnTo>
                  <a:pt x="16361" y="58797"/>
                </a:lnTo>
                <a:lnTo>
                  <a:pt x="16170" y="58525"/>
                </a:lnTo>
                <a:lnTo>
                  <a:pt x="16024" y="58258"/>
                </a:lnTo>
                <a:lnTo>
                  <a:pt x="15906" y="58010"/>
                </a:lnTo>
                <a:lnTo>
                  <a:pt x="15862" y="57886"/>
                </a:lnTo>
                <a:lnTo>
                  <a:pt x="15833" y="57768"/>
                </a:lnTo>
                <a:lnTo>
                  <a:pt x="15818" y="57650"/>
                </a:lnTo>
                <a:lnTo>
                  <a:pt x="15804" y="57538"/>
                </a:lnTo>
                <a:lnTo>
                  <a:pt x="15804" y="57420"/>
                </a:lnTo>
                <a:lnTo>
                  <a:pt x="15818" y="57309"/>
                </a:lnTo>
                <a:lnTo>
                  <a:pt x="15848" y="57203"/>
                </a:lnTo>
                <a:lnTo>
                  <a:pt x="15877" y="57091"/>
                </a:lnTo>
                <a:lnTo>
                  <a:pt x="15921" y="56986"/>
                </a:lnTo>
                <a:lnTo>
                  <a:pt x="15980" y="56874"/>
                </a:lnTo>
                <a:lnTo>
                  <a:pt x="16038" y="56769"/>
                </a:lnTo>
                <a:lnTo>
                  <a:pt x="16126" y="56663"/>
                </a:lnTo>
                <a:lnTo>
                  <a:pt x="16215" y="56558"/>
                </a:lnTo>
                <a:lnTo>
                  <a:pt x="16317" y="56453"/>
                </a:lnTo>
                <a:lnTo>
                  <a:pt x="16435" y="56347"/>
                </a:lnTo>
                <a:lnTo>
                  <a:pt x="16552" y="56242"/>
                </a:lnTo>
                <a:lnTo>
                  <a:pt x="16699" y="56136"/>
                </a:lnTo>
                <a:lnTo>
                  <a:pt x="16845" y="56031"/>
                </a:lnTo>
                <a:lnTo>
                  <a:pt x="17022" y="55925"/>
                </a:lnTo>
                <a:lnTo>
                  <a:pt x="17198" y="55820"/>
                </a:lnTo>
                <a:lnTo>
                  <a:pt x="17388" y="55708"/>
                </a:lnTo>
                <a:lnTo>
                  <a:pt x="17594" y="55596"/>
                </a:lnTo>
                <a:lnTo>
                  <a:pt x="18049" y="55373"/>
                </a:lnTo>
                <a:lnTo>
                  <a:pt x="18562" y="55144"/>
                </a:lnTo>
                <a:lnTo>
                  <a:pt x="19135" y="54902"/>
                </a:lnTo>
                <a:lnTo>
                  <a:pt x="19765" y="54653"/>
                </a:lnTo>
                <a:lnTo>
                  <a:pt x="20455" y="54393"/>
                </a:lnTo>
                <a:lnTo>
                  <a:pt x="21203" y="54120"/>
                </a:lnTo>
                <a:lnTo>
                  <a:pt x="22025" y="53835"/>
                </a:lnTo>
                <a:lnTo>
                  <a:pt x="22906" y="53531"/>
                </a:lnTo>
                <a:lnTo>
                  <a:pt x="23845" y="53214"/>
                </a:lnTo>
                <a:lnTo>
                  <a:pt x="24857" y="52873"/>
                </a:lnTo>
                <a:lnTo>
                  <a:pt x="27102" y="52141"/>
                </a:lnTo>
                <a:close/>
                <a:moveTo>
                  <a:pt x="27308" y="60069"/>
                </a:moveTo>
                <a:lnTo>
                  <a:pt x="27542" y="60255"/>
                </a:lnTo>
                <a:lnTo>
                  <a:pt x="27762" y="60435"/>
                </a:lnTo>
                <a:lnTo>
                  <a:pt x="27968" y="60621"/>
                </a:lnTo>
                <a:lnTo>
                  <a:pt x="28159" y="60801"/>
                </a:lnTo>
                <a:lnTo>
                  <a:pt x="28335" y="60975"/>
                </a:lnTo>
                <a:lnTo>
                  <a:pt x="28496" y="61155"/>
                </a:lnTo>
                <a:lnTo>
                  <a:pt x="28643" y="61329"/>
                </a:lnTo>
                <a:lnTo>
                  <a:pt x="28775" y="61496"/>
                </a:lnTo>
                <a:lnTo>
                  <a:pt x="28892" y="61670"/>
                </a:lnTo>
                <a:lnTo>
                  <a:pt x="28995" y="61837"/>
                </a:lnTo>
                <a:lnTo>
                  <a:pt x="29083" y="62005"/>
                </a:lnTo>
                <a:lnTo>
                  <a:pt x="29171" y="62172"/>
                </a:lnTo>
                <a:lnTo>
                  <a:pt x="29230" y="62334"/>
                </a:lnTo>
                <a:lnTo>
                  <a:pt x="29289" y="62495"/>
                </a:lnTo>
                <a:lnTo>
                  <a:pt x="29333" y="62656"/>
                </a:lnTo>
                <a:lnTo>
                  <a:pt x="29362" y="62817"/>
                </a:lnTo>
                <a:lnTo>
                  <a:pt x="29377" y="62979"/>
                </a:lnTo>
                <a:lnTo>
                  <a:pt x="29377" y="63134"/>
                </a:lnTo>
                <a:lnTo>
                  <a:pt x="29377" y="63289"/>
                </a:lnTo>
                <a:lnTo>
                  <a:pt x="29347" y="63444"/>
                </a:lnTo>
                <a:lnTo>
                  <a:pt x="29333" y="63593"/>
                </a:lnTo>
                <a:lnTo>
                  <a:pt x="29289" y="63748"/>
                </a:lnTo>
                <a:lnTo>
                  <a:pt x="29244" y="63897"/>
                </a:lnTo>
                <a:lnTo>
                  <a:pt x="29171" y="64046"/>
                </a:lnTo>
                <a:lnTo>
                  <a:pt x="29112" y="64195"/>
                </a:lnTo>
                <a:lnTo>
                  <a:pt x="29024" y="64343"/>
                </a:lnTo>
                <a:lnTo>
                  <a:pt x="28936" y="64486"/>
                </a:lnTo>
                <a:lnTo>
                  <a:pt x="28848" y="64629"/>
                </a:lnTo>
                <a:lnTo>
                  <a:pt x="28731" y="64778"/>
                </a:lnTo>
                <a:lnTo>
                  <a:pt x="28614" y="64920"/>
                </a:lnTo>
                <a:lnTo>
                  <a:pt x="28364" y="65200"/>
                </a:lnTo>
                <a:lnTo>
                  <a:pt x="28071" y="65485"/>
                </a:lnTo>
                <a:lnTo>
                  <a:pt x="27748" y="65758"/>
                </a:lnTo>
                <a:lnTo>
                  <a:pt x="27396" y="66037"/>
                </a:lnTo>
                <a:lnTo>
                  <a:pt x="27029" y="66310"/>
                </a:lnTo>
                <a:lnTo>
                  <a:pt x="26618" y="66577"/>
                </a:lnTo>
                <a:lnTo>
                  <a:pt x="26192" y="66850"/>
                </a:lnTo>
                <a:lnTo>
                  <a:pt x="25752" y="67116"/>
                </a:lnTo>
                <a:lnTo>
                  <a:pt x="25283" y="67383"/>
                </a:lnTo>
                <a:lnTo>
                  <a:pt x="24798" y="67644"/>
                </a:lnTo>
                <a:lnTo>
                  <a:pt x="24314" y="67911"/>
                </a:lnTo>
                <a:lnTo>
                  <a:pt x="23801" y="68177"/>
                </a:lnTo>
                <a:lnTo>
                  <a:pt x="23272" y="68444"/>
                </a:lnTo>
                <a:lnTo>
                  <a:pt x="22201" y="68978"/>
                </a:lnTo>
                <a:lnTo>
                  <a:pt x="21101" y="69517"/>
                </a:lnTo>
                <a:lnTo>
                  <a:pt x="17432" y="62563"/>
                </a:lnTo>
                <a:lnTo>
                  <a:pt x="27308" y="60069"/>
                </a:lnTo>
                <a:close/>
                <a:moveTo>
                  <a:pt x="33749" y="69561"/>
                </a:moveTo>
                <a:lnTo>
                  <a:pt x="34527" y="69970"/>
                </a:lnTo>
                <a:lnTo>
                  <a:pt x="34879" y="70156"/>
                </a:lnTo>
                <a:lnTo>
                  <a:pt x="35202" y="70336"/>
                </a:lnTo>
                <a:lnTo>
                  <a:pt x="35510" y="70504"/>
                </a:lnTo>
                <a:lnTo>
                  <a:pt x="35759" y="70665"/>
                </a:lnTo>
                <a:lnTo>
                  <a:pt x="35994" y="70826"/>
                </a:lnTo>
                <a:lnTo>
                  <a:pt x="36200" y="70981"/>
                </a:lnTo>
                <a:lnTo>
                  <a:pt x="36361" y="71130"/>
                </a:lnTo>
                <a:lnTo>
                  <a:pt x="36493" y="71285"/>
                </a:lnTo>
                <a:lnTo>
                  <a:pt x="36537" y="71360"/>
                </a:lnTo>
                <a:lnTo>
                  <a:pt x="36581" y="71440"/>
                </a:lnTo>
                <a:lnTo>
                  <a:pt x="36611" y="71515"/>
                </a:lnTo>
                <a:lnTo>
                  <a:pt x="36640" y="71595"/>
                </a:lnTo>
                <a:lnTo>
                  <a:pt x="36655" y="71670"/>
                </a:lnTo>
                <a:lnTo>
                  <a:pt x="36669" y="71751"/>
                </a:lnTo>
                <a:lnTo>
                  <a:pt x="36655" y="71831"/>
                </a:lnTo>
                <a:lnTo>
                  <a:pt x="36640" y="71912"/>
                </a:lnTo>
                <a:lnTo>
                  <a:pt x="36625" y="71999"/>
                </a:lnTo>
                <a:lnTo>
                  <a:pt x="36581" y="72086"/>
                </a:lnTo>
                <a:lnTo>
                  <a:pt x="36493" y="72259"/>
                </a:lnTo>
                <a:lnTo>
                  <a:pt x="36346" y="72452"/>
                </a:lnTo>
                <a:lnTo>
                  <a:pt x="36170" y="72644"/>
                </a:lnTo>
                <a:lnTo>
                  <a:pt x="35950" y="72855"/>
                </a:lnTo>
                <a:lnTo>
                  <a:pt x="35686" y="73078"/>
                </a:lnTo>
                <a:lnTo>
                  <a:pt x="35378" y="73320"/>
                </a:lnTo>
                <a:lnTo>
                  <a:pt x="35011" y="73574"/>
                </a:lnTo>
                <a:lnTo>
                  <a:pt x="34615" y="73841"/>
                </a:lnTo>
                <a:lnTo>
                  <a:pt x="34160" y="74133"/>
                </a:lnTo>
                <a:lnTo>
                  <a:pt x="33661" y="74449"/>
                </a:lnTo>
                <a:lnTo>
                  <a:pt x="33118" y="74784"/>
                </a:lnTo>
                <a:lnTo>
                  <a:pt x="31856" y="75522"/>
                </a:lnTo>
                <a:lnTo>
                  <a:pt x="30404" y="76366"/>
                </a:lnTo>
                <a:lnTo>
                  <a:pt x="28731" y="77328"/>
                </a:lnTo>
                <a:lnTo>
                  <a:pt x="28129" y="76887"/>
                </a:lnTo>
                <a:lnTo>
                  <a:pt x="27528" y="76465"/>
                </a:lnTo>
                <a:lnTo>
                  <a:pt x="26941" y="76062"/>
                </a:lnTo>
                <a:lnTo>
                  <a:pt x="26383" y="75671"/>
                </a:lnTo>
                <a:lnTo>
                  <a:pt x="25855" y="75293"/>
                </a:lnTo>
                <a:lnTo>
                  <a:pt x="25620" y="75100"/>
                </a:lnTo>
                <a:lnTo>
                  <a:pt x="25385" y="74908"/>
                </a:lnTo>
                <a:lnTo>
                  <a:pt x="25180" y="74722"/>
                </a:lnTo>
                <a:lnTo>
                  <a:pt x="24975" y="74530"/>
                </a:lnTo>
                <a:lnTo>
                  <a:pt x="24798" y="74337"/>
                </a:lnTo>
                <a:lnTo>
                  <a:pt x="24637" y="74139"/>
                </a:lnTo>
                <a:lnTo>
                  <a:pt x="24564" y="74027"/>
                </a:lnTo>
                <a:lnTo>
                  <a:pt x="24505" y="73903"/>
                </a:lnTo>
                <a:lnTo>
                  <a:pt x="24476" y="73779"/>
                </a:lnTo>
                <a:lnTo>
                  <a:pt x="24461" y="73643"/>
                </a:lnTo>
                <a:lnTo>
                  <a:pt x="24476" y="73506"/>
                </a:lnTo>
                <a:lnTo>
                  <a:pt x="24490" y="73363"/>
                </a:lnTo>
                <a:lnTo>
                  <a:pt x="24534" y="73227"/>
                </a:lnTo>
                <a:lnTo>
                  <a:pt x="24593" y="73084"/>
                </a:lnTo>
                <a:lnTo>
                  <a:pt x="24666" y="72948"/>
                </a:lnTo>
                <a:lnTo>
                  <a:pt x="24769" y="72811"/>
                </a:lnTo>
                <a:lnTo>
                  <a:pt x="24872" y="72681"/>
                </a:lnTo>
                <a:lnTo>
                  <a:pt x="25004" y="72557"/>
                </a:lnTo>
                <a:lnTo>
                  <a:pt x="25136" y="72439"/>
                </a:lnTo>
                <a:lnTo>
                  <a:pt x="25283" y="72334"/>
                </a:lnTo>
                <a:lnTo>
                  <a:pt x="25459" y="72241"/>
                </a:lnTo>
                <a:lnTo>
                  <a:pt x="25635" y="72154"/>
                </a:lnTo>
                <a:lnTo>
                  <a:pt x="26090" y="71974"/>
                </a:lnTo>
                <a:lnTo>
                  <a:pt x="26559" y="71794"/>
                </a:lnTo>
                <a:lnTo>
                  <a:pt x="27043" y="71620"/>
                </a:lnTo>
                <a:lnTo>
                  <a:pt x="27528" y="71453"/>
                </a:lnTo>
                <a:lnTo>
                  <a:pt x="28027" y="71285"/>
                </a:lnTo>
                <a:lnTo>
                  <a:pt x="28540" y="71124"/>
                </a:lnTo>
                <a:lnTo>
                  <a:pt x="29567" y="70808"/>
                </a:lnTo>
                <a:lnTo>
                  <a:pt x="30609" y="70497"/>
                </a:lnTo>
                <a:lnTo>
                  <a:pt x="31666" y="70187"/>
                </a:lnTo>
                <a:lnTo>
                  <a:pt x="32707" y="69877"/>
                </a:lnTo>
                <a:lnTo>
                  <a:pt x="33749" y="69561"/>
                </a:lnTo>
                <a:close/>
                <a:moveTo>
                  <a:pt x="349682" y="5807"/>
                </a:moveTo>
                <a:lnTo>
                  <a:pt x="357342" y="5813"/>
                </a:lnTo>
                <a:lnTo>
                  <a:pt x="365001" y="5825"/>
                </a:lnTo>
                <a:lnTo>
                  <a:pt x="372661" y="5844"/>
                </a:lnTo>
                <a:lnTo>
                  <a:pt x="380321" y="5875"/>
                </a:lnTo>
                <a:lnTo>
                  <a:pt x="387980" y="5906"/>
                </a:lnTo>
                <a:lnTo>
                  <a:pt x="395640" y="5955"/>
                </a:lnTo>
                <a:lnTo>
                  <a:pt x="403299" y="6005"/>
                </a:lnTo>
                <a:lnTo>
                  <a:pt x="410959" y="6061"/>
                </a:lnTo>
                <a:lnTo>
                  <a:pt x="418603" y="6129"/>
                </a:lnTo>
                <a:lnTo>
                  <a:pt x="426263" y="6204"/>
                </a:lnTo>
                <a:lnTo>
                  <a:pt x="433922" y="6284"/>
                </a:lnTo>
                <a:lnTo>
                  <a:pt x="441582" y="6371"/>
                </a:lnTo>
                <a:lnTo>
                  <a:pt x="449227" y="6464"/>
                </a:lnTo>
                <a:lnTo>
                  <a:pt x="456886" y="6563"/>
                </a:lnTo>
                <a:lnTo>
                  <a:pt x="464546" y="6675"/>
                </a:lnTo>
                <a:lnTo>
                  <a:pt x="472191" y="6787"/>
                </a:lnTo>
                <a:lnTo>
                  <a:pt x="479850" y="6905"/>
                </a:lnTo>
                <a:lnTo>
                  <a:pt x="487495" y="7035"/>
                </a:lnTo>
                <a:lnTo>
                  <a:pt x="495155" y="7165"/>
                </a:lnTo>
                <a:lnTo>
                  <a:pt x="502799" y="7302"/>
                </a:lnTo>
                <a:lnTo>
                  <a:pt x="510459" y="7444"/>
                </a:lnTo>
                <a:lnTo>
                  <a:pt x="518104" y="7593"/>
                </a:lnTo>
                <a:lnTo>
                  <a:pt x="525763" y="7742"/>
                </a:lnTo>
                <a:lnTo>
                  <a:pt x="533408" y="7903"/>
                </a:lnTo>
                <a:lnTo>
                  <a:pt x="541053" y="8065"/>
                </a:lnTo>
                <a:lnTo>
                  <a:pt x="548713" y="8232"/>
                </a:lnTo>
                <a:lnTo>
                  <a:pt x="556357" y="8406"/>
                </a:lnTo>
                <a:lnTo>
                  <a:pt x="564002" y="8586"/>
                </a:lnTo>
                <a:lnTo>
                  <a:pt x="571647" y="8766"/>
                </a:lnTo>
                <a:lnTo>
                  <a:pt x="579307" y="8952"/>
                </a:lnTo>
                <a:lnTo>
                  <a:pt x="586951" y="9144"/>
                </a:lnTo>
                <a:lnTo>
                  <a:pt x="594596" y="9336"/>
                </a:lnTo>
                <a:lnTo>
                  <a:pt x="596093" y="9380"/>
                </a:lnTo>
                <a:lnTo>
                  <a:pt x="597575" y="9429"/>
                </a:lnTo>
                <a:lnTo>
                  <a:pt x="599072" y="9479"/>
                </a:lnTo>
                <a:lnTo>
                  <a:pt x="600554" y="9541"/>
                </a:lnTo>
                <a:lnTo>
                  <a:pt x="602036" y="9609"/>
                </a:lnTo>
                <a:lnTo>
                  <a:pt x="603518" y="9684"/>
                </a:lnTo>
                <a:lnTo>
                  <a:pt x="605000" y="9764"/>
                </a:lnTo>
                <a:lnTo>
                  <a:pt x="606467" y="9851"/>
                </a:lnTo>
                <a:lnTo>
                  <a:pt x="607949" y="9944"/>
                </a:lnTo>
                <a:lnTo>
                  <a:pt x="609416" y="10044"/>
                </a:lnTo>
                <a:lnTo>
                  <a:pt x="610884" y="10149"/>
                </a:lnTo>
                <a:lnTo>
                  <a:pt x="612351" y="10267"/>
                </a:lnTo>
                <a:lnTo>
                  <a:pt x="613804" y="10385"/>
                </a:lnTo>
                <a:lnTo>
                  <a:pt x="615257" y="10515"/>
                </a:lnTo>
                <a:lnTo>
                  <a:pt x="616709" y="10652"/>
                </a:lnTo>
                <a:lnTo>
                  <a:pt x="618162" y="10800"/>
                </a:lnTo>
                <a:lnTo>
                  <a:pt x="619600" y="10949"/>
                </a:lnTo>
                <a:lnTo>
                  <a:pt x="621038" y="11111"/>
                </a:lnTo>
                <a:lnTo>
                  <a:pt x="622476" y="11278"/>
                </a:lnTo>
                <a:lnTo>
                  <a:pt x="623899" y="11452"/>
                </a:lnTo>
                <a:lnTo>
                  <a:pt x="625322" y="11638"/>
                </a:lnTo>
                <a:lnTo>
                  <a:pt x="626731" y="11830"/>
                </a:lnTo>
                <a:lnTo>
                  <a:pt x="628154" y="12029"/>
                </a:lnTo>
                <a:lnTo>
                  <a:pt x="629563" y="12240"/>
                </a:lnTo>
                <a:lnTo>
                  <a:pt x="630957" y="12457"/>
                </a:lnTo>
                <a:lnTo>
                  <a:pt x="632351" y="12680"/>
                </a:lnTo>
                <a:lnTo>
                  <a:pt x="633745" y="12916"/>
                </a:lnTo>
                <a:lnTo>
                  <a:pt x="635124" y="13158"/>
                </a:lnTo>
                <a:lnTo>
                  <a:pt x="636504" y="13412"/>
                </a:lnTo>
                <a:lnTo>
                  <a:pt x="637868" y="13673"/>
                </a:lnTo>
                <a:lnTo>
                  <a:pt x="639233" y="13946"/>
                </a:lnTo>
                <a:lnTo>
                  <a:pt x="640597" y="14225"/>
                </a:lnTo>
                <a:lnTo>
                  <a:pt x="641977" y="14523"/>
                </a:lnTo>
                <a:lnTo>
                  <a:pt x="643341" y="14833"/>
                </a:lnTo>
                <a:lnTo>
                  <a:pt x="644016" y="14988"/>
                </a:lnTo>
                <a:lnTo>
                  <a:pt x="644662" y="15149"/>
                </a:lnTo>
                <a:lnTo>
                  <a:pt x="645322" y="15310"/>
                </a:lnTo>
                <a:lnTo>
                  <a:pt x="645968" y="15478"/>
                </a:lnTo>
                <a:lnTo>
                  <a:pt x="646599" y="15645"/>
                </a:lnTo>
                <a:lnTo>
                  <a:pt x="647230" y="15813"/>
                </a:lnTo>
                <a:lnTo>
                  <a:pt x="647846" y="15987"/>
                </a:lnTo>
                <a:lnTo>
                  <a:pt x="648448" y="16160"/>
                </a:lnTo>
                <a:lnTo>
                  <a:pt x="649049" y="16340"/>
                </a:lnTo>
                <a:lnTo>
                  <a:pt x="649651" y="16520"/>
                </a:lnTo>
                <a:lnTo>
                  <a:pt x="650223" y="16706"/>
                </a:lnTo>
                <a:lnTo>
                  <a:pt x="650795" y="16892"/>
                </a:lnTo>
                <a:lnTo>
                  <a:pt x="651368" y="17078"/>
                </a:lnTo>
                <a:lnTo>
                  <a:pt x="651911" y="17271"/>
                </a:lnTo>
                <a:lnTo>
                  <a:pt x="652454" y="17463"/>
                </a:lnTo>
                <a:lnTo>
                  <a:pt x="652997" y="17662"/>
                </a:lnTo>
                <a:lnTo>
                  <a:pt x="653525" y="17866"/>
                </a:lnTo>
                <a:lnTo>
                  <a:pt x="654038" y="18065"/>
                </a:lnTo>
                <a:lnTo>
                  <a:pt x="654537" y="18276"/>
                </a:lnTo>
                <a:lnTo>
                  <a:pt x="655021" y="18480"/>
                </a:lnTo>
                <a:lnTo>
                  <a:pt x="655506" y="18698"/>
                </a:lnTo>
                <a:lnTo>
                  <a:pt x="655975" y="18908"/>
                </a:lnTo>
                <a:lnTo>
                  <a:pt x="656445" y="19126"/>
                </a:lnTo>
                <a:lnTo>
                  <a:pt x="656900" y="19349"/>
                </a:lnTo>
                <a:lnTo>
                  <a:pt x="657325" y="19572"/>
                </a:lnTo>
                <a:lnTo>
                  <a:pt x="657765" y="19802"/>
                </a:lnTo>
                <a:lnTo>
                  <a:pt x="658176" y="20031"/>
                </a:lnTo>
                <a:lnTo>
                  <a:pt x="658572" y="20267"/>
                </a:lnTo>
                <a:lnTo>
                  <a:pt x="658969" y="20503"/>
                </a:lnTo>
                <a:lnTo>
                  <a:pt x="659350" y="20745"/>
                </a:lnTo>
                <a:lnTo>
                  <a:pt x="659717" y="20993"/>
                </a:lnTo>
                <a:lnTo>
                  <a:pt x="660069" y="21241"/>
                </a:lnTo>
                <a:lnTo>
                  <a:pt x="660421" y="21489"/>
                </a:lnTo>
                <a:lnTo>
                  <a:pt x="660759" y="21744"/>
                </a:lnTo>
                <a:lnTo>
                  <a:pt x="661067" y="22004"/>
                </a:lnTo>
                <a:lnTo>
                  <a:pt x="661375" y="22265"/>
                </a:lnTo>
                <a:lnTo>
                  <a:pt x="661668" y="22525"/>
                </a:lnTo>
                <a:lnTo>
                  <a:pt x="661947" y="22798"/>
                </a:lnTo>
                <a:lnTo>
                  <a:pt x="662226" y="23071"/>
                </a:lnTo>
                <a:lnTo>
                  <a:pt x="662476" y="23344"/>
                </a:lnTo>
                <a:lnTo>
                  <a:pt x="662710" y="23623"/>
                </a:lnTo>
                <a:lnTo>
                  <a:pt x="662945" y="23909"/>
                </a:lnTo>
                <a:lnTo>
                  <a:pt x="663151" y="24194"/>
                </a:lnTo>
                <a:lnTo>
                  <a:pt x="663356" y="24479"/>
                </a:lnTo>
                <a:lnTo>
                  <a:pt x="663532" y="24777"/>
                </a:lnTo>
                <a:lnTo>
                  <a:pt x="663708" y="25075"/>
                </a:lnTo>
                <a:lnTo>
                  <a:pt x="663870" y="25379"/>
                </a:lnTo>
                <a:lnTo>
                  <a:pt x="664016" y="25683"/>
                </a:lnTo>
                <a:lnTo>
                  <a:pt x="664134" y="25993"/>
                </a:lnTo>
                <a:lnTo>
                  <a:pt x="664251" y="26303"/>
                </a:lnTo>
                <a:lnTo>
                  <a:pt x="664354" y="26620"/>
                </a:lnTo>
                <a:lnTo>
                  <a:pt x="664427" y="26942"/>
                </a:lnTo>
                <a:lnTo>
                  <a:pt x="664500" y="27265"/>
                </a:lnTo>
                <a:lnTo>
                  <a:pt x="664559" y="27593"/>
                </a:lnTo>
                <a:lnTo>
                  <a:pt x="664589" y="27928"/>
                </a:lnTo>
                <a:lnTo>
                  <a:pt x="664618" y="28270"/>
                </a:lnTo>
                <a:lnTo>
                  <a:pt x="664618" y="28611"/>
                </a:lnTo>
                <a:lnTo>
                  <a:pt x="664618" y="28952"/>
                </a:lnTo>
                <a:lnTo>
                  <a:pt x="664589" y="29306"/>
                </a:lnTo>
                <a:lnTo>
                  <a:pt x="664544" y="29659"/>
                </a:lnTo>
                <a:lnTo>
                  <a:pt x="663796" y="35174"/>
                </a:lnTo>
                <a:lnTo>
                  <a:pt x="663400" y="37929"/>
                </a:lnTo>
                <a:lnTo>
                  <a:pt x="663195" y="39306"/>
                </a:lnTo>
                <a:lnTo>
                  <a:pt x="662974" y="40683"/>
                </a:lnTo>
                <a:lnTo>
                  <a:pt x="662754" y="42060"/>
                </a:lnTo>
                <a:lnTo>
                  <a:pt x="662505" y="43437"/>
                </a:lnTo>
                <a:lnTo>
                  <a:pt x="662255" y="44815"/>
                </a:lnTo>
                <a:lnTo>
                  <a:pt x="661977" y="46192"/>
                </a:lnTo>
                <a:lnTo>
                  <a:pt x="661668" y="47563"/>
                </a:lnTo>
                <a:lnTo>
                  <a:pt x="661360" y="48934"/>
                </a:lnTo>
                <a:lnTo>
                  <a:pt x="661008" y="50305"/>
                </a:lnTo>
                <a:lnTo>
                  <a:pt x="660641" y="51676"/>
                </a:lnTo>
                <a:lnTo>
                  <a:pt x="660333" y="52730"/>
                </a:lnTo>
                <a:lnTo>
                  <a:pt x="659996" y="53779"/>
                </a:lnTo>
                <a:lnTo>
                  <a:pt x="659644" y="54833"/>
                </a:lnTo>
                <a:lnTo>
                  <a:pt x="659277" y="55888"/>
                </a:lnTo>
                <a:lnTo>
                  <a:pt x="658881" y="56936"/>
                </a:lnTo>
                <a:lnTo>
                  <a:pt x="658455" y="57985"/>
                </a:lnTo>
                <a:lnTo>
                  <a:pt x="658015" y="59033"/>
                </a:lnTo>
                <a:lnTo>
                  <a:pt x="657545" y="60082"/>
                </a:lnTo>
                <a:lnTo>
                  <a:pt x="657061" y="61124"/>
                </a:lnTo>
                <a:lnTo>
                  <a:pt x="656547" y="62166"/>
                </a:lnTo>
                <a:lnTo>
                  <a:pt x="656005" y="63202"/>
                </a:lnTo>
                <a:lnTo>
                  <a:pt x="655432" y="64238"/>
                </a:lnTo>
                <a:lnTo>
                  <a:pt x="654831" y="65274"/>
                </a:lnTo>
                <a:lnTo>
                  <a:pt x="654214" y="66298"/>
                </a:lnTo>
                <a:lnTo>
                  <a:pt x="653554" y="67321"/>
                </a:lnTo>
                <a:lnTo>
                  <a:pt x="652879" y="68345"/>
                </a:lnTo>
                <a:lnTo>
                  <a:pt x="652615" y="68717"/>
                </a:lnTo>
                <a:lnTo>
                  <a:pt x="652351" y="69089"/>
                </a:lnTo>
                <a:lnTo>
                  <a:pt x="652072" y="69455"/>
                </a:lnTo>
                <a:lnTo>
                  <a:pt x="651779" y="69815"/>
                </a:lnTo>
                <a:lnTo>
                  <a:pt x="651485" y="70175"/>
                </a:lnTo>
                <a:lnTo>
                  <a:pt x="651177" y="70528"/>
                </a:lnTo>
                <a:lnTo>
                  <a:pt x="650869" y="70882"/>
                </a:lnTo>
                <a:lnTo>
                  <a:pt x="650531" y="71229"/>
                </a:lnTo>
                <a:lnTo>
                  <a:pt x="650209" y="71571"/>
                </a:lnTo>
                <a:lnTo>
                  <a:pt x="649856" y="71906"/>
                </a:lnTo>
                <a:lnTo>
                  <a:pt x="649504" y="72241"/>
                </a:lnTo>
                <a:lnTo>
                  <a:pt x="649137" y="72576"/>
                </a:lnTo>
                <a:lnTo>
                  <a:pt x="648756" y="72898"/>
                </a:lnTo>
                <a:lnTo>
                  <a:pt x="648374" y="73221"/>
                </a:lnTo>
                <a:lnTo>
                  <a:pt x="647978" y="73537"/>
                </a:lnTo>
                <a:lnTo>
                  <a:pt x="647582" y="73847"/>
                </a:lnTo>
                <a:lnTo>
                  <a:pt x="647156" y="74158"/>
                </a:lnTo>
                <a:lnTo>
                  <a:pt x="646731" y="74455"/>
                </a:lnTo>
                <a:lnTo>
                  <a:pt x="646305" y="74759"/>
                </a:lnTo>
                <a:lnTo>
                  <a:pt x="645851" y="75051"/>
                </a:lnTo>
                <a:lnTo>
                  <a:pt x="645396" y="75336"/>
                </a:lnTo>
                <a:lnTo>
                  <a:pt x="644926" y="75622"/>
                </a:lnTo>
                <a:lnTo>
                  <a:pt x="644442" y="75901"/>
                </a:lnTo>
                <a:lnTo>
                  <a:pt x="643958" y="76174"/>
                </a:lnTo>
                <a:lnTo>
                  <a:pt x="643459" y="76440"/>
                </a:lnTo>
                <a:lnTo>
                  <a:pt x="642945" y="76707"/>
                </a:lnTo>
                <a:lnTo>
                  <a:pt x="642417" y="76968"/>
                </a:lnTo>
                <a:lnTo>
                  <a:pt x="641889" y="77216"/>
                </a:lnTo>
                <a:lnTo>
                  <a:pt x="641346" y="77464"/>
                </a:lnTo>
                <a:lnTo>
                  <a:pt x="640788" y="77706"/>
                </a:lnTo>
                <a:lnTo>
                  <a:pt x="640216" y="77948"/>
                </a:lnTo>
                <a:lnTo>
                  <a:pt x="639644" y="78177"/>
                </a:lnTo>
                <a:lnTo>
                  <a:pt x="639042" y="78401"/>
                </a:lnTo>
                <a:lnTo>
                  <a:pt x="638440" y="78624"/>
                </a:lnTo>
                <a:lnTo>
                  <a:pt x="637824" y="78835"/>
                </a:lnTo>
                <a:lnTo>
                  <a:pt x="637193" y="79046"/>
                </a:lnTo>
                <a:lnTo>
                  <a:pt x="636562" y="79251"/>
                </a:lnTo>
                <a:lnTo>
                  <a:pt x="635902" y="79449"/>
                </a:lnTo>
                <a:lnTo>
                  <a:pt x="635242" y="79641"/>
                </a:lnTo>
                <a:lnTo>
                  <a:pt x="634567" y="79821"/>
                </a:lnTo>
                <a:lnTo>
                  <a:pt x="633877" y="80001"/>
                </a:lnTo>
                <a:lnTo>
                  <a:pt x="633173" y="80175"/>
                </a:lnTo>
                <a:lnTo>
                  <a:pt x="632468" y="80342"/>
                </a:lnTo>
                <a:lnTo>
                  <a:pt x="631735" y="80504"/>
                </a:lnTo>
                <a:lnTo>
                  <a:pt x="631001" y="80659"/>
                </a:lnTo>
                <a:lnTo>
                  <a:pt x="630253" y="80808"/>
                </a:lnTo>
                <a:lnTo>
                  <a:pt x="629490" y="80950"/>
                </a:lnTo>
                <a:lnTo>
                  <a:pt x="628712" y="81087"/>
                </a:lnTo>
                <a:lnTo>
                  <a:pt x="627920" y="81217"/>
                </a:lnTo>
                <a:lnTo>
                  <a:pt x="627113" y="81341"/>
                </a:lnTo>
                <a:lnTo>
                  <a:pt x="626306" y="81459"/>
                </a:lnTo>
                <a:lnTo>
                  <a:pt x="625469" y="81565"/>
                </a:lnTo>
                <a:lnTo>
                  <a:pt x="624633" y="81670"/>
                </a:lnTo>
                <a:lnTo>
                  <a:pt x="623767" y="81769"/>
                </a:lnTo>
                <a:lnTo>
                  <a:pt x="622901" y="81856"/>
                </a:lnTo>
                <a:lnTo>
                  <a:pt x="622021" y="81937"/>
                </a:lnTo>
                <a:lnTo>
                  <a:pt x="621111" y="82017"/>
                </a:lnTo>
                <a:lnTo>
                  <a:pt x="620201" y="82086"/>
                </a:lnTo>
                <a:lnTo>
                  <a:pt x="619277" y="82148"/>
                </a:lnTo>
                <a:lnTo>
                  <a:pt x="618338" y="82197"/>
                </a:lnTo>
                <a:lnTo>
                  <a:pt x="617384" y="82247"/>
                </a:lnTo>
                <a:lnTo>
                  <a:pt x="616416" y="82284"/>
                </a:lnTo>
                <a:lnTo>
                  <a:pt x="615447" y="82321"/>
                </a:lnTo>
                <a:lnTo>
                  <a:pt x="614449" y="82346"/>
                </a:lnTo>
                <a:lnTo>
                  <a:pt x="612439" y="82390"/>
                </a:lnTo>
                <a:lnTo>
                  <a:pt x="610429" y="82427"/>
                </a:lnTo>
                <a:lnTo>
                  <a:pt x="606394" y="82489"/>
                </a:lnTo>
                <a:lnTo>
                  <a:pt x="602373" y="82557"/>
                </a:lnTo>
                <a:lnTo>
                  <a:pt x="600363" y="82594"/>
                </a:lnTo>
                <a:lnTo>
                  <a:pt x="598353" y="82638"/>
                </a:lnTo>
                <a:lnTo>
                  <a:pt x="596342" y="82687"/>
                </a:lnTo>
                <a:lnTo>
                  <a:pt x="594332" y="82737"/>
                </a:lnTo>
                <a:lnTo>
                  <a:pt x="592337" y="82799"/>
                </a:lnTo>
                <a:lnTo>
                  <a:pt x="590326" y="82874"/>
                </a:lnTo>
                <a:lnTo>
                  <a:pt x="588331" y="82954"/>
                </a:lnTo>
                <a:lnTo>
                  <a:pt x="586350" y="83047"/>
                </a:lnTo>
                <a:lnTo>
                  <a:pt x="584354" y="83159"/>
                </a:lnTo>
                <a:lnTo>
                  <a:pt x="583371" y="83215"/>
                </a:lnTo>
                <a:lnTo>
                  <a:pt x="582373" y="83277"/>
                </a:lnTo>
                <a:lnTo>
                  <a:pt x="579820" y="83450"/>
                </a:lnTo>
                <a:lnTo>
                  <a:pt x="578558" y="83531"/>
                </a:lnTo>
                <a:lnTo>
                  <a:pt x="577296" y="83606"/>
                </a:lnTo>
                <a:lnTo>
                  <a:pt x="576049" y="83668"/>
                </a:lnTo>
                <a:lnTo>
                  <a:pt x="575433" y="83692"/>
                </a:lnTo>
                <a:lnTo>
                  <a:pt x="574817" y="83717"/>
                </a:lnTo>
                <a:lnTo>
                  <a:pt x="574200" y="83736"/>
                </a:lnTo>
                <a:lnTo>
                  <a:pt x="573584" y="83748"/>
                </a:lnTo>
                <a:lnTo>
                  <a:pt x="572982" y="83761"/>
                </a:lnTo>
                <a:lnTo>
                  <a:pt x="571750" y="83761"/>
                </a:lnTo>
                <a:lnTo>
                  <a:pt x="571148" y="83754"/>
                </a:lnTo>
                <a:lnTo>
                  <a:pt x="570532" y="83736"/>
                </a:lnTo>
                <a:lnTo>
                  <a:pt x="569930" y="83717"/>
                </a:lnTo>
                <a:lnTo>
                  <a:pt x="569329" y="83686"/>
                </a:lnTo>
                <a:lnTo>
                  <a:pt x="568727" y="83655"/>
                </a:lnTo>
                <a:lnTo>
                  <a:pt x="568126" y="83606"/>
                </a:lnTo>
                <a:lnTo>
                  <a:pt x="567524" y="83556"/>
                </a:lnTo>
                <a:lnTo>
                  <a:pt x="566922" y="83494"/>
                </a:lnTo>
                <a:lnTo>
                  <a:pt x="566321" y="83426"/>
                </a:lnTo>
                <a:lnTo>
                  <a:pt x="565719" y="83345"/>
                </a:lnTo>
                <a:lnTo>
                  <a:pt x="565117" y="83252"/>
                </a:lnTo>
                <a:lnTo>
                  <a:pt x="564516" y="83153"/>
                </a:lnTo>
                <a:lnTo>
                  <a:pt x="563914" y="83041"/>
                </a:lnTo>
                <a:lnTo>
                  <a:pt x="563313" y="82917"/>
                </a:lnTo>
                <a:lnTo>
                  <a:pt x="562711" y="82780"/>
                </a:lnTo>
                <a:lnTo>
                  <a:pt x="562594" y="82762"/>
                </a:lnTo>
                <a:lnTo>
                  <a:pt x="562462" y="82743"/>
                </a:lnTo>
                <a:lnTo>
                  <a:pt x="562315" y="82731"/>
                </a:lnTo>
                <a:lnTo>
                  <a:pt x="562168" y="82725"/>
                </a:lnTo>
                <a:lnTo>
                  <a:pt x="561875" y="82718"/>
                </a:lnTo>
                <a:lnTo>
                  <a:pt x="561581" y="82718"/>
                </a:lnTo>
                <a:lnTo>
                  <a:pt x="559189" y="82694"/>
                </a:lnTo>
                <a:lnTo>
                  <a:pt x="556798" y="82663"/>
                </a:lnTo>
                <a:lnTo>
                  <a:pt x="554391" y="82625"/>
                </a:lnTo>
                <a:lnTo>
                  <a:pt x="551999" y="82582"/>
                </a:lnTo>
                <a:lnTo>
                  <a:pt x="547201" y="82489"/>
                </a:lnTo>
                <a:lnTo>
                  <a:pt x="544795" y="82446"/>
                </a:lnTo>
                <a:lnTo>
                  <a:pt x="542403" y="82408"/>
                </a:lnTo>
                <a:lnTo>
                  <a:pt x="539997" y="82377"/>
                </a:lnTo>
                <a:lnTo>
                  <a:pt x="537605" y="82352"/>
                </a:lnTo>
                <a:lnTo>
                  <a:pt x="535213" y="82340"/>
                </a:lnTo>
                <a:lnTo>
                  <a:pt x="532821" y="82340"/>
                </a:lnTo>
                <a:lnTo>
                  <a:pt x="531633" y="82346"/>
                </a:lnTo>
                <a:lnTo>
                  <a:pt x="530444" y="82359"/>
                </a:lnTo>
                <a:lnTo>
                  <a:pt x="529256" y="82371"/>
                </a:lnTo>
                <a:lnTo>
                  <a:pt x="528052" y="82390"/>
                </a:lnTo>
                <a:lnTo>
                  <a:pt x="526864" y="82414"/>
                </a:lnTo>
                <a:lnTo>
                  <a:pt x="525675" y="82446"/>
                </a:lnTo>
                <a:lnTo>
                  <a:pt x="524487" y="82483"/>
                </a:lnTo>
                <a:lnTo>
                  <a:pt x="523298" y="82520"/>
                </a:lnTo>
                <a:lnTo>
                  <a:pt x="520261" y="82632"/>
                </a:lnTo>
                <a:lnTo>
                  <a:pt x="517223" y="82731"/>
                </a:lnTo>
                <a:lnTo>
                  <a:pt x="514186" y="82824"/>
                </a:lnTo>
                <a:lnTo>
                  <a:pt x="511149" y="82905"/>
                </a:lnTo>
                <a:lnTo>
                  <a:pt x="508097" y="82979"/>
                </a:lnTo>
                <a:lnTo>
                  <a:pt x="505059" y="83047"/>
                </a:lnTo>
                <a:lnTo>
                  <a:pt x="502022" y="83109"/>
                </a:lnTo>
                <a:lnTo>
                  <a:pt x="498984" y="83159"/>
                </a:lnTo>
                <a:lnTo>
                  <a:pt x="495947" y="83202"/>
                </a:lnTo>
                <a:lnTo>
                  <a:pt x="492910" y="83240"/>
                </a:lnTo>
                <a:lnTo>
                  <a:pt x="489872" y="83271"/>
                </a:lnTo>
                <a:lnTo>
                  <a:pt x="486835" y="83289"/>
                </a:lnTo>
                <a:lnTo>
                  <a:pt x="483797" y="83308"/>
                </a:lnTo>
                <a:lnTo>
                  <a:pt x="480760" y="83314"/>
                </a:lnTo>
                <a:lnTo>
                  <a:pt x="477723" y="83314"/>
                </a:lnTo>
                <a:lnTo>
                  <a:pt x="474685" y="83308"/>
                </a:lnTo>
                <a:lnTo>
                  <a:pt x="471648" y="83295"/>
                </a:lnTo>
                <a:lnTo>
                  <a:pt x="468610" y="83277"/>
                </a:lnTo>
                <a:lnTo>
                  <a:pt x="465573" y="83252"/>
                </a:lnTo>
                <a:lnTo>
                  <a:pt x="462536" y="83215"/>
                </a:lnTo>
                <a:lnTo>
                  <a:pt x="459498" y="83178"/>
                </a:lnTo>
                <a:lnTo>
                  <a:pt x="456461" y="83134"/>
                </a:lnTo>
                <a:lnTo>
                  <a:pt x="453438" y="83084"/>
                </a:lnTo>
                <a:lnTo>
                  <a:pt x="450401" y="83022"/>
                </a:lnTo>
                <a:lnTo>
                  <a:pt x="447363" y="82960"/>
                </a:lnTo>
                <a:lnTo>
                  <a:pt x="444341" y="82892"/>
                </a:lnTo>
                <a:lnTo>
                  <a:pt x="441303" y="82818"/>
                </a:lnTo>
                <a:lnTo>
                  <a:pt x="438280" y="82737"/>
                </a:lnTo>
                <a:lnTo>
                  <a:pt x="435243" y="82650"/>
                </a:lnTo>
                <a:lnTo>
                  <a:pt x="432220" y="82563"/>
                </a:lnTo>
                <a:lnTo>
                  <a:pt x="429198" y="82464"/>
                </a:lnTo>
                <a:lnTo>
                  <a:pt x="426175" y="82365"/>
                </a:lnTo>
                <a:lnTo>
                  <a:pt x="417063" y="82055"/>
                </a:lnTo>
                <a:lnTo>
                  <a:pt x="407951" y="81751"/>
                </a:lnTo>
                <a:lnTo>
                  <a:pt x="398838" y="81453"/>
                </a:lnTo>
                <a:lnTo>
                  <a:pt x="389726" y="81174"/>
                </a:lnTo>
                <a:lnTo>
                  <a:pt x="385163" y="81043"/>
                </a:lnTo>
                <a:lnTo>
                  <a:pt x="380614" y="80913"/>
                </a:lnTo>
                <a:lnTo>
                  <a:pt x="376051" y="80783"/>
                </a:lnTo>
                <a:lnTo>
                  <a:pt x="371502" y="80665"/>
                </a:lnTo>
                <a:lnTo>
                  <a:pt x="366938" y="80547"/>
                </a:lnTo>
                <a:lnTo>
                  <a:pt x="362390" y="80442"/>
                </a:lnTo>
                <a:lnTo>
                  <a:pt x="357826" y="80336"/>
                </a:lnTo>
                <a:lnTo>
                  <a:pt x="353263" y="80237"/>
                </a:lnTo>
                <a:lnTo>
                  <a:pt x="348714" y="80144"/>
                </a:lnTo>
                <a:lnTo>
                  <a:pt x="344151" y="80057"/>
                </a:lnTo>
                <a:lnTo>
                  <a:pt x="339587" y="79983"/>
                </a:lnTo>
                <a:lnTo>
                  <a:pt x="335024" y="79914"/>
                </a:lnTo>
                <a:lnTo>
                  <a:pt x="330460" y="79846"/>
                </a:lnTo>
                <a:lnTo>
                  <a:pt x="325897" y="79797"/>
                </a:lnTo>
                <a:lnTo>
                  <a:pt x="321333" y="79747"/>
                </a:lnTo>
                <a:lnTo>
                  <a:pt x="316770" y="79710"/>
                </a:lnTo>
                <a:lnTo>
                  <a:pt x="312207" y="79679"/>
                </a:lnTo>
                <a:lnTo>
                  <a:pt x="307643" y="79660"/>
                </a:lnTo>
                <a:lnTo>
                  <a:pt x="303080" y="79654"/>
                </a:lnTo>
                <a:lnTo>
                  <a:pt x="298502" y="79654"/>
                </a:lnTo>
                <a:lnTo>
                  <a:pt x="293938" y="79660"/>
                </a:lnTo>
                <a:lnTo>
                  <a:pt x="289360" y="79685"/>
                </a:lnTo>
                <a:lnTo>
                  <a:pt x="284797" y="79716"/>
                </a:lnTo>
                <a:lnTo>
                  <a:pt x="280218" y="79759"/>
                </a:lnTo>
                <a:lnTo>
                  <a:pt x="275758" y="79803"/>
                </a:lnTo>
                <a:lnTo>
                  <a:pt x="271297" y="79846"/>
                </a:lnTo>
                <a:lnTo>
                  <a:pt x="266836" y="79883"/>
                </a:lnTo>
                <a:lnTo>
                  <a:pt x="262376" y="79914"/>
                </a:lnTo>
                <a:lnTo>
                  <a:pt x="257915" y="79945"/>
                </a:lnTo>
                <a:lnTo>
                  <a:pt x="253454" y="79964"/>
                </a:lnTo>
                <a:lnTo>
                  <a:pt x="248993" y="79983"/>
                </a:lnTo>
                <a:lnTo>
                  <a:pt x="244533" y="79995"/>
                </a:lnTo>
                <a:lnTo>
                  <a:pt x="235611" y="79995"/>
                </a:lnTo>
                <a:lnTo>
                  <a:pt x="231151" y="79989"/>
                </a:lnTo>
                <a:lnTo>
                  <a:pt x="226690" y="79970"/>
                </a:lnTo>
                <a:lnTo>
                  <a:pt x="222229" y="79945"/>
                </a:lnTo>
                <a:lnTo>
                  <a:pt x="217768" y="79914"/>
                </a:lnTo>
                <a:lnTo>
                  <a:pt x="213322" y="79877"/>
                </a:lnTo>
                <a:lnTo>
                  <a:pt x="208862" y="79834"/>
                </a:lnTo>
                <a:lnTo>
                  <a:pt x="204401" y="79778"/>
                </a:lnTo>
                <a:lnTo>
                  <a:pt x="199955" y="79716"/>
                </a:lnTo>
                <a:lnTo>
                  <a:pt x="195494" y="79648"/>
                </a:lnTo>
                <a:lnTo>
                  <a:pt x="191048" y="79567"/>
                </a:lnTo>
                <a:lnTo>
                  <a:pt x="186602" y="79474"/>
                </a:lnTo>
                <a:lnTo>
                  <a:pt x="182141" y="79375"/>
                </a:lnTo>
                <a:lnTo>
                  <a:pt x="177695" y="79263"/>
                </a:lnTo>
                <a:lnTo>
                  <a:pt x="173249" y="79145"/>
                </a:lnTo>
                <a:lnTo>
                  <a:pt x="168803" y="79015"/>
                </a:lnTo>
                <a:lnTo>
                  <a:pt x="164343" y="78878"/>
                </a:lnTo>
                <a:lnTo>
                  <a:pt x="159911" y="78723"/>
                </a:lnTo>
                <a:lnTo>
                  <a:pt x="155465" y="78562"/>
                </a:lnTo>
                <a:lnTo>
                  <a:pt x="151019" y="78388"/>
                </a:lnTo>
                <a:lnTo>
                  <a:pt x="146573" y="78202"/>
                </a:lnTo>
                <a:lnTo>
                  <a:pt x="142127" y="78004"/>
                </a:lnTo>
                <a:lnTo>
                  <a:pt x="137696" y="77793"/>
                </a:lnTo>
                <a:lnTo>
                  <a:pt x="133528" y="77588"/>
                </a:lnTo>
                <a:lnTo>
                  <a:pt x="129361" y="77365"/>
                </a:lnTo>
                <a:lnTo>
                  <a:pt x="125194" y="77135"/>
                </a:lnTo>
                <a:lnTo>
                  <a:pt x="121041" y="76900"/>
                </a:lnTo>
                <a:lnTo>
                  <a:pt x="116874" y="76645"/>
                </a:lnTo>
                <a:lnTo>
                  <a:pt x="112722" y="76391"/>
                </a:lnTo>
                <a:lnTo>
                  <a:pt x="108569" y="76124"/>
                </a:lnTo>
                <a:lnTo>
                  <a:pt x="104431" y="75851"/>
                </a:lnTo>
                <a:lnTo>
                  <a:pt x="100278" y="75566"/>
                </a:lnTo>
                <a:lnTo>
                  <a:pt x="96126" y="75280"/>
                </a:lnTo>
                <a:lnTo>
                  <a:pt x="91988" y="74989"/>
                </a:lnTo>
                <a:lnTo>
                  <a:pt x="87850" y="74691"/>
                </a:lnTo>
                <a:lnTo>
                  <a:pt x="83712" y="74387"/>
                </a:lnTo>
                <a:lnTo>
                  <a:pt x="79574" y="74083"/>
                </a:lnTo>
                <a:lnTo>
                  <a:pt x="71298" y="73457"/>
                </a:lnTo>
                <a:lnTo>
                  <a:pt x="70609" y="73401"/>
                </a:lnTo>
                <a:lnTo>
                  <a:pt x="69919" y="73345"/>
                </a:lnTo>
                <a:lnTo>
                  <a:pt x="69244" y="73277"/>
                </a:lnTo>
                <a:lnTo>
                  <a:pt x="68584" y="73208"/>
                </a:lnTo>
                <a:lnTo>
                  <a:pt x="67924" y="73128"/>
                </a:lnTo>
                <a:lnTo>
                  <a:pt x="67278" y="73047"/>
                </a:lnTo>
                <a:lnTo>
                  <a:pt x="66647" y="72966"/>
                </a:lnTo>
                <a:lnTo>
                  <a:pt x="66016" y="72873"/>
                </a:lnTo>
                <a:lnTo>
                  <a:pt x="65400" y="72780"/>
                </a:lnTo>
                <a:lnTo>
                  <a:pt x="64798" y="72681"/>
                </a:lnTo>
                <a:lnTo>
                  <a:pt x="64197" y="72576"/>
                </a:lnTo>
                <a:lnTo>
                  <a:pt x="63610" y="72470"/>
                </a:lnTo>
                <a:lnTo>
                  <a:pt x="63037" y="72358"/>
                </a:lnTo>
                <a:lnTo>
                  <a:pt x="62480" y="72241"/>
                </a:lnTo>
                <a:lnTo>
                  <a:pt x="61922" y="72117"/>
                </a:lnTo>
                <a:lnTo>
                  <a:pt x="61379" y="71992"/>
                </a:lnTo>
                <a:lnTo>
                  <a:pt x="60836" y="71862"/>
                </a:lnTo>
                <a:lnTo>
                  <a:pt x="60308" y="71726"/>
                </a:lnTo>
                <a:lnTo>
                  <a:pt x="59795" y="71589"/>
                </a:lnTo>
                <a:lnTo>
                  <a:pt x="59296" y="71447"/>
                </a:lnTo>
                <a:lnTo>
                  <a:pt x="58797" y="71298"/>
                </a:lnTo>
                <a:lnTo>
                  <a:pt x="58313" y="71143"/>
                </a:lnTo>
                <a:lnTo>
                  <a:pt x="57843" y="70988"/>
                </a:lnTo>
                <a:lnTo>
                  <a:pt x="57373" y="70832"/>
                </a:lnTo>
                <a:lnTo>
                  <a:pt x="56919" y="70665"/>
                </a:lnTo>
                <a:lnTo>
                  <a:pt x="56464" y="70504"/>
                </a:lnTo>
                <a:lnTo>
                  <a:pt x="56038" y="70330"/>
                </a:lnTo>
                <a:lnTo>
                  <a:pt x="55613" y="70156"/>
                </a:lnTo>
                <a:lnTo>
                  <a:pt x="55187" y="69976"/>
                </a:lnTo>
                <a:lnTo>
                  <a:pt x="54791" y="69796"/>
                </a:lnTo>
                <a:lnTo>
                  <a:pt x="54395" y="69610"/>
                </a:lnTo>
                <a:lnTo>
                  <a:pt x="53999" y="69418"/>
                </a:lnTo>
                <a:lnTo>
                  <a:pt x="53617" y="69226"/>
                </a:lnTo>
                <a:lnTo>
                  <a:pt x="53250" y="69033"/>
                </a:lnTo>
                <a:lnTo>
                  <a:pt x="52898" y="68829"/>
                </a:lnTo>
                <a:lnTo>
                  <a:pt x="52546" y="68630"/>
                </a:lnTo>
                <a:lnTo>
                  <a:pt x="52208" y="68419"/>
                </a:lnTo>
                <a:lnTo>
                  <a:pt x="51886" y="68215"/>
                </a:lnTo>
                <a:lnTo>
                  <a:pt x="51563" y="67997"/>
                </a:lnTo>
                <a:lnTo>
                  <a:pt x="51255" y="67780"/>
                </a:lnTo>
                <a:lnTo>
                  <a:pt x="50961" y="67563"/>
                </a:lnTo>
                <a:lnTo>
                  <a:pt x="50668" y="67340"/>
                </a:lnTo>
                <a:lnTo>
                  <a:pt x="50389" y="67116"/>
                </a:lnTo>
                <a:lnTo>
                  <a:pt x="50125" y="66887"/>
                </a:lnTo>
                <a:lnTo>
                  <a:pt x="49861" y="66657"/>
                </a:lnTo>
                <a:lnTo>
                  <a:pt x="49611" y="66422"/>
                </a:lnTo>
                <a:lnTo>
                  <a:pt x="49362" y="66186"/>
                </a:lnTo>
                <a:lnTo>
                  <a:pt x="49127" y="65944"/>
                </a:lnTo>
                <a:lnTo>
                  <a:pt x="48907" y="65702"/>
                </a:lnTo>
                <a:lnTo>
                  <a:pt x="48701" y="65454"/>
                </a:lnTo>
                <a:lnTo>
                  <a:pt x="48496" y="65206"/>
                </a:lnTo>
                <a:lnTo>
                  <a:pt x="48305" y="64958"/>
                </a:lnTo>
                <a:lnTo>
                  <a:pt x="48115" y="64703"/>
                </a:lnTo>
                <a:lnTo>
                  <a:pt x="47953" y="64443"/>
                </a:lnTo>
                <a:lnTo>
                  <a:pt x="47777" y="64188"/>
                </a:lnTo>
                <a:lnTo>
                  <a:pt x="47630" y="63928"/>
                </a:lnTo>
                <a:lnTo>
                  <a:pt x="47484" y="63661"/>
                </a:lnTo>
                <a:lnTo>
                  <a:pt x="47351" y="63394"/>
                </a:lnTo>
                <a:lnTo>
                  <a:pt x="47219" y="63128"/>
                </a:lnTo>
                <a:lnTo>
                  <a:pt x="47102" y="62855"/>
                </a:lnTo>
                <a:lnTo>
                  <a:pt x="46999" y="62582"/>
                </a:lnTo>
                <a:lnTo>
                  <a:pt x="46897" y="62309"/>
                </a:lnTo>
                <a:lnTo>
                  <a:pt x="46809" y="62036"/>
                </a:lnTo>
                <a:lnTo>
                  <a:pt x="46735" y="61757"/>
                </a:lnTo>
                <a:lnTo>
                  <a:pt x="46471" y="60752"/>
                </a:lnTo>
                <a:lnTo>
                  <a:pt x="46222" y="59747"/>
                </a:lnTo>
                <a:lnTo>
                  <a:pt x="45987" y="58742"/>
                </a:lnTo>
                <a:lnTo>
                  <a:pt x="45752" y="57737"/>
                </a:lnTo>
                <a:lnTo>
                  <a:pt x="45532" y="56732"/>
                </a:lnTo>
                <a:lnTo>
                  <a:pt x="45341" y="55733"/>
                </a:lnTo>
                <a:lnTo>
                  <a:pt x="45150" y="54728"/>
                </a:lnTo>
                <a:lnTo>
                  <a:pt x="44974" y="53723"/>
                </a:lnTo>
                <a:lnTo>
                  <a:pt x="44828" y="52718"/>
                </a:lnTo>
                <a:lnTo>
                  <a:pt x="44696" y="51713"/>
                </a:lnTo>
                <a:lnTo>
                  <a:pt x="44578" y="50708"/>
                </a:lnTo>
                <a:lnTo>
                  <a:pt x="44475" y="49703"/>
                </a:lnTo>
                <a:lnTo>
                  <a:pt x="44402" y="48698"/>
                </a:lnTo>
                <a:lnTo>
                  <a:pt x="44358" y="47693"/>
                </a:lnTo>
                <a:lnTo>
                  <a:pt x="44329" y="46688"/>
                </a:lnTo>
                <a:lnTo>
                  <a:pt x="44329" y="45683"/>
                </a:lnTo>
                <a:lnTo>
                  <a:pt x="44343" y="44678"/>
                </a:lnTo>
                <a:lnTo>
                  <a:pt x="44402" y="43673"/>
                </a:lnTo>
                <a:lnTo>
                  <a:pt x="44475" y="42668"/>
                </a:lnTo>
                <a:lnTo>
                  <a:pt x="44593" y="41663"/>
                </a:lnTo>
                <a:lnTo>
                  <a:pt x="44725" y="40658"/>
                </a:lnTo>
                <a:lnTo>
                  <a:pt x="44901" y="39653"/>
                </a:lnTo>
                <a:lnTo>
                  <a:pt x="45106" y="38648"/>
                </a:lnTo>
                <a:lnTo>
                  <a:pt x="45341" y="37643"/>
                </a:lnTo>
                <a:lnTo>
                  <a:pt x="45473" y="37141"/>
                </a:lnTo>
                <a:lnTo>
                  <a:pt x="45620" y="36638"/>
                </a:lnTo>
                <a:lnTo>
                  <a:pt x="45767" y="36136"/>
                </a:lnTo>
                <a:lnTo>
                  <a:pt x="45928" y="35633"/>
                </a:lnTo>
                <a:lnTo>
                  <a:pt x="46090" y="35131"/>
                </a:lnTo>
                <a:lnTo>
                  <a:pt x="46266" y="34628"/>
                </a:lnTo>
                <a:lnTo>
                  <a:pt x="46456" y="34126"/>
                </a:lnTo>
                <a:lnTo>
                  <a:pt x="46647" y="33623"/>
                </a:lnTo>
                <a:lnTo>
                  <a:pt x="46853" y="33121"/>
                </a:lnTo>
                <a:lnTo>
                  <a:pt x="47073" y="32612"/>
                </a:lnTo>
                <a:lnTo>
                  <a:pt x="47293" y="32110"/>
                </a:lnTo>
                <a:lnTo>
                  <a:pt x="47542" y="31607"/>
                </a:lnTo>
                <a:lnTo>
                  <a:pt x="47777" y="31105"/>
                </a:lnTo>
                <a:lnTo>
                  <a:pt x="48041" y="30602"/>
                </a:lnTo>
                <a:lnTo>
                  <a:pt x="48305" y="30100"/>
                </a:lnTo>
                <a:lnTo>
                  <a:pt x="48584" y="29597"/>
                </a:lnTo>
                <a:lnTo>
                  <a:pt x="48789" y="29244"/>
                </a:lnTo>
                <a:lnTo>
                  <a:pt x="49010" y="28890"/>
                </a:lnTo>
                <a:lnTo>
                  <a:pt x="49230" y="28543"/>
                </a:lnTo>
                <a:lnTo>
                  <a:pt x="49464" y="28195"/>
                </a:lnTo>
                <a:lnTo>
                  <a:pt x="49714" y="27860"/>
                </a:lnTo>
                <a:lnTo>
                  <a:pt x="49963" y="27525"/>
                </a:lnTo>
                <a:lnTo>
                  <a:pt x="50213" y="27196"/>
                </a:lnTo>
                <a:lnTo>
                  <a:pt x="50492" y="26868"/>
                </a:lnTo>
                <a:lnTo>
                  <a:pt x="50756" y="26545"/>
                </a:lnTo>
                <a:lnTo>
                  <a:pt x="51049" y="26229"/>
                </a:lnTo>
                <a:lnTo>
                  <a:pt x="51343" y="25912"/>
                </a:lnTo>
                <a:lnTo>
                  <a:pt x="51636" y="25602"/>
                </a:lnTo>
                <a:lnTo>
                  <a:pt x="51959" y="25298"/>
                </a:lnTo>
                <a:lnTo>
                  <a:pt x="52282" y="24994"/>
                </a:lnTo>
                <a:lnTo>
                  <a:pt x="52605" y="24696"/>
                </a:lnTo>
                <a:lnTo>
                  <a:pt x="52942" y="24405"/>
                </a:lnTo>
                <a:lnTo>
                  <a:pt x="53294" y="24113"/>
                </a:lnTo>
                <a:lnTo>
                  <a:pt x="53646" y="23828"/>
                </a:lnTo>
                <a:lnTo>
                  <a:pt x="54013" y="23549"/>
                </a:lnTo>
                <a:lnTo>
                  <a:pt x="54380" y="23270"/>
                </a:lnTo>
                <a:lnTo>
                  <a:pt x="54776" y="22997"/>
                </a:lnTo>
                <a:lnTo>
                  <a:pt x="55158" y="22724"/>
                </a:lnTo>
                <a:lnTo>
                  <a:pt x="55569" y="22457"/>
                </a:lnTo>
                <a:lnTo>
                  <a:pt x="55979" y="22196"/>
                </a:lnTo>
                <a:lnTo>
                  <a:pt x="56390" y="21936"/>
                </a:lnTo>
                <a:lnTo>
                  <a:pt x="56831" y="21681"/>
                </a:lnTo>
                <a:lnTo>
                  <a:pt x="57256" y="21433"/>
                </a:lnTo>
                <a:lnTo>
                  <a:pt x="57711" y="21185"/>
                </a:lnTo>
                <a:lnTo>
                  <a:pt x="58166" y="20943"/>
                </a:lnTo>
                <a:lnTo>
                  <a:pt x="58635" y="20701"/>
                </a:lnTo>
                <a:lnTo>
                  <a:pt x="59105" y="20466"/>
                </a:lnTo>
                <a:lnTo>
                  <a:pt x="59589" y="20236"/>
                </a:lnTo>
                <a:lnTo>
                  <a:pt x="60088" y="20007"/>
                </a:lnTo>
                <a:lnTo>
                  <a:pt x="60587" y="19777"/>
                </a:lnTo>
                <a:lnTo>
                  <a:pt x="61100" y="19560"/>
                </a:lnTo>
                <a:lnTo>
                  <a:pt x="61629" y="19343"/>
                </a:lnTo>
                <a:lnTo>
                  <a:pt x="62157" y="19126"/>
                </a:lnTo>
                <a:lnTo>
                  <a:pt x="62700" y="18915"/>
                </a:lnTo>
                <a:lnTo>
                  <a:pt x="63243" y="18710"/>
                </a:lnTo>
                <a:lnTo>
                  <a:pt x="63815" y="18505"/>
                </a:lnTo>
                <a:lnTo>
                  <a:pt x="64373" y="18307"/>
                </a:lnTo>
                <a:lnTo>
                  <a:pt x="64960" y="18108"/>
                </a:lnTo>
                <a:lnTo>
                  <a:pt x="65547" y="17916"/>
                </a:lnTo>
                <a:lnTo>
                  <a:pt x="66148" y="17724"/>
                </a:lnTo>
                <a:lnTo>
                  <a:pt x="66750" y="17538"/>
                </a:lnTo>
                <a:lnTo>
                  <a:pt x="67366" y="17358"/>
                </a:lnTo>
                <a:lnTo>
                  <a:pt x="67997" y="17178"/>
                </a:lnTo>
                <a:lnTo>
                  <a:pt x="68643" y="16998"/>
                </a:lnTo>
                <a:lnTo>
                  <a:pt x="69288" y="16824"/>
                </a:lnTo>
                <a:lnTo>
                  <a:pt x="69934" y="16657"/>
                </a:lnTo>
                <a:lnTo>
                  <a:pt x="70609" y="16489"/>
                </a:lnTo>
                <a:lnTo>
                  <a:pt x="71284" y="16328"/>
                </a:lnTo>
                <a:lnTo>
                  <a:pt x="71973" y="16167"/>
                </a:lnTo>
                <a:lnTo>
                  <a:pt x="72663" y="16011"/>
                </a:lnTo>
                <a:lnTo>
                  <a:pt x="73367" y="15856"/>
                </a:lnTo>
                <a:lnTo>
                  <a:pt x="74086" y="15707"/>
                </a:lnTo>
                <a:lnTo>
                  <a:pt x="74805" y="15559"/>
                </a:lnTo>
                <a:lnTo>
                  <a:pt x="75539" y="15416"/>
                </a:lnTo>
                <a:lnTo>
                  <a:pt x="76287" y="15273"/>
                </a:lnTo>
                <a:lnTo>
                  <a:pt x="77050" y="15137"/>
                </a:lnTo>
                <a:lnTo>
                  <a:pt x="77813" y="15000"/>
                </a:lnTo>
                <a:lnTo>
                  <a:pt x="78591" y="14870"/>
                </a:lnTo>
                <a:lnTo>
                  <a:pt x="79369" y="14740"/>
                </a:lnTo>
                <a:lnTo>
                  <a:pt x="80161" y="14616"/>
                </a:lnTo>
                <a:lnTo>
                  <a:pt x="81775" y="14367"/>
                </a:lnTo>
                <a:lnTo>
                  <a:pt x="83404" y="14138"/>
                </a:lnTo>
                <a:lnTo>
                  <a:pt x="85033" y="13915"/>
                </a:lnTo>
                <a:lnTo>
                  <a:pt x="86647" y="13710"/>
                </a:lnTo>
                <a:lnTo>
                  <a:pt x="88290" y="13511"/>
                </a:lnTo>
                <a:lnTo>
                  <a:pt x="89919" y="13325"/>
                </a:lnTo>
                <a:lnTo>
                  <a:pt x="91562" y="13145"/>
                </a:lnTo>
                <a:lnTo>
                  <a:pt x="93206" y="12978"/>
                </a:lnTo>
                <a:lnTo>
                  <a:pt x="94849" y="12817"/>
                </a:lnTo>
                <a:lnTo>
                  <a:pt x="96493" y="12668"/>
                </a:lnTo>
                <a:lnTo>
                  <a:pt x="98151" y="12531"/>
                </a:lnTo>
                <a:lnTo>
                  <a:pt x="99809" y="12395"/>
                </a:lnTo>
                <a:lnTo>
                  <a:pt x="101452" y="12271"/>
                </a:lnTo>
                <a:lnTo>
                  <a:pt x="103125" y="12153"/>
                </a:lnTo>
                <a:lnTo>
                  <a:pt x="104783" y="12041"/>
                </a:lnTo>
                <a:lnTo>
                  <a:pt x="106441" y="11936"/>
                </a:lnTo>
                <a:lnTo>
                  <a:pt x="108114" y="11836"/>
                </a:lnTo>
                <a:lnTo>
                  <a:pt x="109772" y="11743"/>
                </a:lnTo>
                <a:lnTo>
                  <a:pt x="111445" y="11657"/>
                </a:lnTo>
                <a:lnTo>
                  <a:pt x="113118" y="11576"/>
                </a:lnTo>
                <a:lnTo>
                  <a:pt x="114790" y="11495"/>
                </a:lnTo>
                <a:lnTo>
                  <a:pt x="116463" y="11421"/>
                </a:lnTo>
                <a:lnTo>
                  <a:pt x="119823" y="11278"/>
                </a:lnTo>
                <a:lnTo>
                  <a:pt x="123169" y="11148"/>
                </a:lnTo>
                <a:lnTo>
                  <a:pt x="126529" y="11024"/>
                </a:lnTo>
                <a:lnTo>
                  <a:pt x="133250" y="10788"/>
                </a:lnTo>
                <a:lnTo>
                  <a:pt x="145282" y="10360"/>
                </a:lnTo>
                <a:lnTo>
                  <a:pt x="157314" y="9932"/>
                </a:lnTo>
                <a:lnTo>
                  <a:pt x="169346" y="9516"/>
                </a:lnTo>
                <a:lnTo>
                  <a:pt x="175362" y="9312"/>
                </a:lnTo>
                <a:lnTo>
                  <a:pt x="181393" y="9107"/>
                </a:lnTo>
                <a:lnTo>
                  <a:pt x="187409" y="8915"/>
                </a:lnTo>
                <a:lnTo>
                  <a:pt x="193425" y="8722"/>
                </a:lnTo>
                <a:lnTo>
                  <a:pt x="199456" y="8542"/>
                </a:lnTo>
                <a:lnTo>
                  <a:pt x="205472" y="8362"/>
                </a:lnTo>
                <a:lnTo>
                  <a:pt x="211503" y="8195"/>
                </a:lnTo>
                <a:lnTo>
                  <a:pt x="217534" y="8034"/>
                </a:lnTo>
                <a:lnTo>
                  <a:pt x="223550" y="7885"/>
                </a:lnTo>
                <a:lnTo>
                  <a:pt x="229581" y="7742"/>
                </a:lnTo>
                <a:lnTo>
                  <a:pt x="244591" y="7395"/>
                </a:lnTo>
                <a:lnTo>
                  <a:pt x="259588" y="7053"/>
                </a:lnTo>
                <a:lnTo>
                  <a:pt x="267100" y="6892"/>
                </a:lnTo>
                <a:lnTo>
                  <a:pt x="274613" y="6731"/>
                </a:lnTo>
                <a:lnTo>
                  <a:pt x="282111" y="6576"/>
                </a:lnTo>
                <a:lnTo>
                  <a:pt x="289624" y="6433"/>
                </a:lnTo>
                <a:lnTo>
                  <a:pt x="297137" y="6297"/>
                </a:lnTo>
                <a:lnTo>
                  <a:pt x="304635" y="6179"/>
                </a:lnTo>
                <a:lnTo>
                  <a:pt x="308391" y="6123"/>
                </a:lnTo>
                <a:lnTo>
                  <a:pt x="312148" y="6073"/>
                </a:lnTo>
                <a:lnTo>
                  <a:pt x="315904" y="6024"/>
                </a:lnTo>
                <a:lnTo>
                  <a:pt x="319661" y="5980"/>
                </a:lnTo>
                <a:lnTo>
                  <a:pt x="323417" y="5943"/>
                </a:lnTo>
                <a:lnTo>
                  <a:pt x="327159" y="5906"/>
                </a:lnTo>
                <a:lnTo>
                  <a:pt x="330915" y="5875"/>
                </a:lnTo>
                <a:lnTo>
                  <a:pt x="334672" y="5850"/>
                </a:lnTo>
                <a:lnTo>
                  <a:pt x="338428" y="5831"/>
                </a:lnTo>
                <a:lnTo>
                  <a:pt x="342184" y="5819"/>
                </a:lnTo>
                <a:lnTo>
                  <a:pt x="345941" y="5807"/>
                </a:lnTo>
                <a:close/>
                <a:moveTo>
                  <a:pt x="43522" y="75156"/>
                </a:moveTo>
                <a:lnTo>
                  <a:pt x="57344" y="78823"/>
                </a:lnTo>
                <a:lnTo>
                  <a:pt x="46823" y="86397"/>
                </a:lnTo>
                <a:lnTo>
                  <a:pt x="33793" y="80318"/>
                </a:lnTo>
                <a:lnTo>
                  <a:pt x="43522" y="75156"/>
                </a:lnTo>
                <a:close/>
                <a:moveTo>
                  <a:pt x="69684" y="80349"/>
                </a:moveTo>
                <a:lnTo>
                  <a:pt x="69934" y="80355"/>
                </a:lnTo>
                <a:lnTo>
                  <a:pt x="70183" y="80367"/>
                </a:lnTo>
                <a:lnTo>
                  <a:pt x="70932" y="80417"/>
                </a:lnTo>
                <a:lnTo>
                  <a:pt x="71680" y="80473"/>
                </a:lnTo>
                <a:lnTo>
                  <a:pt x="73191" y="80597"/>
                </a:lnTo>
                <a:lnTo>
                  <a:pt x="74703" y="80733"/>
                </a:lnTo>
                <a:lnTo>
                  <a:pt x="76229" y="80876"/>
                </a:lnTo>
                <a:lnTo>
                  <a:pt x="79325" y="81186"/>
                </a:lnTo>
                <a:lnTo>
                  <a:pt x="80924" y="81341"/>
                </a:lnTo>
                <a:lnTo>
                  <a:pt x="82538" y="81503"/>
                </a:lnTo>
                <a:lnTo>
                  <a:pt x="79457" y="83444"/>
                </a:lnTo>
                <a:lnTo>
                  <a:pt x="76493" y="85318"/>
                </a:lnTo>
                <a:lnTo>
                  <a:pt x="75026" y="86236"/>
                </a:lnTo>
                <a:lnTo>
                  <a:pt x="73573" y="87135"/>
                </a:lnTo>
                <a:lnTo>
                  <a:pt x="72091" y="88029"/>
                </a:lnTo>
                <a:lnTo>
                  <a:pt x="70609" y="88910"/>
                </a:lnTo>
                <a:lnTo>
                  <a:pt x="70477" y="88984"/>
                </a:lnTo>
                <a:lnTo>
                  <a:pt x="70301" y="89052"/>
                </a:lnTo>
                <a:lnTo>
                  <a:pt x="70110" y="89114"/>
                </a:lnTo>
                <a:lnTo>
                  <a:pt x="69905" y="89176"/>
                </a:lnTo>
                <a:lnTo>
                  <a:pt x="69670" y="89238"/>
                </a:lnTo>
                <a:lnTo>
                  <a:pt x="69420" y="89288"/>
                </a:lnTo>
                <a:lnTo>
                  <a:pt x="69156" y="89338"/>
                </a:lnTo>
                <a:lnTo>
                  <a:pt x="68892" y="89381"/>
                </a:lnTo>
                <a:lnTo>
                  <a:pt x="68628" y="89418"/>
                </a:lnTo>
                <a:lnTo>
                  <a:pt x="68349" y="89449"/>
                </a:lnTo>
                <a:lnTo>
                  <a:pt x="68070" y="89474"/>
                </a:lnTo>
                <a:lnTo>
                  <a:pt x="67806" y="89487"/>
                </a:lnTo>
                <a:lnTo>
                  <a:pt x="67542" y="89499"/>
                </a:lnTo>
                <a:lnTo>
                  <a:pt x="67293" y="89499"/>
                </a:lnTo>
                <a:lnTo>
                  <a:pt x="67058" y="89493"/>
                </a:lnTo>
                <a:lnTo>
                  <a:pt x="66838" y="89474"/>
                </a:lnTo>
                <a:lnTo>
                  <a:pt x="65943" y="89381"/>
                </a:lnTo>
                <a:lnTo>
                  <a:pt x="65048" y="89282"/>
                </a:lnTo>
                <a:lnTo>
                  <a:pt x="63272" y="89077"/>
                </a:lnTo>
                <a:lnTo>
                  <a:pt x="61482" y="88860"/>
                </a:lnTo>
                <a:lnTo>
                  <a:pt x="59706" y="88637"/>
                </a:lnTo>
                <a:lnTo>
                  <a:pt x="56156" y="88171"/>
                </a:lnTo>
                <a:lnTo>
                  <a:pt x="54365" y="87942"/>
                </a:lnTo>
                <a:lnTo>
                  <a:pt x="52575" y="87706"/>
                </a:lnTo>
                <a:lnTo>
                  <a:pt x="56097" y="85926"/>
                </a:lnTo>
                <a:lnTo>
                  <a:pt x="59501" y="84201"/>
                </a:lnTo>
                <a:lnTo>
                  <a:pt x="61174" y="83357"/>
                </a:lnTo>
                <a:lnTo>
                  <a:pt x="62861" y="82532"/>
                </a:lnTo>
                <a:lnTo>
                  <a:pt x="64534" y="81713"/>
                </a:lnTo>
                <a:lnTo>
                  <a:pt x="66221" y="80901"/>
                </a:lnTo>
                <a:lnTo>
                  <a:pt x="66398" y="80833"/>
                </a:lnTo>
                <a:lnTo>
                  <a:pt x="66574" y="80764"/>
                </a:lnTo>
                <a:lnTo>
                  <a:pt x="66779" y="80702"/>
                </a:lnTo>
                <a:lnTo>
                  <a:pt x="67014" y="80646"/>
                </a:lnTo>
                <a:lnTo>
                  <a:pt x="67249" y="80591"/>
                </a:lnTo>
                <a:lnTo>
                  <a:pt x="67498" y="80541"/>
                </a:lnTo>
                <a:lnTo>
                  <a:pt x="67762" y="80498"/>
                </a:lnTo>
                <a:lnTo>
                  <a:pt x="68041" y="80460"/>
                </a:lnTo>
                <a:lnTo>
                  <a:pt x="68320" y="80423"/>
                </a:lnTo>
                <a:lnTo>
                  <a:pt x="68599" y="80398"/>
                </a:lnTo>
                <a:lnTo>
                  <a:pt x="68877" y="80374"/>
                </a:lnTo>
                <a:lnTo>
                  <a:pt x="69141" y="80361"/>
                </a:lnTo>
                <a:lnTo>
                  <a:pt x="69420" y="80355"/>
                </a:lnTo>
                <a:lnTo>
                  <a:pt x="69684" y="80349"/>
                </a:lnTo>
                <a:close/>
                <a:moveTo>
                  <a:pt x="95378" y="82433"/>
                </a:moveTo>
                <a:lnTo>
                  <a:pt x="97769" y="82570"/>
                </a:lnTo>
                <a:lnTo>
                  <a:pt x="100161" y="82706"/>
                </a:lnTo>
                <a:lnTo>
                  <a:pt x="102553" y="82849"/>
                </a:lnTo>
                <a:lnTo>
                  <a:pt x="104945" y="83004"/>
                </a:lnTo>
                <a:lnTo>
                  <a:pt x="109772" y="83308"/>
                </a:lnTo>
                <a:lnTo>
                  <a:pt x="114629" y="83624"/>
                </a:lnTo>
                <a:lnTo>
                  <a:pt x="100880" y="92545"/>
                </a:lnTo>
                <a:lnTo>
                  <a:pt x="79648" y="90727"/>
                </a:lnTo>
                <a:lnTo>
                  <a:pt x="86251" y="86769"/>
                </a:lnTo>
                <a:lnTo>
                  <a:pt x="87850" y="85826"/>
                </a:lnTo>
                <a:lnTo>
                  <a:pt x="89435" y="84890"/>
                </a:lnTo>
                <a:lnTo>
                  <a:pt x="91005" y="83959"/>
                </a:lnTo>
                <a:lnTo>
                  <a:pt x="92604" y="83041"/>
                </a:lnTo>
                <a:lnTo>
                  <a:pt x="92707" y="82979"/>
                </a:lnTo>
                <a:lnTo>
                  <a:pt x="92839" y="82917"/>
                </a:lnTo>
                <a:lnTo>
                  <a:pt x="92986" y="82861"/>
                </a:lnTo>
                <a:lnTo>
                  <a:pt x="93147" y="82799"/>
                </a:lnTo>
                <a:lnTo>
                  <a:pt x="93323" y="82743"/>
                </a:lnTo>
                <a:lnTo>
                  <a:pt x="93499" y="82694"/>
                </a:lnTo>
                <a:lnTo>
                  <a:pt x="93675" y="82644"/>
                </a:lnTo>
                <a:lnTo>
                  <a:pt x="93866" y="82601"/>
                </a:lnTo>
                <a:lnTo>
                  <a:pt x="94072" y="82557"/>
                </a:lnTo>
                <a:lnTo>
                  <a:pt x="94262" y="82520"/>
                </a:lnTo>
                <a:lnTo>
                  <a:pt x="94453" y="82489"/>
                </a:lnTo>
                <a:lnTo>
                  <a:pt x="94659" y="82464"/>
                </a:lnTo>
                <a:lnTo>
                  <a:pt x="94849" y="82446"/>
                </a:lnTo>
                <a:lnTo>
                  <a:pt x="95025" y="82433"/>
                </a:lnTo>
                <a:close/>
                <a:moveTo>
                  <a:pt x="130403" y="84257"/>
                </a:moveTo>
                <a:lnTo>
                  <a:pt x="132487" y="84307"/>
                </a:lnTo>
                <a:lnTo>
                  <a:pt x="134570" y="84362"/>
                </a:lnTo>
                <a:lnTo>
                  <a:pt x="136683" y="84424"/>
                </a:lnTo>
                <a:lnTo>
                  <a:pt x="138796" y="84499"/>
                </a:lnTo>
                <a:lnTo>
                  <a:pt x="143125" y="84660"/>
                </a:lnTo>
                <a:lnTo>
                  <a:pt x="147600" y="84821"/>
                </a:lnTo>
                <a:lnTo>
                  <a:pt x="144710" y="86831"/>
                </a:lnTo>
                <a:lnTo>
                  <a:pt x="141966" y="88742"/>
                </a:lnTo>
                <a:lnTo>
                  <a:pt x="140616" y="89666"/>
                </a:lnTo>
                <a:lnTo>
                  <a:pt x="139280" y="90572"/>
                </a:lnTo>
                <a:lnTo>
                  <a:pt x="137930" y="91465"/>
                </a:lnTo>
                <a:lnTo>
                  <a:pt x="136580" y="92353"/>
                </a:lnTo>
                <a:lnTo>
                  <a:pt x="136419" y="92452"/>
                </a:lnTo>
                <a:lnTo>
                  <a:pt x="136243" y="92545"/>
                </a:lnTo>
                <a:lnTo>
                  <a:pt x="136038" y="92638"/>
                </a:lnTo>
                <a:lnTo>
                  <a:pt x="135832" y="92731"/>
                </a:lnTo>
                <a:lnTo>
                  <a:pt x="135597" y="92824"/>
                </a:lnTo>
                <a:lnTo>
                  <a:pt x="135348" y="92911"/>
                </a:lnTo>
                <a:lnTo>
                  <a:pt x="135098" y="92992"/>
                </a:lnTo>
                <a:lnTo>
                  <a:pt x="134834" y="93072"/>
                </a:lnTo>
                <a:lnTo>
                  <a:pt x="134570" y="93140"/>
                </a:lnTo>
                <a:lnTo>
                  <a:pt x="134291" y="93209"/>
                </a:lnTo>
                <a:lnTo>
                  <a:pt x="134027" y="93265"/>
                </a:lnTo>
                <a:lnTo>
                  <a:pt x="133749" y="93314"/>
                </a:lnTo>
                <a:lnTo>
                  <a:pt x="133470" y="93358"/>
                </a:lnTo>
                <a:lnTo>
                  <a:pt x="133206" y="93389"/>
                </a:lnTo>
                <a:lnTo>
                  <a:pt x="132941" y="93407"/>
                </a:lnTo>
                <a:lnTo>
                  <a:pt x="132677" y="93420"/>
                </a:lnTo>
                <a:lnTo>
                  <a:pt x="129860" y="93451"/>
                </a:lnTo>
                <a:lnTo>
                  <a:pt x="127013" y="93469"/>
                </a:lnTo>
                <a:lnTo>
                  <a:pt x="124137" y="93475"/>
                </a:lnTo>
                <a:lnTo>
                  <a:pt x="121203" y="93482"/>
                </a:lnTo>
                <a:lnTo>
                  <a:pt x="115099" y="93475"/>
                </a:lnTo>
                <a:lnTo>
                  <a:pt x="108584" y="93469"/>
                </a:lnTo>
                <a:lnTo>
                  <a:pt x="118400" y="88984"/>
                </a:lnTo>
                <a:lnTo>
                  <a:pt x="122832" y="86974"/>
                </a:lnTo>
                <a:lnTo>
                  <a:pt x="124988" y="86000"/>
                </a:lnTo>
                <a:lnTo>
                  <a:pt x="127131" y="85039"/>
                </a:lnTo>
                <a:lnTo>
                  <a:pt x="127483" y="84896"/>
                </a:lnTo>
                <a:lnTo>
                  <a:pt x="127850" y="84759"/>
                </a:lnTo>
                <a:lnTo>
                  <a:pt x="128261" y="84623"/>
                </a:lnTo>
                <a:lnTo>
                  <a:pt x="128466" y="84561"/>
                </a:lnTo>
                <a:lnTo>
                  <a:pt x="128686" y="84499"/>
                </a:lnTo>
                <a:lnTo>
                  <a:pt x="128906" y="84449"/>
                </a:lnTo>
                <a:lnTo>
                  <a:pt x="129126" y="84400"/>
                </a:lnTo>
                <a:lnTo>
                  <a:pt x="129347" y="84356"/>
                </a:lnTo>
                <a:lnTo>
                  <a:pt x="129567" y="84319"/>
                </a:lnTo>
                <a:lnTo>
                  <a:pt x="129787" y="84288"/>
                </a:lnTo>
                <a:lnTo>
                  <a:pt x="129992" y="84269"/>
                </a:lnTo>
                <a:lnTo>
                  <a:pt x="130198" y="84257"/>
                </a:lnTo>
                <a:close/>
                <a:moveTo>
                  <a:pt x="161026" y="85225"/>
                </a:moveTo>
                <a:lnTo>
                  <a:pt x="161246" y="85231"/>
                </a:lnTo>
                <a:lnTo>
                  <a:pt x="163213" y="85274"/>
                </a:lnTo>
                <a:lnTo>
                  <a:pt x="165179" y="85330"/>
                </a:lnTo>
                <a:lnTo>
                  <a:pt x="167160" y="85392"/>
                </a:lnTo>
                <a:lnTo>
                  <a:pt x="169141" y="85454"/>
                </a:lnTo>
                <a:lnTo>
                  <a:pt x="173176" y="85597"/>
                </a:lnTo>
                <a:lnTo>
                  <a:pt x="177314" y="85746"/>
                </a:lnTo>
                <a:lnTo>
                  <a:pt x="176551" y="86298"/>
                </a:lnTo>
                <a:lnTo>
                  <a:pt x="175788" y="86838"/>
                </a:lnTo>
                <a:lnTo>
                  <a:pt x="174335" y="87867"/>
                </a:lnTo>
                <a:lnTo>
                  <a:pt x="173646" y="88370"/>
                </a:lnTo>
                <a:lnTo>
                  <a:pt x="172971" y="88872"/>
                </a:lnTo>
                <a:lnTo>
                  <a:pt x="172325" y="89369"/>
                </a:lnTo>
                <a:lnTo>
                  <a:pt x="171709" y="89865"/>
                </a:lnTo>
                <a:lnTo>
                  <a:pt x="171107" y="90374"/>
                </a:lnTo>
                <a:lnTo>
                  <a:pt x="170520" y="90889"/>
                </a:lnTo>
                <a:lnTo>
                  <a:pt x="169977" y="91397"/>
                </a:lnTo>
                <a:lnTo>
                  <a:pt x="169449" y="91900"/>
                </a:lnTo>
                <a:lnTo>
                  <a:pt x="168436" y="92874"/>
                </a:lnTo>
                <a:lnTo>
                  <a:pt x="167967" y="93339"/>
                </a:lnTo>
                <a:lnTo>
                  <a:pt x="167512" y="93773"/>
                </a:lnTo>
                <a:lnTo>
                  <a:pt x="144886" y="93773"/>
                </a:lnTo>
                <a:lnTo>
                  <a:pt x="148261" y="91645"/>
                </a:lnTo>
                <a:lnTo>
                  <a:pt x="151503" y="89617"/>
                </a:lnTo>
                <a:lnTo>
                  <a:pt x="153088" y="88624"/>
                </a:lnTo>
                <a:lnTo>
                  <a:pt x="154658" y="87650"/>
                </a:lnTo>
                <a:lnTo>
                  <a:pt x="156243" y="86689"/>
                </a:lnTo>
                <a:lnTo>
                  <a:pt x="157828" y="85740"/>
                </a:lnTo>
                <a:lnTo>
                  <a:pt x="157960" y="85671"/>
                </a:lnTo>
                <a:lnTo>
                  <a:pt x="158092" y="85616"/>
                </a:lnTo>
                <a:lnTo>
                  <a:pt x="158268" y="85560"/>
                </a:lnTo>
                <a:lnTo>
                  <a:pt x="158444" y="85510"/>
                </a:lnTo>
                <a:lnTo>
                  <a:pt x="158649" y="85460"/>
                </a:lnTo>
                <a:lnTo>
                  <a:pt x="158869" y="85417"/>
                </a:lnTo>
                <a:lnTo>
                  <a:pt x="159089" y="85380"/>
                </a:lnTo>
                <a:lnTo>
                  <a:pt x="159324" y="85343"/>
                </a:lnTo>
                <a:lnTo>
                  <a:pt x="159574" y="85312"/>
                </a:lnTo>
                <a:lnTo>
                  <a:pt x="159823" y="85287"/>
                </a:lnTo>
                <a:lnTo>
                  <a:pt x="160073" y="85268"/>
                </a:lnTo>
                <a:lnTo>
                  <a:pt x="160307" y="85250"/>
                </a:lnTo>
                <a:lnTo>
                  <a:pt x="160557" y="85237"/>
                </a:lnTo>
                <a:lnTo>
                  <a:pt x="160792" y="85231"/>
                </a:lnTo>
                <a:lnTo>
                  <a:pt x="161026" y="85225"/>
                </a:lnTo>
                <a:close/>
                <a:moveTo>
                  <a:pt x="343197" y="86199"/>
                </a:moveTo>
                <a:lnTo>
                  <a:pt x="353556" y="86205"/>
                </a:lnTo>
                <a:lnTo>
                  <a:pt x="347775" y="90485"/>
                </a:lnTo>
                <a:lnTo>
                  <a:pt x="346440" y="91465"/>
                </a:lnTo>
                <a:lnTo>
                  <a:pt x="345134" y="92427"/>
                </a:lnTo>
                <a:lnTo>
                  <a:pt x="343828" y="93370"/>
                </a:lnTo>
                <a:lnTo>
                  <a:pt x="342522" y="94301"/>
                </a:lnTo>
                <a:lnTo>
                  <a:pt x="342434" y="94363"/>
                </a:lnTo>
                <a:lnTo>
                  <a:pt x="342316" y="94425"/>
                </a:lnTo>
                <a:lnTo>
                  <a:pt x="342184" y="94487"/>
                </a:lnTo>
                <a:lnTo>
                  <a:pt x="342052" y="94542"/>
                </a:lnTo>
                <a:lnTo>
                  <a:pt x="341906" y="94605"/>
                </a:lnTo>
                <a:lnTo>
                  <a:pt x="341744" y="94660"/>
                </a:lnTo>
                <a:lnTo>
                  <a:pt x="341568" y="94710"/>
                </a:lnTo>
                <a:lnTo>
                  <a:pt x="341392" y="94760"/>
                </a:lnTo>
                <a:lnTo>
                  <a:pt x="341216" y="94803"/>
                </a:lnTo>
                <a:lnTo>
                  <a:pt x="341025" y="94846"/>
                </a:lnTo>
                <a:lnTo>
                  <a:pt x="340849" y="94884"/>
                </a:lnTo>
                <a:lnTo>
                  <a:pt x="340658" y="94915"/>
                </a:lnTo>
                <a:lnTo>
                  <a:pt x="340482" y="94939"/>
                </a:lnTo>
                <a:lnTo>
                  <a:pt x="340291" y="94958"/>
                </a:lnTo>
                <a:lnTo>
                  <a:pt x="340130" y="94971"/>
                </a:lnTo>
                <a:lnTo>
                  <a:pt x="339954" y="94977"/>
                </a:lnTo>
                <a:lnTo>
                  <a:pt x="336608" y="94989"/>
                </a:lnTo>
                <a:lnTo>
                  <a:pt x="333278" y="95002"/>
                </a:lnTo>
                <a:lnTo>
                  <a:pt x="326616" y="95008"/>
                </a:lnTo>
                <a:lnTo>
                  <a:pt x="320013" y="95008"/>
                </a:lnTo>
                <a:lnTo>
                  <a:pt x="313498" y="95002"/>
                </a:lnTo>
                <a:lnTo>
                  <a:pt x="321920" y="90988"/>
                </a:lnTo>
                <a:lnTo>
                  <a:pt x="326249" y="88934"/>
                </a:lnTo>
                <a:lnTo>
                  <a:pt x="328435" y="87905"/>
                </a:lnTo>
                <a:lnTo>
                  <a:pt x="330636" y="86875"/>
                </a:lnTo>
                <a:lnTo>
                  <a:pt x="330915" y="86757"/>
                </a:lnTo>
                <a:lnTo>
                  <a:pt x="331223" y="86639"/>
                </a:lnTo>
                <a:lnTo>
                  <a:pt x="331575" y="86534"/>
                </a:lnTo>
                <a:lnTo>
                  <a:pt x="331752" y="86484"/>
                </a:lnTo>
                <a:lnTo>
                  <a:pt x="331942" y="86434"/>
                </a:lnTo>
                <a:lnTo>
                  <a:pt x="332133" y="86397"/>
                </a:lnTo>
                <a:lnTo>
                  <a:pt x="332324" y="86354"/>
                </a:lnTo>
                <a:lnTo>
                  <a:pt x="332515" y="86323"/>
                </a:lnTo>
                <a:lnTo>
                  <a:pt x="332705" y="86292"/>
                </a:lnTo>
                <a:lnTo>
                  <a:pt x="332911" y="86267"/>
                </a:lnTo>
                <a:lnTo>
                  <a:pt x="333101" y="86248"/>
                </a:lnTo>
                <a:lnTo>
                  <a:pt x="333278" y="86236"/>
                </a:lnTo>
                <a:lnTo>
                  <a:pt x="333468" y="86236"/>
                </a:lnTo>
                <a:lnTo>
                  <a:pt x="335875" y="86217"/>
                </a:lnTo>
                <a:lnTo>
                  <a:pt x="338296" y="86205"/>
                </a:lnTo>
                <a:lnTo>
                  <a:pt x="340732" y="86199"/>
                </a:lnTo>
                <a:close/>
                <a:moveTo>
                  <a:pt x="210344" y="85938"/>
                </a:moveTo>
                <a:lnTo>
                  <a:pt x="206382" y="88258"/>
                </a:lnTo>
                <a:lnTo>
                  <a:pt x="202728" y="90398"/>
                </a:lnTo>
                <a:lnTo>
                  <a:pt x="200982" y="91422"/>
                </a:lnTo>
                <a:lnTo>
                  <a:pt x="199265" y="92415"/>
                </a:lnTo>
                <a:lnTo>
                  <a:pt x="197549" y="93395"/>
                </a:lnTo>
                <a:lnTo>
                  <a:pt x="195832" y="94356"/>
                </a:lnTo>
                <a:lnTo>
                  <a:pt x="195670" y="94437"/>
                </a:lnTo>
                <a:lnTo>
                  <a:pt x="195509" y="94511"/>
                </a:lnTo>
                <a:lnTo>
                  <a:pt x="195303" y="94592"/>
                </a:lnTo>
                <a:lnTo>
                  <a:pt x="195098" y="94667"/>
                </a:lnTo>
                <a:lnTo>
                  <a:pt x="194878" y="94735"/>
                </a:lnTo>
                <a:lnTo>
                  <a:pt x="194643" y="94803"/>
                </a:lnTo>
                <a:lnTo>
                  <a:pt x="194408" y="94865"/>
                </a:lnTo>
                <a:lnTo>
                  <a:pt x="194159" y="94921"/>
                </a:lnTo>
                <a:lnTo>
                  <a:pt x="193895" y="94971"/>
                </a:lnTo>
                <a:lnTo>
                  <a:pt x="193645" y="95020"/>
                </a:lnTo>
                <a:lnTo>
                  <a:pt x="193381" y="95057"/>
                </a:lnTo>
                <a:lnTo>
                  <a:pt x="193117" y="95095"/>
                </a:lnTo>
                <a:lnTo>
                  <a:pt x="192868" y="95119"/>
                </a:lnTo>
                <a:lnTo>
                  <a:pt x="192618" y="95138"/>
                </a:lnTo>
                <a:lnTo>
                  <a:pt x="192369" y="95150"/>
                </a:lnTo>
                <a:lnTo>
                  <a:pt x="192134" y="95150"/>
                </a:lnTo>
                <a:lnTo>
                  <a:pt x="190006" y="95107"/>
                </a:lnTo>
                <a:lnTo>
                  <a:pt x="187864" y="95057"/>
                </a:lnTo>
                <a:lnTo>
                  <a:pt x="185707" y="94995"/>
                </a:lnTo>
                <a:lnTo>
                  <a:pt x="183521" y="94927"/>
                </a:lnTo>
                <a:lnTo>
                  <a:pt x="179060" y="94772"/>
                </a:lnTo>
                <a:lnTo>
                  <a:pt x="174423" y="94611"/>
                </a:lnTo>
                <a:lnTo>
                  <a:pt x="181554" y="90361"/>
                </a:lnTo>
                <a:lnTo>
                  <a:pt x="185032" y="88295"/>
                </a:lnTo>
                <a:lnTo>
                  <a:pt x="186764" y="87272"/>
                </a:lnTo>
                <a:lnTo>
                  <a:pt x="188495" y="86254"/>
                </a:lnTo>
                <a:lnTo>
                  <a:pt x="188568" y="86217"/>
                </a:lnTo>
                <a:lnTo>
                  <a:pt x="188656" y="86186"/>
                </a:lnTo>
                <a:lnTo>
                  <a:pt x="188759" y="86149"/>
                </a:lnTo>
                <a:lnTo>
                  <a:pt x="188862" y="86124"/>
                </a:lnTo>
                <a:lnTo>
                  <a:pt x="188979" y="86093"/>
                </a:lnTo>
                <a:lnTo>
                  <a:pt x="189111" y="86068"/>
                </a:lnTo>
                <a:lnTo>
                  <a:pt x="189375" y="86025"/>
                </a:lnTo>
                <a:lnTo>
                  <a:pt x="189669" y="85994"/>
                </a:lnTo>
                <a:lnTo>
                  <a:pt x="189962" y="85969"/>
                </a:lnTo>
                <a:lnTo>
                  <a:pt x="190256" y="85957"/>
                </a:lnTo>
                <a:lnTo>
                  <a:pt x="190535" y="85951"/>
                </a:lnTo>
                <a:lnTo>
                  <a:pt x="195171" y="85938"/>
                </a:lnTo>
                <a:close/>
                <a:moveTo>
                  <a:pt x="460115" y="88891"/>
                </a:moveTo>
                <a:lnTo>
                  <a:pt x="460716" y="88897"/>
                </a:lnTo>
                <a:lnTo>
                  <a:pt x="461303" y="88910"/>
                </a:lnTo>
                <a:lnTo>
                  <a:pt x="461919" y="88928"/>
                </a:lnTo>
                <a:lnTo>
                  <a:pt x="462536" y="88959"/>
                </a:lnTo>
                <a:lnTo>
                  <a:pt x="463152" y="88996"/>
                </a:lnTo>
                <a:lnTo>
                  <a:pt x="463783" y="89040"/>
                </a:lnTo>
                <a:lnTo>
                  <a:pt x="464429" y="89090"/>
                </a:lnTo>
                <a:lnTo>
                  <a:pt x="465074" y="89152"/>
                </a:lnTo>
                <a:lnTo>
                  <a:pt x="465734" y="89220"/>
                </a:lnTo>
                <a:lnTo>
                  <a:pt x="466395" y="89294"/>
                </a:lnTo>
                <a:lnTo>
                  <a:pt x="467070" y="89381"/>
                </a:lnTo>
                <a:lnTo>
                  <a:pt x="467759" y="89474"/>
                </a:lnTo>
                <a:lnTo>
                  <a:pt x="468464" y="89573"/>
                </a:lnTo>
                <a:lnTo>
                  <a:pt x="465999" y="90975"/>
                </a:lnTo>
                <a:lnTo>
                  <a:pt x="463504" y="92396"/>
                </a:lnTo>
                <a:lnTo>
                  <a:pt x="462257" y="93103"/>
                </a:lnTo>
                <a:lnTo>
                  <a:pt x="460980" y="93810"/>
                </a:lnTo>
                <a:lnTo>
                  <a:pt x="459704" y="94518"/>
                </a:lnTo>
                <a:lnTo>
                  <a:pt x="458398" y="95219"/>
                </a:lnTo>
                <a:lnTo>
                  <a:pt x="458280" y="95274"/>
                </a:lnTo>
                <a:lnTo>
                  <a:pt x="458148" y="95330"/>
                </a:lnTo>
                <a:lnTo>
                  <a:pt x="458002" y="95380"/>
                </a:lnTo>
                <a:lnTo>
                  <a:pt x="457825" y="95430"/>
                </a:lnTo>
                <a:lnTo>
                  <a:pt x="457649" y="95473"/>
                </a:lnTo>
                <a:lnTo>
                  <a:pt x="457459" y="95516"/>
                </a:lnTo>
                <a:lnTo>
                  <a:pt x="457268" y="95554"/>
                </a:lnTo>
                <a:lnTo>
                  <a:pt x="457062" y="95585"/>
                </a:lnTo>
                <a:lnTo>
                  <a:pt x="456857" y="95616"/>
                </a:lnTo>
                <a:lnTo>
                  <a:pt x="456652" y="95641"/>
                </a:lnTo>
                <a:lnTo>
                  <a:pt x="456226" y="95684"/>
                </a:lnTo>
                <a:lnTo>
                  <a:pt x="455801" y="95709"/>
                </a:lnTo>
                <a:lnTo>
                  <a:pt x="455595" y="95721"/>
                </a:lnTo>
                <a:lnTo>
                  <a:pt x="455404" y="95721"/>
                </a:lnTo>
                <a:lnTo>
                  <a:pt x="453218" y="95740"/>
                </a:lnTo>
                <a:lnTo>
                  <a:pt x="451032" y="95746"/>
                </a:lnTo>
                <a:lnTo>
                  <a:pt x="448831" y="95752"/>
                </a:lnTo>
                <a:lnTo>
                  <a:pt x="446615" y="95752"/>
                </a:lnTo>
                <a:lnTo>
                  <a:pt x="437429" y="95746"/>
                </a:lnTo>
                <a:lnTo>
                  <a:pt x="438163" y="95299"/>
                </a:lnTo>
                <a:lnTo>
                  <a:pt x="438897" y="94859"/>
                </a:lnTo>
                <a:lnTo>
                  <a:pt x="439645" y="94425"/>
                </a:lnTo>
                <a:lnTo>
                  <a:pt x="440393" y="94009"/>
                </a:lnTo>
                <a:lnTo>
                  <a:pt x="441156" y="93593"/>
                </a:lnTo>
                <a:lnTo>
                  <a:pt x="441919" y="93196"/>
                </a:lnTo>
                <a:lnTo>
                  <a:pt x="442697" y="92805"/>
                </a:lnTo>
                <a:lnTo>
                  <a:pt x="443475" y="92433"/>
                </a:lnTo>
                <a:lnTo>
                  <a:pt x="444267" y="92073"/>
                </a:lnTo>
                <a:lnTo>
                  <a:pt x="445074" y="91726"/>
                </a:lnTo>
                <a:lnTo>
                  <a:pt x="445485" y="91559"/>
                </a:lnTo>
                <a:lnTo>
                  <a:pt x="445896" y="91397"/>
                </a:lnTo>
                <a:lnTo>
                  <a:pt x="446322" y="91242"/>
                </a:lnTo>
                <a:lnTo>
                  <a:pt x="446747" y="91087"/>
                </a:lnTo>
                <a:lnTo>
                  <a:pt x="447173" y="90932"/>
                </a:lnTo>
                <a:lnTo>
                  <a:pt x="447598" y="90789"/>
                </a:lnTo>
                <a:lnTo>
                  <a:pt x="448024" y="90647"/>
                </a:lnTo>
                <a:lnTo>
                  <a:pt x="448464" y="90510"/>
                </a:lnTo>
                <a:lnTo>
                  <a:pt x="448904" y="90380"/>
                </a:lnTo>
                <a:lnTo>
                  <a:pt x="449359" y="90250"/>
                </a:lnTo>
                <a:lnTo>
                  <a:pt x="449814" y="90126"/>
                </a:lnTo>
                <a:lnTo>
                  <a:pt x="450269" y="90014"/>
                </a:lnTo>
                <a:lnTo>
                  <a:pt x="450724" y="89902"/>
                </a:lnTo>
                <a:lnTo>
                  <a:pt x="451193" y="89791"/>
                </a:lnTo>
                <a:lnTo>
                  <a:pt x="451677" y="89691"/>
                </a:lnTo>
                <a:lnTo>
                  <a:pt x="452147" y="89598"/>
                </a:lnTo>
                <a:lnTo>
                  <a:pt x="452631" y="89505"/>
                </a:lnTo>
                <a:lnTo>
                  <a:pt x="453130" y="89418"/>
                </a:lnTo>
                <a:lnTo>
                  <a:pt x="453629" y="89344"/>
                </a:lnTo>
                <a:lnTo>
                  <a:pt x="454128" y="89269"/>
                </a:lnTo>
                <a:lnTo>
                  <a:pt x="454641" y="89201"/>
                </a:lnTo>
                <a:lnTo>
                  <a:pt x="455155" y="89139"/>
                </a:lnTo>
                <a:lnTo>
                  <a:pt x="455683" y="89090"/>
                </a:lnTo>
                <a:lnTo>
                  <a:pt x="456211" y="89040"/>
                </a:lnTo>
                <a:lnTo>
                  <a:pt x="456740" y="88996"/>
                </a:lnTo>
                <a:lnTo>
                  <a:pt x="457283" y="88959"/>
                </a:lnTo>
                <a:lnTo>
                  <a:pt x="457840" y="88934"/>
                </a:lnTo>
                <a:lnTo>
                  <a:pt x="458398" y="88910"/>
                </a:lnTo>
                <a:lnTo>
                  <a:pt x="458970" y="88897"/>
                </a:lnTo>
                <a:lnTo>
                  <a:pt x="459542" y="88891"/>
                </a:lnTo>
                <a:close/>
                <a:moveTo>
                  <a:pt x="553467" y="87259"/>
                </a:moveTo>
                <a:lnTo>
                  <a:pt x="554098" y="87278"/>
                </a:lnTo>
                <a:lnTo>
                  <a:pt x="554714" y="87303"/>
                </a:lnTo>
                <a:lnTo>
                  <a:pt x="555330" y="87340"/>
                </a:lnTo>
                <a:lnTo>
                  <a:pt x="555961" y="87390"/>
                </a:lnTo>
                <a:lnTo>
                  <a:pt x="556592" y="87439"/>
                </a:lnTo>
                <a:lnTo>
                  <a:pt x="557208" y="87501"/>
                </a:lnTo>
                <a:lnTo>
                  <a:pt x="557854" y="87570"/>
                </a:lnTo>
                <a:lnTo>
                  <a:pt x="558485" y="87644"/>
                </a:lnTo>
                <a:lnTo>
                  <a:pt x="559791" y="87805"/>
                </a:lnTo>
                <a:lnTo>
                  <a:pt x="561112" y="87973"/>
                </a:lnTo>
                <a:lnTo>
                  <a:pt x="562476" y="88147"/>
                </a:lnTo>
                <a:lnTo>
                  <a:pt x="563181" y="88227"/>
                </a:lnTo>
                <a:lnTo>
                  <a:pt x="563900" y="88308"/>
                </a:lnTo>
                <a:lnTo>
                  <a:pt x="559454" y="91807"/>
                </a:lnTo>
                <a:lnTo>
                  <a:pt x="558368" y="92657"/>
                </a:lnTo>
                <a:lnTo>
                  <a:pt x="557267" y="93506"/>
                </a:lnTo>
                <a:lnTo>
                  <a:pt x="556181" y="94350"/>
                </a:lnTo>
                <a:lnTo>
                  <a:pt x="555066" y="95188"/>
                </a:lnTo>
                <a:lnTo>
                  <a:pt x="554993" y="95237"/>
                </a:lnTo>
                <a:lnTo>
                  <a:pt x="554890" y="95293"/>
                </a:lnTo>
                <a:lnTo>
                  <a:pt x="554773" y="95349"/>
                </a:lnTo>
                <a:lnTo>
                  <a:pt x="554655" y="95399"/>
                </a:lnTo>
                <a:lnTo>
                  <a:pt x="554509" y="95448"/>
                </a:lnTo>
                <a:lnTo>
                  <a:pt x="554377" y="95498"/>
                </a:lnTo>
                <a:lnTo>
                  <a:pt x="554215" y="95541"/>
                </a:lnTo>
                <a:lnTo>
                  <a:pt x="554054" y="95585"/>
                </a:lnTo>
                <a:lnTo>
                  <a:pt x="553892" y="95622"/>
                </a:lnTo>
                <a:lnTo>
                  <a:pt x="553731" y="95653"/>
                </a:lnTo>
                <a:lnTo>
                  <a:pt x="553555" y="95684"/>
                </a:lnTo>
                <a:lnTo>
                  <a:pt x="553393" y="95709"/>
                </a:lnTo>
                <a:lnTo>
                  <a:pt x="553232" y="95727"/>
                </a:lnTo>
                <a:lnTo>
                  <a:pt x="553071" y="95740"/>
                </a:lnTo>
                <a:lnTo>
                  <a:pt x="552909" y="95752"/>
                </a:lnTo>
                <a:lnTo>
                  <a:pt x="552762" y="95752"/>
                </a:lnTo>
                <a:lnTo>
                  <a:pt x="550914" y="95696"/>
                </a:lnTo>
                <a:lnTo>
                  <a:pt x="549065" y="95641"/>
                </a:lnTo>
                <a:lnTo>
                  <a:pt x="547231" y="95578"/>
                </a:lnTo>
                <a:lnTo>
                  <a:pt x="545411" y="95510"/>
                </a:lnTo>
                <a:lnTo>
                  <a:pt x="541875" y="95374"/>
                </a:lnTo>
                <a:lnTo>
                  <a:pt x="538500" y="95250"/>
                </a:lnTo>
                <a:lnTo>
                  <a:pt x="539615" y="94363"/>
                </a:lnTo>
                <a:lnTo>
                  <a:pt x="540701" y="93482"/>
                </a:lnTo>
                <a:lnTo>
                  <a:pt x="541772" y="92613"/>
                </a:lnTo>
                <a:lnTo>
                  <a:pt x="542829" y="91751"/>
                </a:lnTo>
                <a:lnTo>
                  <a:pt x="543914" y="90907"/>
                </a:lnTo>
                <a:lnTo>
                  <a:pt x="544457" y="90485"/>
                </a:lnTo>
                <a:lnTo>
                  <a:pt x="545015" y="90076"/>
                </a:lnTo>
                <a:lnTo>
                  <a:pt x="545587" y="89660"/>
                </a:lnTo>
                <a:lnTo>
                  <a:pt x="546159" y="89257"/>
                </a:lnTo>
                <a:lnTo>
                  <a:pt x="546746" y="88854"/>
                </a:lnTo>
                <a:lnTo>
                  <a:pt x="547363" y="88457"/>
                </a:lnTo>
                <a:lnTo>
                  <a:pt x="547465" y="88389"/>
                </a:lnTo>
                <a:lnTo>
                  <a:pt x="547583" y="88326"/>
                </a:lnTo>
                <a:lnTo>
                  <a:pt x="547715" y="88264"/>
                </a:lnTo>
                <a:lnTo>
                  <a:pt x="547847" y="88202"/>
                </a:lnTo>
                <a:lnTo>
                  <a:pt x="548140" y="88085"/>
                </a:lnTo>
                <a:lnTo>
                  <a:pt x="548478" y="87973"/>
                </a:lnTo>
                <a:lnTo>
                  <a:pt x="548845" y="87861"/>
                </a:lnTo>
                <a:lnTo>
                  <a:pt x="549226" y="87762"/>
                </a:lnTo>
                <a:lnTo>
                  <a:pt x="549622" y="87669"/>
                </a:lnTo>
                <a:lnTo>
                  <a:pt x="550048" y="87588"/>
                </a:lnTo>
                <a:lnTo>
                  <a:pt x="550473" y="87508"/>
                </a:lnTo>
                <a:lnTo>
                  <a:pt x="550914" y="87439"/>
                </a:lnTo>
                <a:lnTo>
                  <a:pt x="551354" y="87384"/>
                </a:lnTo>
                <a:lnTo>
                  <a:pt x="551794" y="87334"/>
                </a:lnTo>
                <a:lnTo>
                  <a:pt x="552234" y="87297"/>
                </a:lnTo>
                <a:lnTo>
                  <a:pt x="552660" y="87272"/>
                </a:lnTo>
                <a:lnTo>
                  <a:pt x="553071" y="87259"/>
                </a:lnTo>
                <a:close/>
                <a:moveTo>
                  <a:pt x="309991" y="86199"/>
                </a:moveTo>
                <a:lnTo>
                  <a:pt x="318619" y="86205"/>
                </a:lnTo>
                <a:lnTo>
                  <a:pt x="315567" y="88413"/>
                </a:lnTo>
                <a:lnTo>
                  <a:pt x="312632" y="90529"/>
                </a:lnTo>
                <a:lnTo>
                  <a:pt x="311179" y="91559"/>
                </a:lnTo>
                <a:lnTo>
                  <a:pt x="309756" y="92582"/>
                </a:lnTo>
                <a:lnTo>
                  <a:pt x="308318" y="93587"/>
                </a:lnTo>
                <a:lnTo>
                  <a:pt x="306880" y="94592"/>
                </a:lnTo>
                <a:lnTo>
                  <a:pt x="306748" y="94685"/>
                </a:lnTo>
                <a:lnTo>
                  <a:pt x="306587" y="94778"/>
                </a:lnTo>
                <a:lnTo>
                  <a:pt x="306425" y="94871"/>
                </a:lnTo>
                <a:lnTo>
                  <a:pt x="306249" y="94971"/>
                </a:lnTo>
                <a:lnTo>
                  <a:pt x="306058" y="95064"/>
                </a:lnTo>
                <a:lnTo>
                  <a:pt x="305868" y="95157"/>
                </a:lnTo>
                <a:lnTo>
                  <a:pt x="305662" y="95250"/>
                </a:lnTo>
                <a:lnTo>
                  <a:pt x="305442" y="95330"/>
                </a:lnTo>
                <a:lnTo>
                  <a:pt x="305237" y="95411"/>
                </a:lnTo>
                <a:lnTo>
                  <a:pt x="305017" y="95485"/>
                </a:lnTo>
                <a:lnTo>
                  <a:pt x="304796" y="95554"/>
                </a:lnTo>
                <a:lnTo>
                  <a:pt x="304576" y="95609"/>
                </a:lnTo>
                <a:lnTo>
                  <a:pt x="304356" y="95653"/>
                </a:lnTo>
                <a:lnTo>
                  <a:pt x="304136" y="95690"/>
                </a:lnTo>
                <a:lnTo>
                  <a:pt x="303931" y="95715"/>
                </a:lnTo>
                <a:lnTo>
                  <a:pt x="303725" y="95721"/>
                </a:lnTo>
                <a:lnTo>
                  <a:pt x="300908" y="95752"/>
                </a:lnTo>
                <a:lnTo>
                  <a:pt x="298076" y="95771"/>
                </a:lnTo>
                <a:lnTo>
                  <a:pt x="295215" y="95783"/>
                </a:lnTo>
                <a:lnTo>
                  <a:pt x="292339" y="95789"/>
                </a:lnTo>
                <a:lnTo>
                  <a:pt x="286425" y="95783"/>
                </a:lnTo>
                <a:lnTo>
                  <a:pt x="280263" y="95777"/>
                </a:lnTo>
                <a:lnTo>
                  <a:pt x="289815" y="91106"/>
                </a:lnTo>
                <a:lnTo>
                  <a:pt x="294378" y="88897"/>
                </a:lnTo>
                <a:lnTo>
                  <a:pt x="296638" y="87812"/>
                </a:lnTo>
                <a:lnTo>
                  <a:pt x="298898" y="86732"/>
                </a:lnTo>
                <a:lnTo>
                  <a:pt x="299030" y="86676"/>
                </a:lnTo>
                <a:lnTo>
                  <a:pt x="299162" y="86621"/>
                </a:lnTo>
                <a:lnTo>
                  <a:pt x="299323" y="86571"/>
                </a:lnTo>
                <a:lnTo>
                  <a:pt x="299499" y="86521"/>
                </a:lnTo>
                <a:lnTo>
                  <a:pt x="299675" y="86478"/>
                </a:lnTo>
                <a:lnTo>
                  <a:pt x="299866" y="86441"/>
                </a:lnTo>
                <a:lnTo>
                  <a:pt x="300057" y="86403"/>
                </a:lnTo>
                <a:lnTo>
                  <a:pt x="300262" y="86366"/>
                </a:lnTo>
                <a:lnTo>
                  <a:pt x="300468" y="86335"/>
                </a:lnTo>
                <a:lnTo>
                  <a:pt x="300673" y="86310"/>
                </a:lnTo>
                <a:lnTo>
                  <a:pt x="301099" y="86267"/>
                </a:lnTo>
                <a:lnTo>
                  <a:pt x="301510" y="86242"/>
                </a:lnTo>
                <a:lnTo>
                  <a:pt x="301715" y="86230"/>
                </a:lnTo>
                <a:lnTo>
                  <a:pt x="301920" y="86230"/>
                </a:lnTo>
                <a:lnTo>
                  <a:pt x="303916" y="86211"/>
                </a:lnTo>
                <a:lnTo>
                  <a:pt x="305926" y="86205"/>
                </a:lnTo>
                <a:lnTo>
                  <a:pt x="307937" y="86199"/>
                </a:lnTo>
                <a:close/>
                <a:moveTo>
                  <a:pt x="492205" y="89009"/>
                </a:moveTo>
                <a:lnTo>
                  <a:pt x="492763" y="89015"/>
                </a:lnTo>
                <a:lnTo>
                  <a:pt x="493335" y="89027"/>
                </a:lnTo>
                <a:lnTo>
                  <a:pt x="493922" y="89040"/>
                </a:lnTo>
                <a:lnTo>
                  <a:pt x="495125" y="89077"/>
                </a:lnTo>
                <a:lnTo>
                  <a:pt x="496387" y="89133"/>
                </a:lnTo>
                <a:lnTo>
                  <a:pt x="497693" y="89207"/>
                </a:lnTo>
                <a:lnTo>
                  <a:pt x="499058" y="89294"/>
                </a:lnTo>
                <a:lnTo>
                  <a:pt x="500496" y="89394"/>
                </a:lnTo>
                <a:lnTo>
                  <a:pt x="501978" y="89505"/>
                </a:lnTo>
                <a:lnTo>
                  <a:pt x="499865" y="90876"/>
                </a:lnTo>
                <a:lnTo>
                  <a:pt x="497766" y="92229"/>
                </a:lnTo>
                <a:lnTo>
                  <a:pt x="496710" y="92905"/>
                </a:lnTo>
                <a:lnTo>
                  <a:pt x="495654" y="93569"/>
                </a:lnTo>
                <a:lnTo>
                  <a:pt x="494582" y="94232"/>
                </a:lnTo>
                <a:lnTo>
                  <a:pt x="493497" y="94896"/>
                </a:lnTo>
                <a:lnTo>
                  <a:pt x="493350" y="94971"/>
                </a:lnTo>
                <a:lnTo>
                  <a:pt x="493203" y="95045"/>
                </a:lnTo>
                <a:lnTo>
                  <a:pt x="493042" y="95119"/>
                </a:lnTo>
                <a:lnTo>
                  <a:pt x="492866" y="95194"/>
                </a:lnTo>
                <a:lnTo>
                  <a:pt x="492689" y="95268"/>
                </a:lnTo>
                <a:lnTo>
                  <a:pt x="492484" y="95343"/>
                </a:lnTo>
                <a:lnTo>
                  <a:pt x="492293" y="95405"/>
                </a:lnTo>
                <a:lnTo>
                  <a:pt x="492088" y="95467"/>
                </a:lnTo>
                <a:lnTo>
                  <a:pt x="491868" y="95529"/>
                </a:lnTo>
                <a:lnTo>
                  <a:pt x="491662" y="95578"/>
                </a:lnTo>
                <a:lnTo>
                  <a:pt x="491442" y="95628"/>
                </a:lnTo>
                <a:lnTo>
                  <a:pt x="491222" y="95665"/>
                </a:lnTo>
                <a:lnTo>
                  <a:pt x="491002" y="95703"/>
                </a:lnTo>
                <a:lnTo>
                  <a:pt x="490797" y="95727"/>
                </a:lnTo>
                <a:lnTo>
                  <a:pt x="490577" y="95746"/>
                </a:lnTo>
                <a:lnTo>
                  <a:pt x="490371" y="95752"/>
                </a:lnTo>
                <a:lnTo>
                  <a:pt x="487847" y="95777"/>
                </a:lnTo>
                <a:lnTo>
                  <a:pt x="485309" y="95789"/>
                </a:lnTo>
                <a:lnTo>
                  <a:pt x="482756" y="95796"/>
                </a:lnTo>
                <a:lnTo>
                  <a:pt x="480188" y="95802"/>
                </a:lnTo>
                <a:lnTo>
                  <a:pt x="474993" y="95796"/>
                </a:lnTo>
                <a:lnTo>
                  <a:pt x="469682" y="95789"/>
                </a:lnTo>
                <a:lnTo>
                  <a:pt x="470723" y="95181"/>
                </a:lnTo>
                <a:lnTo>
                  <a:pt x="471721" y="94611"/>
                </a:lnTo>
                <a:lnTo>
                  <a:pt x="472690" y="94065"/>
                </a:lnTo>
                <a:lnTo>
                  <a:pt x="473643" y="93556"/>
                </a:lnTo>
                <a:lnTo>
                  <a:pt x="474553" y="93078"/>
                </a:lnTo>
                <a:lnTo>
                  <a:pt x="475448" y="92626"/>
                </a:lnTo>
                <a:lnTo>
                  <a:pt x="476329" y="92210"/>
                </a:lnTo>
                <a:lnTo>
                  <a:pt x="476769" y="92011"/>
                </a:lnTo>
                <a:lnTo>
                  <a:pt x="477194" y="91819"/>
                </a:lnTo>
                <a:lnTo>
                  <a:pt x="477620" y="91633"/>
                </a:lnTo>
                <a:lnTo>
                  <a:pt x="478045" y="91459"/>
                </a:lnTo>
                <a:lnTo>
                  <a:pt x="478471" y="91286"/>
                </a:lnTo>
                <a:lnTo>
                  <a:pt x="478882" y="91124"/>
                </a:lnTo>
                <a:lnTo>
                  <a:pt x="479307" y="90969"/>
                </a:lnTo>
                <a:lnTo>
                  <a:pt x="479733" y="90820"/>
                </a:lnTo>
                <a:lnTo>
                  <a:pt x="480144" y="90678"/>
                </a:lnTo>
                <a:lnTo>
                  <a:pt x="480555" y="90541"/>
                </a:lnTo>
                <a:lnTo>
                  <a:pt x="480980" y="90411"/>
                </a:lnTo>
                <a:lnTo>
                  <a:pt x="481406" y="90287"/>
                </a:lnTo>
                <a:lnTo>
                  <a:pt x="481816" y="90169"/>
                </a:lnTo>
                <a:lnTo>
                  <a:pt x="482242" y="90057"/>
                </a:lnTo>
                <a:lnTo>
                  <a:pt x="482668" y="89952"/>
                </a:lnTo>
                <a:lnTo>
                  <a:pt x="483093" y="89853"/>
                </a:lnTo>
                <a:lnTo>
                  <a:pt x="483519" y="89760"/>
                </a:lnTo>
                <a:lnTo>
                  <a:pt x="483959" y="89673"/>
                </a:lnTo>
                <a:lnTo>
                  <a:pt x="484384" y="89592"/>
                </a:lnTo>
                <a:lnTo>
                  <a:pt x="484825" y="89511"/>
                </a:lnTo>
                <a:lnTo>
                  <a:pt x="485279" y="89443"/>
                </a:lnTo>
                <a:lnTo>
                  <a:pt x="485720" y="89381"/>
                </a:lnTo>
                <a:lnTo>
                  <a:pt x="486174" y="89319"/>
                </a:lnTo>
                <a:lnTo>
                  <a:pt x="486644" y="89269"/>
                </a:lnTo>
                <a:lnTo>
                  <a:pt x="487099" y="89220"/>
                </a:lnTo>
                <a:lnTo>
                  <a:pt x="487583" y="89176"/>
                </a:lnTo>
                <a:lnTo>
                  <a:pt x="488053" y="89139"/>
                </a:lnTo>
                <a:lnTo>
                  <a:pt x="488552" y="89102"/>
                </a:lnTo>
                <a:lnTo>
                  <a:pt x="489036" y="89077"/>
                </a:lnTo>
                <a:lnTo>
                  <a:pt x="489549" y="89052"/>
                </a:lnTo>
                <a:lnTo>
                  <a:pt x="490063" y="89034"/>
                </a:lnTo>
                <a:lnTo>
                  <a:pt x="490577" y="89021"/>
                </a:lnTo>
                <a:lnTo>
                  <a:pt x="491105" y="89015"/>
                </a:lnTo>
                <a:lnTo>
                  <a:pt x="491648" y="89009"/>
                </a:lnTo>
                <a:close/>
                <a:moveTo>
                  <a:pt x="279808" y="86527"/>
                </a:moveTo>
                <a:lnTo>
                  <a:pt x="285545" y="86534"/>
                </a:lnTo>
                <a:lnTo>
                  <a:pt x="278663" y="91087"/>
                </a:lnTo>
                <a:lnTo>
                  <a:pt x="275259" y="93320"/>
                </a:lnTo>
                <a:lnTo>
                  <a:pt x="273557" y="94425"/>
                </a:lnTo>
                <a:lnTo>
                  <a:pt x="271855" y="95529"/>
                </a:lnTo>
                <a:lnTo>
                  <a:pt x="271767" y="95578"/>
                </a:lnTo>
                <a:lnTo>
                  <a:pt x="271664" y="95622"/>
                </a:lnTo>
                <a:lnTo>
                  <a:pt x="271561" y="95659"/>
                </a:lnTo>
                <a:lnTo>
                  <a:pt x="271429" y="95696"/>
                </a:lnTo>
                <a:lnTo>
                  <a:pt x="271282" y="95734"/>
                </a:lnTo>
                <a:lnTo>
                  <a:pt x="271136" y="95765"/>
                </a:lnTo>
                <a:lnTo>
                  <a:pt x="270974" y="95796"/>
                </a:lnTo>
                <a:lnTo>
                  <a:pt x="270798" y="95820"/>
                </a:lnTo>
                <a:lnTo>
                  <a:pt x="270461" y="95864"/>
                </a:lnTo>
                <a:lnTo>
                  <a:pt x="270094" y="95895"/>
                </a:lnTo>
                <a:lnTo>
                  <a:pt x="269756" y="95913"/>
                </a:lnTo>
                <a:lnTo>
                  <a:pt x="269419" y="95920"/>
                </a:lnTo>
                <a:lnTo>
                  <a:pt x="262640" y="95932"/>
                </a:lnTo>
                <a:lnTo>
                  <a:pt x="255817" y="95938"/>
                </a:lnTo>
                <a:lnTo>
                  <a:pt x="241936" y="95938"/>
                </a:lnTo>
                <a:lnTo>
                  <a:pt x="250857" y="91577"/>
                </a:lnTo>
                <a:lnTo>
                  <a:pt x="255347" y="89394"/>
                </a:lnTo>
                <a:lnTo>
                  <a:pt x="257592" y="88308"/>
                </a:lnTo>
                <a:lnTo>
                  <a:pt x="259852" y="87222"/>
                </a:lnTo>
                <a:lnTo>
                  <a:pt x="259999" y="87160"/>
                </a:lnTo>
                <a:lnTo>
                  <a:pt x="260145" y="87098"/>
                </a:lnTo>
                <a:lnTo>
                  <a:pt x="260468" y="86980"/>
                </a:lnTo>
                <a:lnTo>
                  <a:pt x="260820" y="86869"/>
                </a:lnTo>
                <a:lnTo>
                  <a:pt x="260996" y="86819"/>
                </a:lnTo>
                <a:lnTo>
                  <a:pt x="261187" y="86769"/>
                </a:lnTo>
                <a:lnTo>
                  <a:pt x="261393" y="86726"/>
                </a:lnTo>
                <a:lnTo>
                  <a:pt x="261583" y="86689"/>
                </a:lnTo>
                <a:lnTo>
                  <a:pt x="261774" y="86652"/>
                </a:lnTo>
                <a:lnTo>
                  <a:pt x="261979" y="86621"/>
                </a:lnTo>
                <a:lnTo>
                  <a:pt x="262170" y="86596"/>
                </a:lnTo>
                <a:lnTo>
                  <a:pt x="262361" y="86577"/>
                </a:lnTo>
                <a:lnTo>
                  <a:pt x="262552" y="86565"/>
                </a:lnTo>
                <a:lnTo>
                  <a:pt x="262742" y="86558"/>
                </a:lnTo>
                <a:lnTo>
                  <a:pt x="265574" y="86546"/>
                </a:lnTo>
                <a:lnTo>
                  <a:pt x="268421" y="86534"/>
                </a:lnTo>
                <a:lnTo>
                  <a:pt x="271253" y="86527"/>
                </a:lnTo>
                <a:close/>
                <a:moveTo>
                  <a:pt x="536005" y="87836"/>
                </a:moveTo>
                <a:lnTo>
                  <a:pt x="535330" y="88351"/>
                </a:lnTo>
                <a:lnTo>
                  <a:pt x="534655" y="88854"/>
                </a:lnTo>
                <a:lnTo>
                  <a:pt x="533980" y="89344"/>
                </a:lnTo>
                <a:lnTo>
                  <a:pt x="533291" y="89822"/>
                </a:lnTo>
                <a:lnTo>
                  <a:pt x="532587" y="90293"/>
                </a:lnTo>
                <a:lnTo>
                  <a:pt x="531882" y="90746"/>
                </a:lnTo>
                <a:lnTo>
                  <a:pt x="531163" y="91186"/>
                </a:lnTo>
                <a:lnTo>
                  <a:pt x="530430" y="91614"/>
                </a:lnTo>
                <a:lnTo>
                  <a:pt x="529667" y="92030"/>
                </a:lnTo>
                <a:lnTo>
                  <a:pt x="529300" y="92229"/>
                </a:lnTo>
                <a:lnTo>
                  <a:pt x="528903" y="92427"/>
                </a:lnTo>
                <a:lnTo>
                  <a:pt x="528522" y="92619"/>
                </a:lnTo>
                <a:lnTo>
                  <a:pt x="528126" y="92812"/>
                </a:lnTo>
                <a:lnTo>
                  <a:pt x="527730" y="92992"/>
                </a:lnTo>
                <a:lnTo>
                  <a:pt x="527333" y="93171"/>
                </a:lnTo>
                <a:lnTo>
                  <a:pt x="526923" y="93351"/>
                </a:lnTo>
                <a:lnTo>
                  <a:pt x="526512" y="93519"/>
                </a:lnTo>
                <a:lnTo>
                  <a:pt x="526101" y="93686"/>
                </a:lnTo>
                <a:lnTo>
                  <a:pt x="525675" y="93848"/>
                </a:lnTo>
                <a:lnTo>
                  <a:pt x="525250" y="94009"/>
                </a:lnTo>
                <a:lnTo>
                  <a:pt x="524810" y="94158"/>
                </a:lnTo>
                <a:lnTo>
                  <a:pt x="524369" y="94307"/>
                </a:lnTo>
                <a:lnTo>
                  <a:pt x="523929" y="94449"/>
                </a:lnTo>
                <a:lnTo>
                  <a:pt x="523474" y="94586"/>
                </a:lnTo>
                <a:lnTo>
                  <a:pt x="523019" y="94716"/>
                </a:lnTo>
                <a:lnTo>
                  <a:pt x="522565" y="94846"/>
                </a:lnTo>
                <a:lnTo>
                  <a:pt x="522095" y="94964"/>
                </a:lnTo>
                <a:lnTo>
                  <a:pt x="521611" y="95082"/>
                </a:lnTo>
                <a:lnTo>
                  <a:pt x="521141" y="95188"/>
                </a:lnTo>
                <a:lnTo>
                  <a:pt x="520642" y="95293"/>
                </a:lnTo>
                <a:lnTo>
                  <a:pt x="520143" y="95392"/>
                </a:lnTo>
                <a:lnTo>
                  <a:pt x="519645" y="95485"/>
                </a:lnTo>
                <a:lnTo>
                  <a:pt x="519131" y="95572"/>
                </a:lnTo>
                <a:lnTo>
                  <a:pt x="518617" y="95653"/>
                </a:lnTo>
                <a:lnTo>
                  <a:pt x="518089" y="95727"/>
                </a:lnTo>
                <a:lnTo>
                  <a:pt x="517546" y="95789"/>
                </a:lnTo>
                <a:lnTo>
                  <a:pt x="517018" y="95851"/>
                </a:lnTo>
                <a:lnTo>
                  <a:pt x="516460" y="95907"/>
                </a:lnTo>
                <a:lnTo>
                  <a:pt x="515903" y="95957"/>
                </a:lnTo>
                <a:lnTo>
                  <a:pt x="515331" y="96000"/>
                </a:lnTo>
                <a:lnTo>
                  <a:pt x="514758" y="96031"/>
                </a:lnTo>
                <a:lnTo>
                  <a:pt x="514171" y="96062"/>
                </a:lnTo>
                <a:lnTo>
                  <a:pt x="513584" y="96081"/>
                </a:lnTo>
                <a:lnTo>
                  <a:pt x="512983" y="96100"/>
                </a:lnTo>
                <a:lnTo>
                  <a:pt x="512367" y="96106"/>
                </a:lnTo>
                <a:lnTo>
                  <a:pt x="511750" y="96106"/>
                </a:lnTo>
                <a:lnTo>
                  <a:pt x="511119" y="96093"/>
                </a:lnTo>
                <a:lnTo>
                  <a:pt x="510474" y="96081"/>
                </a:lnTo>
                <a:lnTo>
                  <a:pt x="509828" y="96056"/>
                </a:lnTo>
                <a:lnTo>
                  <a:pt x="509153" y="96031"/>
                </a:lnTo>
                <a:lnTo>
                  <a:pt x="508493" y="95994"/>
                </a:lnTo>
                <a:lnTo>
                  <a:pt x="507803" y="95944"/>
                </a:lnTo>
                <a:lnTo>
                  <a:pt x="507113" y="95895"/>
                </a:lnTo>
                <a:lnTo>
                  <a:pt x="506409" y="95833"/>
                </a:lnTo>
                <a:lnTo>
                  <a:pt x="505705" y="95765"/>
                </a:lnTo>
                <a:lnTo>
                  <a:pt x="504502" y="95641"/>
                </a:lnTo>
                <a:lnTo>
                  <a:pt x="504898" y="95423"/>
                </a:lnTo>
                <a:lnTo>
                  <a:pt x="505279" y="95200"/>
                </a:lnTo>
                <a:lnTo>
                  <a:pt x="506042" y="94747"/>
                </a:lnTo>
                <a:lnTo>
                  <a:pt x="506776" y="94294"/>
                </a:lnTo>
                <a:lnTo>
                  <a:pt x="507510" y="93835"/>
                </a:lnTo>
                <a:lnTo>
                  <a:pt x="508933" y="92923"/>
                </a:lnTo>
                <a:lnTo>
                  <a:pt x="509652" y="92477"/>
                </a:lnTo>
                <a:lnTo>
                  <a:pt x="510371" y="92036"/>
                </a:lnTo>
                <a:lnTo>
                  <a:pt x="511090" y="91608"/>
                </a:lnTo>
                <a:lnTo>
                  <a:pt x="511457" y="91403"/>
                </a:lnTo>
                <a:lnTo>
                  <a:pt x="511838" y="91199"/>
                </a:lnTo>
                <a:lnTo>
                  <a:pt x="512205" y="91000"/>
                </a:lnTo>
                <a:lnTo>
                  <a:pt x="512601" y="90808"/>
                </a:lnTo>
                <a:lnTo>
                  <a:pt x="512983" y="90616"/>
                </a:lnTo>
                <a:lnTo>
                  <a:pt x="513379" y="90436"/>
                </a:lnTo>
                <a:lnTo>
                  <a:pt x="513790" y="90256"/>
                </a:lnTo>
                <a:lnTo>
                  <a:pt x="514201" y="90088"/>
                </a:lnTo>
                <a:lnTo>
                  <a:pt x="514626" y="89921"/>
                </a:lnTo>
                <a:lnTo>
                  <a:pt x="515052" y="89766"/>
                </a:lnTo>
                <a:lnTo>
                  <a:pt x="515492" y="89617"/>
                </a:lnTo>
                <a:lnTo>
                  <a:pt x="515947" y="89474"/>
                </a:lnTo>
                <a:lnTo>
                  <a:pt x="516416" y="89344"/>
                </a:lnTo>
                <a:lnTo>
                  <a:pt x="516886" y="89220"/>
                </a:lnTo>
                <a:lnTo>
                  <a:pt x="517370" y="89102"/>
                </a:lnTo>
                <a:lnTo>
                  <a:pt x="517869" y="88996"/>
                </a:lnTo>
                <a:lnTo>
                  <a:pt x="518368" y="88903"/>
                </a:lnTo>
                <a:lnTo>
                  <a:pt x="518896" y="88817"/>
                </a:lnTo>
                <a:lnTo>
                  <a:pt x="519424" y="88730"/>
                </a:lnTo>
                <a:lnTo>
                  <a:pt x="519953" y="88655"/>
                </a:lnTo>
                <a:lnTo>
                  <a:pt x="520510" y="88593"/>
                </a:lnTo>
                <a:lnTo>
                  <a:pt x="521068" y="88531"/>
                </a:lnTo>
                <a:lnTo>
                  <a:pt x="521625" y="88475"/>
                </a:lnTo>
                <a:lnTo>
                  <a:pt x="522212" y="88426"/>
                </a:lnTo>
                <a:lnTo>
                  <a:pt x="522785" y="88376"/>
                </a:lnTo>
                <a:lnTo>
                  <a:pt x="523386" y="88339"/>
                </a:lnTo>
                <a:lnTo>
                  <a:pt x="523973" y="88302"/>
                </a:lnTo>
                <a:lnTo>
                  <a:pt x="524575" y="88264"/>
                </a:lnTo>
                <a:lnTo>
                  <a:pt x="525807" y="88209"/>
                </a:lnTo>
                <a:lnTo>
                  <a:pt x="527055" y="88165"/>
                </a:lnTo>
                <a:lnTo>
                  <a:pt x="528317" y="88128"/>
                </a:lnTo>
                <a:lnTo>
                  <a:pt x="530870" y="88054"/>
                </a:lnTo>
                <a:lnTo>
                  <a:pt x="532161" y="88010"/>
                </a:lnTo>
                <a:lnTo>
                  <a:pt x="533438" y="87967"/>
                </a:lnTo>
                <a:lnTo>
                  <a:pt x="534729" y="87911"/>
                </a:lnTo>
                <a:lnTo>
                  <a:pt x="535360" y="87874"/>
                </a:lnTo>
                <a:lnTo>
                  <a:pt x="536005" y="87836"/>
                </a:lnTo>
                <a:close/>
                <a:moveTo>
                  <a:pt x="369301" y="86875"/>
                </a:moveTo>
                <a:lnTo>
                  <a:pt x="369580" y="86881"/>
                </a:lnTo>
                <a:lnTo>
                  <a:pt x="372734" y="86962"/>
                </a:lnTo>
                <a:lnTo>
                  <a:pt x="375889" y="87055"/>
                </a:lnTo>
                <a:lnTo>
                  <a:pt x="379059" y="87154"/>
                </a:lnTo>
                <a:lnTo>
                  <a:pt x="382243" y="87253"/>
                </a:lnTo>
                <a:lnTo>
                  <a:pt x="388699" y="87477"/>
                </a:lnTo>
                <a:lnTo>
                  <a:pt x="395317" y="87706"/>
                </a:lnTo>
                <a:lnTo>
                  <a:pt x="394524" y="88407"/>
                </a:lnTo>
                <a:lnTo>
                  <a:pt x="393761" y="89083"/>
                </a:lnTo>
                <a:lnTo>
                  <a:pt x="392998" y="89735"/>
                </a:lnTo>
                <a:lnTo>
                  <a:pt x="392279" y="90367"/>
                </a:lnTo>
                <a:lnTo>
                  <a:pt x="391590" y="90994"/>
                </a:lnTo>
                <a:lnTo>
                  <a:pt x="391267" y="91298"/>
                </a:lnTo>
                <a:lnTo>
                  <a:pt x="390959" y="91608"/>
                </a:lnTo>
                <a:lnTo>
                  <a:pt x="390665" y="91912"/>
                </a:lnTo>
                <a:lnTo>
                  <a:pt x="390386" y="92222"/>
                </a:lnTo>
                <a:lnTo>
                  <a:pt x="390122" y="92526"/>
                </a:lnTo>
                <a:lnTo>
                  <a:pt x="389873" y="92843"/>
                </a:lnTo>
                <a:lnTo>
                  <a:pt x="389829" y="92911"/>
                </a:lnTo>
                <a:lnTo>
                  <a:pt x="389785" y="92985"/>
                </a:lnTo>
                <a:lnTo>
                  <a:pt x="389726" y="93140"/>
                </a:lnTo>
                <a:lnTo>
                  <a:pt x="389697" y="93296"/>
                </a:lnTo>
                <a:lnTo>
                  <a:pt x="389697" y="93457"/>
                </a:lnTo>
                <a:lnTo>
                  <a:pt x="389726" y="93618"/>
                </a:lnTo>
                <a:lnTo>
                  <a:pt x="389770" y="93786"/>
                </a:lnTo>
                <a:lnTo>
                  <a:pt x="389829" y="93953"/>
                </a:lnTo>
                <a:lnTo>
                  <a:pt x="389902" y="94127"/>
                </a:lnTo>
                <a:lnTo>
                  <a:pt x="390078" y="94468"/>
                </a:lnTo>
                <a:lnTo>
                  <a:pt x="390269" y="94815"/>
                </a:lnTo>
                <a:lnTo>
                  <a:pt x="390445" y="95163"/>
                </a:lnTo>
                <a:lnTo>
                  <a:pt x="390519" y="95330"/>
                </a:lnTo>
                <a:lnTo>
                  <a:pt x="390577" y="95498"/>
                </a:lnTo>
                <a:lnTo>
                  <a:pt x="390944" y="95436"/>
                </a:lnTo>
                <a:lnTo>
                  <a:pt x="391311" y="95374"/>
                </a:lnTo>
                <a:lnTo>
                  <a:pt x="392089" y="95262"/>
                </a:lnTo>
                <a:lnTo>
                  <a:pt x="392866" y="95157"/>
                </a:lnTo>
                <a:lnTo>
                  <a:pt x="393629" y="95039"/>
                </a:lnTo>
                <a:lnTo>
                  <a:pt x="394011" y="94983"/>
                </a:lnTo>
                <a:lnTo>
                  <a:pt x="394363" y="94915"/>
                </a:lnTo>
                <a:lnTo>
                  <a:pt x="394715" y="94846"/>
                </a:lnTo>
                <a:lnTo>
                  <a:pt x="395053" y="94772"/>
                </a:lnTo>
                <a:lnTo>
                  <a:pt x="395361" y="94691"/>
                </a:lnTo>
                <a:lnTo>
                  <a:pt x="395654" y="94605"/>
                </a:lnTo>
                <a:lnTo>
                  <a:pt x="395918" y="94505"/>
                </a:lnTo>
                <a:lnTo>
                  <a:pt x="396050" y="94449"/>
                </a:lnTo>
                <a:lnTo>
                  <a:pt x="396153" y="94394"/>
                </a:lnTo>
                <a:lnTo>
                  <a:pt x="396725" y="94102"/>
                </a:lnTo>
                <a:lnTo>
                  <a:pt x="397283" y="93810"/>
                </a:lnTo>
                <a:lnTo>
                  <a:pt x="397811" y="93506"/>
                </a:lnTo>
                <a:lnTo>
                  <a:pt x="398339" y="93202"/>
                </a:lnTo>
                <a:lnTo>
                  <a:pt x="398868" y="92899"/>
                </a:lnTo>
                <a:lnTo>
                  <a:pt x="399381" y="92588"/>
                </a:lnTo>
                <a:lnTo>
                  <a:pt x="400394" y="91962"/>
                </a:lnTo>
                <a:lnTo>
                  <a:pt x="401392" y="91335"/>
                </a:lnTo>
                <a:lnTo>
                  <a:pt x="402389" y="90702"/>
                </a:lnTo>
                <a:lnTo>
                  <a:pt x="403416" y="90082"/>
                </a:lnTo>
                <a:lnTo>
                  <a:pt x="403930" y="89772"/>
                </a:lnTo>
                <a:lnTo>
                  <a:pt x="404458" y="89468"/>
                </a:lnTo>
                <a:lnTo>
                  <a:pt x="404825" y="89269"/>
                </a:lnTo>
                <a:lnTo>
                  <a:pt x="405251" y="89059"/>
                </a:lnTo>
                <a:lnTo>
                  <a:pt x="405471" y="88953"/>
                </a:lnTo>
                <a:lnTo>
                  <a:pt x="405691" y="88854"/>
                </a:lnTo>
                <a:lnTo>
                  <a:pt x="405926" y="88755"/>
                </a:lnTo>
                <a:lnTo>
                  <a:pt x="406175" y="88661"/>
                </a:lnTo>
                <a:lnTo>
                  <a:pt x="406410" y="88575"/>
                </a:lnTo>
                <a:lnTo>
                  <a:pt x="406659" y="88494"/>
                </a:lnTo>
                <a:lnTo>
                  <a:pt x="406894" y="88426"/>
                </a:lnTo>
                <a:lnTo>
                  <a:pt x="407144" y="88364"/>
                </a:lnTo>
                <a:lnTo>
                  <a:pt x="407378" y="88314"/>
                </a:lnTo>
                <a:lnTo>
                  <a:pt x="407628" y="88283"/>
                </a:lnTo>
                <a:lnTo>
                  <a:pt x="407848" y="88264"/>
                </a:lnTo>
                <a:lnTo>
                  <a:pt x="407965" y="88258"/>
                </a:lnTo>
                <a:lnTo>
                  <a:pt x="408083" y="88258"/>
                </a:lnTo>
                <a:lnTo>
                  <a:pt x="411560" y="88326"/>
                </a:lnTo>
                <a:lnTo>
                  <a:pt x="415038" y="88413"/>
                </a:lnTo>
                <a:lnTo>
                  <a:pt x="418545" y="88506"/>
                </a:lnTo>
                <a:lnTo>
                  <a:pt x="422081" y="88612"/>
                </a:lnTo>
                <a:lnTo>
                  <a:pt x="429271" y="88829"/>
                </a:lnTo>
                <a:lnTo>
                  <a:pt x="436696" y="89059"/>
                </a:lnTo>
                <a:lnTo>
                  <a:pt x="435434" y="89797"/>
                </a:lnTo>
                <a:lnTo>
                  <a:pt x="434231" y="90510"/>
                </a:lnTo>
                <a:lnTo>
                  <a:pt x="433071" y="91205"/>
                </a:lnTo>
                <a:lnTo>
                  <a:pt x="431927" y="91875"/>
                </a:lnTo>
                <a:lnTo>
                  <a:pt x="430797" y="92526"/>
                </a:lnTo>
                <a:lnTo>
                  <a:pt x="430225" y="92843"/>
                </a:lnTo>
                <a:lnTo>
                  <a:pt x="429653" y="93159"/>
                </a:lnTo>
                <a:lnTo>
                  <a:pt x="429080" y="93463"/>
                </a:lnTo>
                <a:lnTo>
                  <a:pt x="428493" y="93767"/>
                </a:lnTo>
                <a:lnTo>
                  <a:pt x="427906" y="94065"/>
                </a:lnTo>
                <a:lnTo>
                  <a:pt x="427305" y="94356"/>
                </a:lnTo>
                <a:lnTo>
                  <a:pt x="426997" y="94493"/>
                </a:lnTo>
                <a:lnTo>
                  <a:pt x="426674" y="94629"/>
                </a:lnTo>
                <a:lnTo>
                  <a:pt x="426336" y="94760"/>
                </a:lnTo>
                <a:lnTo>
                  <a:pt x="425969" y="94890"/>
                </a:lnTo>
                <a:lnTo>
                  <a:pt x="425588" y="95014"/>
                </a:lnTo>
                <a:lnTo>
                  <a:pt x="425192" y="95138"/>
                </a:lnTo>
                <a:lnTo>
                  <a:pt x="424781" y="95250"/>
                </a:lnTo>
                <a:lnTo>
                  <a:pt x="424370" y="95355"/>
                </a:lnTo>
                <a:lnTo>
                  <a:pt x="423945" y="95454"/>
                </a:lnTo>
                <a:lnTo>
                  <a:pt x="423519" y="95541"/>
                </a:lnTo>
                <a:lnTo>
                  <a:pt x="423094" y="95622"/>
                </a:lnTo>
                <a:lnTo>
                  <a:pt x="422653" y="95690"/>
                </a:lnTo>
                <a:lnTo>
                  <a:pt x="422228" y="95746"/>
                </a:lnTo>
                <a:lnTo>
                  <a:pt x="421788" y="95789"/>
                </a:lnTo>
                <a:lnTo>
                  <a:pt x="421377" y="95820"/>
                </a:lnTo>
                <a:lnTo>
                  <a:pt x="420951" y="95839"/>
                </a:lnTo>
                <a:lnTo>
                  <a:pt x="415727" y="95932"/>
                </a:lnTo>
                <a:lnTo>
                  <a:pt x="410489" y="96025"/>
                </a:lnTo>
                <a:lnTo>
                  <a:pt x="405251" y="96112"/>
                </a:lnTo>
                <a:lnTo>
                  <a:pt x="402639" y="96149"/>
                </a:lnTo>
                <a:lnTo>
                  <a:pt x="400027" y="96180"/>
                </a:lnTo>
                <a:lnTo>
                  <a:pt x="397400" y="96211"/>
                </a:lnTo>
                <a:lnTo>
                  <a:pt x="394788" y="96236"/>
                </a:lnTo>
                <a:lnTo>
                  <a:pt x="392177" y="96255"/>
                </a:lnTo>
                <a:lnTo>
                  <a:pt x="389550" y="96267"/>
                </a:lnTo>
                <a:lnTo>
                  <a:pt x="386938" y="96273"/>
                </a:lnTo>
                <a:lnTo>
                  <a:pt x="384312" y="96273"/>
                </a:lnTo>
                <a:lnTo>
                  <a:pt x="381700" y="96267"/>
                </a:lnTo>
                <a:lnTo>
                  <a:pt x="379088" y="96248"/>
                </a:lnTo>
                <a:lnTo>
                  <a:pt x="377356" y="96230"/>
                </a:lnTo>
                <a:lnTo>
                  <a:pt x="375640" y="96199"/>
                </a:lnTo>
                <a:lnTo>
                  <a:pt x="373908" y="96155"/>
                </a:lnTo>
                <a:lnTo>
                  <a:pt x="372191" y="96100"/>
                </a:lnTo>
                <a:lnTo>
                  <a:pt x="370460" y="96038"/>
                </a:lnTo>
                <a:lnTo>
                  <a:pt x="368743" y="95969"/>
                </a:lnTo>
                <a:lnTo>
                  <a:pt x="367012" y="95895"/>
                </a:lnTo>
                <a:lnTo>
                  <a:pt x="365295" y="95808"/>
                </a:lnTo>
                <a:lnTo>
                  <a:pt x="361847" y="95634"/>
                </a:lnTo>
                <a:lnTo>
                  <a:pt x="358398" y="95461"/>
                </a:lnTo>
                <a:lnTo>
                  <a:pt x="354950" y="95281"/>
                </a:lnTo>
                <a:lnTo>
                  <a:pt x="353233" y="95200"/>
                </a:lnTo>
                <a:lnTo>
                  <a:pt x="351502" y="95126"/>
                </a:lnTo>
                <a:lnTo>
                  <a:pt x="354965" y="93184"/>
                </a:lnTo>
                <a:lnTo>
                  <a:pt x="358354" y="91273"/>
                </a:lnTo>
                <a:lnTo>
                  <a:pt x="360057" y="90330"/>
                </a:lnTo>
                <a:lnTo>
                  <a:pt x="361759" y="89394"/>
                </a:lnTo>
                <a:lnTo>
                  <a:pt x="363461" y="88469"/>
                </a:lnTo>
                <a:lnTo>
                  <a:pt x="365207" y="87557"/>
                </a:lnTo>
                <a:lnTo>
                  <a:pt x="365368" y="87477"/>
                </a:lnTo>
                <a:lnTo>
                  <a:pt x="365574" y="87396"/>
                </a:lnTo>
                <a:lnTo>
                  <a:pt x="365794" y="87322"/>
                </a:lnTo>
                <a:lnTo>
                  <a:pt x="366043" y="87259"/>
                </a:lnTo>
                <a:lnTo>
                  <a:pt x="366307" y="87191"/>
                </a:lnTo>
                <a:lnTo>
                  <a:pt x="366572" y="87135"/>
                </a:lnTo>
                <a:lnTo>
                  <a:pt x="366865" y="87086"/>
                </a:lnTo>
                <a:lnTo>
                  <a:pt x="367173" y="87036"/>
                </a:lnTo>
                <a:lnTo>
                  <a:pt x="367467" y="86999"/>
                </a:lnTo>
                <a:lnTo>
                  <a:pt x="367775" y="86962"/>
                </a:lnTo>
                <a:lnTo>
                  <a:pt x="368098" y="86931"/>
                </a:lnTo>
                <a:lnTo>
                  <a:pt x="368406" y="86906"/>
                </a:lnTo>
                <a:lnTo>
                  <a:pt x="368714" y="86893"/>
                </a:lnTo>
                <a:lnTo>
                  <a:pt x="369007" y="86881"/>
                </a:lnTo>
                <a:lnTo>
                  <a:pt x="369301" y="86875"/>
                </a:lnTo>
                <a:close/>
                <a:moveTo>
                  <a:pt x="617986" y="87259"/>
                </a:moveTo>
                <a:lnTo>
                  <a:pt x="618675" y="87272"/>
                </a:lnTo>
                <a:lnTo>
                  <a:pt x="619365" y="87284"/>
                </a:lnTo>
                <a:lnTo>
                  <a:pt x="620069" y="87303"/>
                </a:lnTo>
                <a:lnTo>
                  <a:pt x="620788" y="87328"/>
                </a:lnTo>
                <a:lnTo>
                  <a:pt x="620084" y="87700"/>
                </a:lnTo>
                <a:lnTo>
                  <a:pt x="619394" y="88066"/>
                </a:lnTo>
                <a:lnTo>
                  <a:pt x="618690" y="88420"/>
                </a:lnTo>
                <a:lnTo>
                  <a:pt x="617986" y="88773"/>
                </a:lnTo>
                <a:lnTo>
                  <a:pt x="616606" y="89462"/>
                </a:lnTo>
                <a:lnTo>
                  <a:pt x="615917" y="89797"/>
                </a:lnTo>
                <a:lnTo>
                  <a:pt x="615257" y="90138"/>
                </a:lnTo>
                <a:lnTo>
                  <a:pt x="614611" y="90473"/>
                </a:lnTo>
                <a:lnTo>
                  <a:pt x="613980" y="90814"/>
                </a:lnTo>
                <a:lnTo>
                  <a:pt x="613364" y="91155"/>
                </a:lnTo>
                <a:lnTo>
                  <a:pt x="612777" y="91497"/>
                </a:lnTo>
                <a:lnTo>
                  <a:pt x="612219" y="91844"/>
                </a:lnTo>
                <a:lnTo>
                  <a:pt x="611691" y="92191"/>
                </a:lnTo>
                <a:lnTo>
                  <a:pt x="611441" y="92371"/>
                </a:lnTo>
                <a:lnTo>
                  <a:pt x="611207" y="92551"/>
                </a:lnTo>
                <a:lnTo>
                  <a:pt x="610972" y="92731"/>
                </a:lnTo>
                <a:lnTo>
                  <a:pt x="610737" y="92917"/>
                </a:lnTo>
                <a:lnTo>
                  <a:pt x="610429" y="93165"/>
                </a:lnTo>
                <a:lnTo>
                  <a:pt x="610106" y="93401"/>
                </a:lnTo>
                <a:lnTo>
                  <a:pt x="609783" y="93618"/>
                </a:lnTo>
                <a:lnTo>
                  <a:pt x="609431" y="93829"/>
                </a:lnTo>
                <a:lnTo>
                  <a:pt x="609079" y="94028"/>
                </a:lnTo>
                <a:lnTo>
                  <a:pt x="608697" y="94207"/>
                </a:lnTo>
                <a:lnTo>
                  <a:pt x="608316" y="94387"/>
                </a:lnTo>
                <a:lnTo>
                  <a:pt x="607920" y="94549"/>
                </a:lnTo>
                <a:lnTo>
                  <a:pt x="607524" y="94704"/>
                </a:lnTo>
                <a:lnTo>
                  <a:pt x="607098" y="94846"/>
                </a:lnTo>
                <a:lnTo>
                  <a:pt x="606673" y="94977"/>
                </a:lnTo>
                <a:lnTo>
                  <a:pt x="606232" y="95101"/>
                </a:lnTo>
                <a:lnTo>
                  <a:pt x="605792" y="95219"/>
                </a:lnTo>
                <a:lnTo>
                  <a:pt x="605323" y="95330"/>
                </a:lnTo>
                <a:lnTo>
                  <a:pt x="604853" y="95430"/>
                </a:lnTo>
                <a:lnTo>
                  <a:pt x="604369" y="95529"/>
                </a:lnTo>
                <a:lnTo>
                  <a:pt x="603885" y="95616"/>
                </a:lnTo>
                <a:lnTo>
                  <a:pt x="603371" y="95696"/>
                </a:lnTo>
                <a:lnTo>
                  <a:pt x="602857" y="95771"/>
                </a:lnTo>
                <a:lnTo>
                  <a:pt x="602344" y="95845"/>
                </a:lnTo>
                <a:lnTo>
                  <a:pt x="601801" y="95907"/>
                </a:lnTo>
                <a:lnTo>
                  <a:pt x="601258" y="95969"/>
                </a:lnTo>
                <a:lnTo>
                  <a:pt x="600715" y="96031"/>
                </a:lnTo>
                <a:lnTo>
                  <a:pt x="600143" y="96087"/>
                </a:lnTo>
                <a:lnTo>
                  <a:pt x="598998" y="96186"/>
                </a:lnTo>
                <a:lnTo>
                  <a:pt x="597810" y="96286"/>
                </a:lnTo>
                <a:lnTo>
                  <a:pt x="596577" y="96373"/>
                </a:lnTo>
                <a:lnTo>
                  <a:pt x="595330" y="96466"/>
                </a:lnTo>
                <a:lnTo>
                  <a:pt x="595990" y="96069"/>
                </a:lnTo>
                <a:lnTo>
                  <a:pt x="596651" y="95690"/>
                </a:lnTo>
                <a:lnTo>
                  <a:pt x="597311" y="95318"/>
                </a:lnTo>
                <a:lnTo>
                  <a:pt x="597971" y="94952"/>
                </a:lnTo>
                <a:lnTo>
                  <a:pt x="599262" y="94238"/>
                </a:lnTo>
                <a:lnTo>
                  <a:pt x="599893" y="93891"/>
                </a:lnTo>
                <a:lnTo>
                  <a:pt x="600510" y="93544"/>
                </a:lnTo>
                <a:lnTo>
                  <a:pt x="601111" y="93202"/>
                </a:lnTo>
                <a:lnTo>
                  <a:pt x="601684" y="92855"/>
                </a:lnTo>
                <a:lnTo>
                  <a:pt x="602241" y="92514"/>
                </a:lnTo>
                <a:lnTo>
                  <a:pt x="602755" y="92173"/>
                </a:lnTo>
                <a:lnTo>
                  <a:pt x="603254" y="91819"/>
                </a:lnTo>
                <a:lnTo>
                  <a:pt x="603488" y="91645"/>
                </a:lnTo>
                <a:lnTo>
                  <a:pt x="603709" y="91472"/>
                </a:lnTo>
                <a:lnTo>
                  <a:pt x="603929" y="91292"/>
                </a:lnTo>
                <a:lnTo>
                  <a:pt x="604134" y="91112"/>
                </a:lnTo>
                <a:lnTo>
                  <a:pt x="604339" y="90932"/>
                </a:lnTo>
                <a:lnTo>
                  <a:pt x="604516" y="90752"/>
                </a:lnTo>
                <a:lnTo>
                  <a:pt x="604824" y="90461"/>
                </a:lnTo>
                <a:lnTo>
                  <a:pt x="605132" y="90194"/>
                </a:lnTo>
                <a:lnTo>
                  <a:pt x="605455" y="89933"/>
                </a:lnTo>
                <a:lnTo>
                  <a:pt x="605792" y="89691"/>
                </a:lnTo>
                <a:lnTo>
                  <a:pt x="606144" y="89462"/>
                </a:lnTo>
                <a:lnTo>
                  <a:pt x="606511" y="89245"/>
                </a:lnTo>
                <a:lnTo>
                  <a:pt x="606893" y="89040"/>
                </a:lnTo>
                <a:lnTo>
                  <a:pt x="607274" y="88854"/>
                </a:lnTo>
                <a:lnTo>
                  <a:pt x="607685" y="88674"/>
                </a:lnTo>
                <a:lnTo>
                  <a:pt x="608111" y="88506"/>
                </a:lnTo>
                <a:lnTo>
                  <a:pt x="608536" y="88351"/>
                </a:lnTo>
                <a:lnTo>
                  <a:pt x="608991" y="88209"/>
                </a:lnTo>
                <a:lnTo>
                  <a:pt x="609446" y="88078"/>
                </a:lnTo>
                <a:lnTo>
                  <a:pt x="609915" y="87960"/>
                </a:lnTo>
                <a:lnTo>
                  <a:pt x="610414" y="87849"/>
                </a:lnTo>
                <a:lnTo>
                  <a:pt x="610913" y="87750"/>
                </a:lnTo>
                <a:lnTo>
                  <a:pt x="611427" y="87663"/>
                </a:lnTo>
                <a:lnTo>
                  <a:pt x="611955" y="87582"/>
                </a:lnTo>
                <a:lnTo>
                  <a:pt x="612498" y="87514"/>
                </a:lnTo>
                <a:lnTo>
                  <a:pt x="613055" y="87452"/>
                </a:lnTo>
                <a:lnTo>
                  <a:pt x="613628" y="87402"/>
                </a:lnTo>
                <a:lnTo>
                  <a:pt x="614200" y="87359"/>
                </a:lnTo>
                <a:lnTo>
                  <a:pt x="614802" y="87322"/>
                </a:lnTo>
                <a:lnTo>
                  <a:pt x="615418" y="87297"/>
                </a:lnTo>
                <a:lnTo>
                  <a:pt x="616034" y="87278"/>
                </a:lnTo>
                <a:lnTo>
                  <a:pt x="616680" y="87266"/>
                </a:lnTo>
                <a:lnTo>
                  <a:pt x="617325" y="87259"/>
                </a:lnTo>
                <a:close/>
                <a:moveTo>
                  <a:pt x="234481" y="86217"/>
                </a:moveTo>
                <a:lnTo>
                  <a:pt x="246147" y="86223"/>
                </a:lnTo>
                <a:lnTo>
                  <a:pt x="242141" y="88903"/>
                </a:lnTo>
                <a:lnTo>
                  <a:pt x="238385" y="91422"/>
                </a:lnTo>
                <a:lnTo>
                  <a:pt x="236550" y="92632"/>
                </a:lnTo>
                <a:lnTo>
                  <a:pt x="234746" y="93817"/>
                </a:lnTo>
                <a:lnTo>
                  <a:pt x="232955" y="94989"/>
                </a:lnTo>
                <a:lnTo>
                  <a:pt x="231136" y="96143"/>
                </a:lnTo>
                <a:lnTo>
                  <a:pt x="231004" y="96217"/>
                </a:lnTo>
                <a:lnTo>
                  <a:pt x="230842" y="96286"/>
                </a:lnTo>
                <a:lnTo>
                  <a:pt x="230652" y="96348"/>
                </a:lnTo>
                <a:lnTo>
                  <a:pt x="230446" y="96404"/>
                </a:lnTo>
                <a:lnTo>
                  <a:pt x="230212" y="96459"/>
                </a:lnTo>
                <a:lnTo>
                  <a:pt x="229962" y="96509"/>
                </a:lnTo>
                <a:lnTo>
                  <a:pt x="229698" y="96559"/>
                </a:lnTo>
                <a:lnTo>
                  <a:pt x="229434" y="96596"/>
                </a:lnTo>
                <a:lnTo>
                  <a:pt x="229155" y="96633"/>
                </a:lnTo>
                <a:lnTo>
                  <a:pt x="228862" y="96658"/>
                </a:lnTo>
                <a:lnTo>
                  <a:pt x="228583" y="96683"/>
                </a:lnTo>
                <a:lnTo>
                  <a:pt x="228289" y="96701"/>
                </a:lnTo>
                <a:lnTo>
                  <a:pt x="228011" y="96714"/>
                </a:lnTo>
                <a:lnTo>
                  <a:pt x="227732" y="96726"/>
                </a:lnTo>
                <a:lnTo>
                  <a:pt x="227468" y="96726"/>
                </a:lnTo>
                <a:lnTo>
                  <a:pt x="227218" y="96720"/>
                </a:lnTo>
                <a:lnTo>
                  <a:pt x="224298" y="96621"/>
                </a:lnTo>
                <a:lnTo>
                  <a:pt x="221378" y="96509"/>
                </a:lnTo>
                <a:lnTo>
                  <a:pt x="218429" y="96391"/>
                </a:lnTo>
                <a:lnTo>
                  <a:pt x="215450" y="96273"/>
                </a:lnTo>
                <a:lnTo>
                  <a:pt x="209361" y="96013"/>
                </a:lnTo>
                <a:lnTo>
                  <a:pt x="203022" y="95746"/>
                </a:lnTo>
                <a:lnTo>
                  <a:pt x="212442" y="91031"/>
                </a:lnTo>
                <a:lnTo>
                  <a:pt x="216947" y="88792"/>
                </a:lnTo>
                <a:lnTo>
                  <a:pt x="221393" y="86589"/>
                </a:lnTo>
                <a:lnTo>
                  <a:pt x="221481" y="86552"/>
                </a:lnTo>
                <a:lnTo>
                  <a:pt x="221584" y="86515"/>
                </a:lnTo>
                <a:lnTo>
                  <a:pt x="221789" y="86447"/>
                </a:lnTo>
                <a:lnTo>
                  <a:pt x="222038" y="86385"/>
                </a:lnTo>
                <a:lnTo>
                  <a:pt x="222288" y="86335"/>
                </a:lnTo>
                <a:lnTo>
                  <a:pt x="222567" y="86292"/>
                </a:lnTo>
                <a:lnTo>
                  <a:pt x="222845" y="86261"/>
                </a:lnTo>
                <a:lnTo>
                  <a:pt x="223110" y="86242"/>
                </a:lnTo>
                <a:lnTo>
                  <a:pt x="223374" y="86236"/>
                </a:lnTo>
                <a:lnTo>
                  <a:pt x="228891" y="86223"/>
                </a:lnTo>
                <a:lnTo>
                  <a:pt x="234481" y="86217"/>
                </a:lnTo>
                <a:close/>
                <a:moveTo>
                  <a:pt x="578881" y="87166"/>
                </a:moveTo>
                <a:lnTo>
                  <a:pt x="580921" y="87173"/>
                </a:lnTo>
                <a:lnTo>
                  <a:pt x="582990" y="87197"/>
                </a:lnTo>
                <a:lnTo>
                  <a:pt x="585073" y="87228"/>
                </a:lnTo>
                <a:lnTo>
                  <a:pt x="587186" y="87266"/>
                </a:lnTo>
                <a:lnTo>
                  <a:pt x="591559" y="87353"/>
                </a:lnTo>
                <a:lnTo>
                  <a:pt x="596196" y="87452"/>
                </a:lnTo>
                <a:lnTo>
                  <a:pt x="595242" y="87960"/>
                </a:lnTo>
                <a:lnTo>
                  <a:pt x="594288" y="88457"/>
                </a:lnTo>
                <a:lnTo>
                  <a:pt x="592425" y="89418"/>
                </a:lnTo>
                <a:lnTo>
                  <a:pt x="590605" y="90349"/>
                </a:lnTo>
                <a:lnTo>
                  <a:pt x="588844" y="91261"/>
                </a:lnTo>
                <a:lnTo>
                  <a:pt x="587979" y="91714"/>
                </a:lnTo>
                <a:lnTo>
                  <a:pt x="587142" y="92167"/>
                </a:lnTo>
                <a:lnTo>
                  <a:pt x="586321" y="92613"/>
                </a:lnTo>
                <a:lnTo>
                  <a:pt x="585513" y="93066"/>
                </a:lnTo>
                <a:lnTo>
                  <a:pt x="584721" y="93519"/>
                </a:lnTo>
                <a:lnTo>
                  <a:pt x="583973" y="93972"/>
                </a:lnTo>
                <a:lnTo>
                  <a:pt x="583224" y="94437"/>
                </a:lnTo>
                <a:lnTo>
                  <a:pt x="582520" y="94902"/>
                </a:lnTo>
                <a:lnTo>
                  <a:pt x="582080" y="95181"/>
                </a:lnTo>
                <a:lnTo>
                  <a:pt x="581860" y="95318"/>
                </a:lnTo>
                <a:lnTo>
                  <a:pt x="581640" y="95442"/>
                </a:lnTo>
                <a:lnTo>
                  <a:pt x="581405" y="95566"/>
                </a:lnTo>
                <a:lnTo>
                  <a:pt x="581185" y="95678"/>
                </a:lnTo>
                <a:lnTo>
                  <a:pt x="580950" y="95789"/>
                </a:lnTo>
                <a:lnTo>
                  <a:pt x="580715" y="95889"/>
                </a:lnTo>
                <a:lnTo>
                  <a:pt x="580481" y="95988"/>
                </a:lnTo>
                <a:lnTo>
                  <a:pt x="580246" y="96081"/>
                </a:lnTo>
                <a:lnTo>
                  <a:pt x="580011" y="96168"/>
                </a:lnTo>
                <a:lnTo>
                  <a:pt x="579762" y="96248"/>
                </a:lnTo>
                <a:lnTo>
                  <a:pt x="579512" y="96329"/>
                </a:lnTo>
                <a:lnTo>
                  <a:pt x="579263" y="96397"/>
                </a:lnTo>
                <a:lnTo>
                  <a:pt x="578999" y="96459"/>
                </a:lnTo>
                <a:lnTo>
                  <a:pt x="578749" y="96521"/>
                </a:lnTo>
                <a:lnTo>
                  <a:pt x="578470" y="96577"/>
                </a:lnTo>
                <a:lnTo>
                  <a:pt x="578206" y="96627"/>
                </a:lnTo>
                <a:lnTo>
                  <a:pt x="577927" y="96670"/>
                </a:lnTo>
                <a:lnTo>
                  <a:pt x="577649" y="96708"/>
                </a:lnTo>
                <a:lnTo>
                  <a:pt x="577355" y="96739"/>
                </a:lnTo>
                <a:lnTo>
                  <a:pt x="577062" y="96770"/>
                </a:lnTo>
                <a:lnTo>
                  <a:pt x="576768" y="96788"/>
                </a:lnTo>
                <a:lnTo>
                  <a:pt x="576460" y="96807"/>
                </a:lnTo>
                <a:lnTo>
                  <a:pt x="576137" y="96819"/>
                </a:lnTo>
                <a:lnTo>
                  <a:pt x="575814" y="96832"/>
                </a:lnTo>
                <a:lnTo>
                  <a:pt x="575154" y="96832"/>
                </a:lnTo>
                <a:lnTo>
                  <a:pt x="574817" y="96819"/>
                </a:lnTo>
                <a:lnTo>
                  <a:pt x="574464" y="96807"/>
                </a:lnTo>
                <a:lnTo>
                  <a:pt x="574098" y="96794"/>
                </a:lnTo>
                <a:lnTo>
                  <a:pt x="573731" y="96770"/>
                </a:lnTo>
                <a:lnTo>
                  <a:pt x="570238" y="96540"/>
                </a:lnTo>
                <a:lnTo>
                  <a:pt x="566027" y="96255"/>
                </a:lnTo>
                <a:lnTo>
                  <a:pt x="571222" y="92055"/>
                </a:lnTo>
                <a:lnTo>
                  <a:pt x="572454" y="91062"/>
                </a:lnTo>
                <a:lnTo>
                  <a:pt x="573687" y="90088"/>
                </a:lnTo>
                <a:lnTo>
                  <a:pt x="574905" y="89127"/>
                </a:lnTo>
                <a:lnTo>
                  <a:pt x="576137" y="88171"/>
                </a:lnTo>
                <a:lnTo>
                  <a:pt x="576255" y="88085"/>
                </a:lnTo>
                <a:lnTo>
                  <a:pt x="576387" y="88004"/>
                </a:lnTo>
                <a:lnTo>
                  <a:pt x="576519" y="87917"/>
                </a:lnTo>
                <a:lnTo>
                  <a:pt x="576680" y="87830"/>
                </a:lnTo>
                <a:lnTo>
                  <a:pt x="576842" y="87743"/>
                </a:lnTo>
                <a:lnTo>
                  <a:pt x="577003" y="87663"/>
                </a:lnTo>
                <a:lnTo>
                  <a:pt x="577194" y="87582"/>
                </a:lnTo>
                <a:lnTo>
                  <a:pt x="577370" y="87501"/>
                </a:lnTo>
                <a:lnTo>
                  <a:pt x="577561" y="87433"/>
                </a:lnTo>
                <a:lnTo>
                  <a:pt x="577751" y="87365"/>
                </a:lnTo>
                <a:lnTo>
                  <a:pt x="577942" y="87309"/>
                </a:lnTo>
                <a:lnTo>
                  <a:pt x="578133" y="87259"/>
                </a:lnTo>
                <a:lnTo>
                  <a:pt x="578324" y="87222"/>
                </a:lnTo>
                <a:lnTo>
                  <a:pt x="578514" y="87191"/>
                </a:lnTo>
                <a:lnTo>
                  <a:pt x="578705" y="87173"/>
                </a:lnTo>
                <a:lnTo>
                  <a:pt x="578881" y="87166"/>
                </a:lnTo>
                <a:close/>
                <a:moveTo>
                  <a:pt x="349814" y="0"/>
                </a:moveTo>
                <a:lnTo>
                  <a:pt x="337856" y="242"/>
                </a:lnTo>
                <a:lnTo>
                  <a:pt x="325266" y="496"/>
                </a:lnTo>
                <a:lnTo>
                  <a:pt x="312118" y="757"/>
                </a:lnTo>
                <a:lnTo>
                  <a:pt x="298531" y="1030"/>
                </a:lnTo>
                <a:lnTo>
                  <a:pt x="284591" y="1315"/>
                </a:lnTo>
                <a:lnTo>
                  <a:pt x="270373" y="1619"/>
                </a:lnTo>
                <a:lnTo>
                  <a:pt x="263197" y="1780"/>
                </a:lnTo>
                <a:lnTo>
                  <a:pt x="255978" y="1942"/>
                </a:lnTo>
                <a:lnTo>
                  <a:pt x="248744" y="2115"/>
                </a:lnTo>
                <a:lnTo>
                  <a:pt x="241495" y="2289"/>
                </a:lnTo>
                <a:lnTo>
                  <a:pt x="228231" y="2618"/>
                </a:lnTo>
                <a:lnTo>
                  <a:pt x="214951" y="2965"/>
                </a:lnTo>
                <a:lnTo>
                  <a:pt x="201686" y="3325"/>
                </a:lnTo>
                <a:lnTo>
                  <a:pt x="195054" y="3511"/>
                </a:lnTo>
                <a:lnTo>
                  <a:pt x="188422" y="3697"/>
                </a:lnTo>
                <a:lnTo>
                  <a:pt x="181789" y="3890"/>
                </a:lnTo>
                <a:lnTo>
                  <a:pt x="175157" y="4088"/>
                </a:lnTo>
                <a:lnTo>
                  <a:pt x="168524" y="4293"/>
                </a:lnTo>
                <a:lnTo>
                  <a:pt x="161892" y="4498"/>
                </a:lnTo>
                <a:lnTo>
                  <a:pt x="155260" y="4709"/>
                </a:lnTo>
                <a:lnTo>
                  <a:pt x="148642" y="4919"/>
                </a:lnTo>
                <a:lnTo>
                  <a:pt x="142010" y="5143"/>
                </a:lnTo>
                <a:lnTo>
                  <a:pt x="135392" y="5366"/>
                </a:lnTo>
                <a:lnTo>
                  <a:pt x="131533" y="5490"/>
                </a:lnTo>
                <a:lnTo>
                  <a:pt x="127659" y="5614"/>
                </a:lnTo>
                <a:lnTo>
                  <a:pt x="123800" y="5738"/>
                </a:lnTo>
                <a:lnTo>
                  <a:pt x="119941" y="5869"/>
                </a:lnTo>
                <a:lnTo>
                  <a:pt x="116067" y="6005"/>
                </a:lnTo>
                <a:lnTo>
                  <a:pt x="114145" y="6080"/>
                </a:lnTo>
                <a:lnTo>
                  <a:pt x="112223" y="6160"/>
                </a:lnTo>
                <a:lnTo>
                  <a:pt x="110286" y="6247"/>
                </a:lnTo>
                <a:lnTo>
                  <a:pt x="108364" y="6334"/>
                </a:lnTo>
                <a:lnTo>
                  <a:pt x="106441" y="6427"/>
                </a:lnTo>
                <a:lnTo>
                  <a:pt x="104519" y="6532"/>
                </a:lnTo>
                <a:lnTo>
                  <a:pt x="102612" y="6644"/>
                </a:lnTo>
                <a:lnTo>
                  <a:pt x="100689" y="6756"/>
                </a:lnTo>
                <a:lnTo>
                  <a:pt x="98782" y="6886"/>
                </a:lnTo>
                <a:lnTo>
                  <a:pt x="96874" y="7016"/>
                </a:lnTo>
                <a:lnTo>
                  <a:pt x="94967" y="7165"/>
                </a:lnTo>
                <a:lnTo>
                  <a:pt x="93074" y="7320"/>
                </a:lnTo>
                <a:lnTo>
                  <a:pt x="91181" y="7482"/>
                </a:lnTo>
                <a:lnTo>
                  <a:pt x="89288" y="7661"/>
                </a:lnTo>
                <a:lnTo>
                  <a:pt x="87395" y="7848"/>
                </a:lnTo>
                <a:lnTo>
                  <a:pt x="85517" y="8052"/>
                </a:lnTo>
                <a:lnTo>
                  <a:pt x="83639" y="8263"/>
                </a:lnTo>
                <a:lnTo>
                  <a:pt x="81761" y="8493"/>
                </a:lnTo>
                <a:lnTo>
                  <a:pt x="80836" y="8617"/>
                </a:lnTo>
                <a:lnTo>
                  <a:pt x="79897" y="8741"/>
                </a:lnTo>
                <a:lnTo>
                  <a:pt x="78973" y="8865"/>
                </a:lnTo>
                <a:lnTo>
                  <a:pt x="78048" y="8995"/>
                </a:lnTo>
                <a:lnTo>
                  <a:pt x="77124" y="9132"/>
                </a:lnTo>
                <a:lnTo>
                  <a:pt x="76185" y="9268"/>
                </a:lnTo>
                <a:lnTo>
                  <a:pt x="75275" y="9411"/>
                </a:lnTo>
                <a:lnTo>
                  <a:pt x="74351" y="9560"/>
                </a:lnTo>
                <a:lnTo>
                  <a:pt x="73808" y="9647"/>
                </a:lnTo>
                <a:lnTo>
                  <a:pt x="73265" y="9727"/>
                </a:lnTo>
                <a:lnTo>
                  <a:pt x="72150" y="9882"/>
                </a:lnTo>
                <a:lnTo>
                  <a:pt x="71034" y="10044"/>
                </a:lnTo>
                <a:lnTo>
                  <a:pt x="69934" y="10205"/>
                </a:lnTo>
                <a:lnTo>
                  <a:pt x="69391" y="10292"/>
                </a:lnTo>
                <a:lnTo>
                  <a:pt x="68863" y="10379"/>
                </a:lnTo>
                <a:lnTo>
                  <a:pt x="68334" y="10478"/>
                </a:lnTo>
                <a:lnTo>
                  <a:pt x="67821" y="10577"/>
                </a:lnTo>
                <a:lnTo>
                  <a:pt x="67322" y="10689"/>
                </a:lnTo>
                <a:lnTo>
                  <a:pt x="66838" y="10807"/>
                </a:lnTo>
                <a:lnTo>
                  <a:pt x="66368" y="10931"/>
                </a:lnTo>
                <a:lnTo>
                  <a:pt x="65913" y="11073"/>
                </a:lnTo>
                <a:lnTo>
                  <a:pt x="64695" y="11464"/>
                </a:lnTo>
                <a:lnTo>
                  <a:pt x="63448" y="11843"/>
                </a:lnTo>
                <a:lnTo>
                  <a:pt x="62186" y="12209"/>
                </a:lnTo>
                <a:lnTo>
                  <a:pt x="60910" y="12568"/>
                </a:lnTo>
                <a:lnTo>
                  <a:pt x="59633" y="12916"/>
                </a:lnTo>
                <a:lnTo>
                  <a:pt x="58327" y="13257"/>
                </a:lnTo>
                <a:lnTo>
                  <a:pt x="57021" y="13586"/>
                </a:lnTo>
                <a:lnTo>
                  <a:pt x="55701" y="13915"/>
                </a:lnTo>
                <a:lnTo>
                  <a:pt x="54365" y="14231"/>
                </a:lnTo>
                <a:lnTo>
                  <a:pt x="53030" y="14547"/>
                </a:lnTo>
                <a:lnTo>
                  <a:pt x="51695" y="14851"/>
                </a:lnTo>
                <a:lnTo>
                  <a:pt x="50345" y="15155"/>
                </a:lnTo>
                <a:lnTo>
                  <a:pt x="47630" y="15757"/>
                </a:lnTo>
                <a:lnTo>
                  <a:pt x="44916" y="16353"/>
                </a:lnTo>
                <a:lnTo>
                  <a:pt x="42201" y="16948"/>
                </a:lnTo>
                <a:lnTo>
                  <a:pt x="39501" y="17544"/>
                </a:lnTo>
                <a:lnTo>
                  <a:pt x="38166" y="17854"/>
                </a:lnTo>
                <a:lnTo>
                  <a:pt x="36831" y="18158"/>
                </a:lnTo>
                <a:lnTo>
                  <a:pt x="35495" y="18474"/>
                </a:lnTo>
                <a:lnTo>
                  <a:pt x="34175" y="18791"/>
                </a:lnTo>
                <a:lnTo>
                  <a:pt x="32869" y="19119"/>
                </a:lnTo>
                <a:lnTo>
                  <a:pt x="31563" y="19448"/>
                </a:lnTo>
                <a:lnTo>
                  <a:pt x="30272" y="19789"/>
                </a:lnTo>
                <a:lnTo>
                  <a:pt x="28995" y="20137"/>
                </a:lnTo>
                <a:lnTo>
                  <a:pt x="27733" y="20497"/>
                </a:lnTo>
                <a:lnTo>
                  <a:pt x="26486" y="20863"/>
                </a:lnTo>
                <a:lnTo>
                  <a:pt x="25268" y="21247"/>
                </a:lnTo>
                <a:lnTo>
                  <a:pt x="24050" y="21638"/>
                </a:lnTo>
                <a:lnTo>
                  <a:pt x="22774" y="22066"/>
                </a:lnTo>
                <a:lnTo>
                  <a:pt x="21497" y="22500"/>
                </a:lnTo>
                <a:lnTo>
                  <a:pt x="20220" y="22953"/>
                </a:lnTo>
                <a:lnTo>
                  <a:pt x="18944" y="23418"/>
                </a:lnTo>
                <a:lnTo>
                  <a:pt x="17697" y="23890"/>
                </a:lnTo>
                <a:lnTo>
                  <a:pt x="17066" y="24132"/>
                </a:lnTo>
                <a:lnTo>
                  <a:pt x="16449" y="24374"/>
                </a:lnTo>
                <a:lnTo>
                  <a:pt x="15848" y="24622"/>
                </a:lnTo>
                <a:lnTo>
                  <a:pt x="15246" y="24870"/>
                </a:lnTo>
                <a:lnTo>
                  <a:pt x="14659" y="25124"/>
                </a:lnTo>
                <a:lnTo>
                  <a:pt x="14087" y="25379"/>
                </a:lnTo>
                <a:lnTo>
                  <a:pt x="13515" y="25639"/>
                </a:lnTo>
                <a:lnTo>
                  <a:pt x="12957" y="25900"/>
                </a:lnTo>
                <a:lnTo>
                  <a:pt x="12399" y="26160"/>
                </a:lnTo>
                <a:lnTo>
                  <a:pt x="11871" y="26427"/>
                </a:lnTo>
                <a:lnTo>
                  <a:pt x="11358" y="26700"/>
                </a:lnTo>
                <a:lnTo>
                  <a:pt x="10844" y="26973"/>
                </a:lnTo>
                <a:lnTo>
                  <a:pt x="10360" y="27246"/>
                </a:lnTo>
                <a:lnTo>
                  <a:pt x="9876" y="27525"/>
                </a:lnTo>
                <a:lnTo>
                  <a:pt x="9421" y="27804"/>
                </a:lnTo>
                <a:lnTo>
                  <a:pt x="8981" y="28090"/>
                </a:lnTo>
                <a:lnTo>
                  <a:pt x="8570" y="28375"/>
                </a:lnTo>
                <a:lnTo>
                  <a:pt x="8159" y="28667"/>
                </a:lnTo>
                <a:lnTo>
                  <a:pt x="7777" y="28958"/>
                </a:lnTo>
                <a:lnTo>
                  <a:pt x="7425" y="29250"/>
                </a:lnTo>
                <a:lnTo>
                  <a:pt x="7088" y="29548"/>
                </a:lnTo>
                <a:lnTo>
                  <a:pt x="6765" y="29845"/>
                </a:lnTo>
                <a:lnTo>
                  <a:pt x="6354" y="30273"/>
                </a:lnTo>
                <a:lnTo>
                  <a:pt x="5928" y="30695"/>
                </a:lnTo>
                <a:lnTo>
                  <a:pt x="5532" y="31130"/>
                </a:lnTo>
                <a:lnTo>
                  <a:pt x="5136" y="31558"/>
                </a:lnTo>
                <a:lnTo>
                  <a:pt x="4740" y="31992"/>
                </a:lnTo>
                <a:lnTo>
                  <a:pt x="4358" y="32432"/>
                </a:lnTo>
                <a:lnTo>
                  <a:pt x="3992" y="32867"/>
                </a:lnTo>
                <a:lnTo>
                  <a:pt x="3639" y="33313"/>
                </a:lnTo>
                <a:lnTo>
                  <a:pt x="3287" y="33754"/>
                </a:lnTo>
                <a:lnTo>
                  <a:pt x="2964" y="34200"/>
                </a:lnTo>
                <a:lnTo>
                  <a:pt x="2642" y="34647"/>
                </a:lnTo>
                <a:lnTo>
                  <a:pt x="2333" y="35100"/>
                </a:lnTo>
                <a:lnTo>
                  <a:pt x="2055" y="35553"/>
                </a:lnTo>
                <a:lnTo>
                  <a:pt x="1776" y="36006"/>
                </a:lnTo>
                <a:lnTo>
                  <a:pt x="1526" y="36465"/>
                </a:lnTo>
                <a:lnTo>
                  <a:pt x="1277" y="36924"/>
                </a:lnTo>
                <a:lnTo>
                  <a:pt x="1057" y="37383"/>
                </a:lnTo>
                <a:lnTo>
                  <a:pt x="866" y="37848"/>
                </a:lnTo>
                <a:lnTo>
                  <a:pt x="675" y="38313"/>
                </a:lnTo>
                <a:lnTo>
                  <a:pt x="514" y="38779"/>
                </a:lnTo>
                <a:lnTo>
                  <a:pt x="367" y="39244"/>
                </a:lnTo>
                <a:lnTo>
                  <a:pt x="250" y="39715"/>
                </a:lnTo>
                <a:lnTo>
                  <a:pt x="162" y="40187"/>
                </a:lnTo>
                <a:lnTo>
                  <a:pt x="74" y="40658"/>
                </a:lnTo>
                <a:lnTo>
                  <a:pt x="30" y="41136"/>
                </a:lnTo>
                <a:lnTo>
                  <a:pt x="0" y="41607"/>
                </a:lnTo>
                <a:lnTo>
                  <a:pt x="0" y="42085"/>
                </a:lnTo>
                <a:lnTo>
                  <a:pt x="30" y="42563"/>
                </a:lnTo>
                <a:lnTo>
                  <a:pt x="74" y="43047"/>
                </a:lnTo>
                <a:lnTo>
                  <a:pt x="162" y="43524"/>
                </a:lnTo>
                <a:lnTo>
                  <a:pt x="265" y="44008"/>
                </a:lnTo>
                <a:lnTo>
                  <a:pt x="411" y="44492"/>
                </a:lnTo>
                <a:lnTo>
                  <a:pt x="1248" y="47228"/>
                </a:lnTo>
                <a:lnTo>
                  <a:pt x="2069" y="49970"/>
                </a:lnTo>
                <a:lnTo>
                  <a:pt x="2891" y="52706"/>
                </a:lnTo>
                <a:lnTo>
                  <a:pt x="3727" y="55448"/>
                </a:lnTo>
                <a:lnTo>
                  <a:pt x="4578" y="58183"/>
                </a:lnTo>
                <a:lnTo>
                  <a:pt x="5004" y="59554"/>
                </a:lnTo>
                <a:lnTo>
                  <a:pt x="5459" y="60919"/>
                </a:lnTo>
                <a:lnTo>
                  <a:pt x="5928" y="62284"/>
                </a:lnTo>
                <a:lnTo>
                  <a:pt x="6398" y="63649"/>
                </a:lnTo>
                <a:lnTo>
                  <a:pt x="6897" y="65013"/>
                </a:lnTo>
                <a:lnTo>
                  <a:pt x="7410" y="66378"/>
                </a:lnTo>
                <a:lnTo>
                  <a:pt x="7587" y="66844"/>
                </a:lnTo>
                <a:lnTo>
                  <a:pt x="7792" y="67309"/>
                </a:lnTo>
                <a:lnTo>
                  <a:pt x="7997" y="67768"/>
                </a:lnTo>
                <a:lnTo>
                  <a:pt x="8217" y="68227"/>
                </a:lnTo>
                <a:lnTo>
                  <a:pt x="8452" y="68680"/>
                </a:lnTo>
                <a:lnTo>
                  <a:pt x="8702" y="69133"/>
                </a:lnTo>
                <a:lnTo>
                  <a:pt x="8951" y="69585"/>
                </a:lnTo>
                <a:lnTo>
                  <a:pt x="9230" y="70032"/>
                </a:lnTo>
                <a:lnTo>
                  <a:pt x="9509" y="70473"/>
                </a:lnTo>
                <a:lnTo>
                  <a:pt x="9802" y="70913"/>
                </a:lnTo>
                <a:lnTo>
                  <a:pt x="10110" y="71347"/>
                </a:lnTo>
                <a:lnTo>
                  <a:pt x="10433" y="71782"/>
                </a:lnTo>
                <a:lnTo>
                  <a:pt x="10756" y="72216"/>
                </a:lnTo>
                <a:lnTo>
                  <a:pt x="11093" y="72644"/>
                </a:lnTo>
                <a:lnTo>
                  <a:pt x="11446" y="73066"/>
                </a:lnTo>
                <a:lnTo>
                  <a:pt x="11812" y="73488"/>
                </a:lnTo>
                <a:lnTo>
                  <a:pt x="12194" y="73909"/>
                </a:lnTo>
                <a:lnTo>
                  <a:pt x="12576" y="74325"/>
                </a:lnTo>
                <a:lnTo>
                  <a:pt x="12986" y="74734"/>
                </a:lnTo>
                <a:lnTo>
                  <a:pt x="13397" y="75150"/>
                </a:lnTo>
                <a:lnTo>
                  <a:pt x="13823" y="75553"/>
                </a:lnTo>
                <a:lnTo>
                  <a:pt x="14263" y="75957"/>
                </a:lnTo>
                <a:lnTo>
                  <a:pt x="14703" y="76360"/>
                </a:lnTo>
                <a:lnTo>
                  <a:pt x="15158" y="76757"/>
                </a:lnTo>
                <a:lnTo>
                  <a:pt x="15628" y="77154"/>
                </a:lnTo>
                <a:lnTo>
                  <a:pt x="16112" y="77545"/>
                </a:lnTo>
                <a:lnTo>
                  <a:pt x="16611" y="77929"/>
                </a:lnTo>
                <a:lnTo>
                  <a:pt x="17110" y="78320"/>
                </a:lnTo>
                <a:lnTo>
                  <a:pt x="17638" y="78699"/>
                </a:lnTo>
                <a:lnTo>
                  <a:pt x="18166" y="79083"/>
                </a:lnTo>
                <a:lnTo>
                  <a:pt x="18694" y="79455"/>
                </a:lnTo>
                <a:lnTo>
                  <a:pt x="19252" y="79834"/>
                </a:lnTo>
                <a:lnTo>
                  <a:pt x="19809" y="80200"/>
                </a:lnTo>
                <a:lnTo>
                  <a:pt x="20382" y="80572"/>
                </a:lnTo>
                <a:lnTo>
                  <a:pt x="20969" y="80932"/>
                </a:lnTo>
                <a:lnTo>
                  <a:pt x="21570" y="81298"/>
                </a:lnTo>
                <a:lnTo>
                  <a:pt x="22172" y="81658"/>
                </a:lnTo>
                <a:lnTo>
                  <a:pt x="22803" y="82011"/>
                </a:lnTo>
                <a:lnTo>
                  <a:pt x="23434" y="82365"/>
                </a:lnTo>
                <a:lnTo>
                  <a:pt x="24065" y="82712"/>
                </a:lnTo>
                <a:lnTo>
                  <a:pt x="24725" y="83060"/>
                </a:lnTo>
                <a:lnTo>
                  <a:pt x="25385" y="83401"/>
                </a:lnTo>
                <a:lnTo>
                  <a:pt x="26060" y="83742"/>
                </a:lnTo>
                <a:lnTo>
                  <a:pt x="26750" y="84083"/>
                </a:lnTo>
                <a:lnTo>
                  <a:pt x="27440" y="84418"/>
                </a:lnTo>
                <a:lnTo>
                  <a:pt x="28159" y="84747"/>
                </a:lnTo>
                <a:lnTo>
                  <a:pt x="28878" y="85076"/>
                </a:lnTo>
                <a:lnTo>
                  <a:pt x="29611" y="85405"/>
                </a:lnTo>
                <a:lnTo>
                  <a:pt x="30345" y="85727"/>
                </a:lnTo>
                <a:lnTo>
                  <a:pt x="31108" y="86044"/>
                </a:lnTo>
                <a:lnTo>
                  <a:pt x="31871" y="86360"/>
                </a:lnTo>
                <a:lnTo>
                  <a:pt x="32634" y="86676"/>
                </a:lnTo>
                <a:lnTo>
                  <a:pt x="33426" y="86987"/>
                </a:lnTo>
                <a:lnTo>
                  <a:pt x="34219" y="87290"/>
                </a:lnTo>
                <a:lnTo>
                  <a:pt x="35026" y="87601"/>
                </a:lnTo>
                <a:lnTo>
                  <a:pt x="35848" y="87898"/>
                </a:lnTo>
                <a:lnTo>
                  <a:pt x="36684" y="88196"/>
                </a:lnTo>
                <a:lnTo>
                  <a:pt x="37520" y="88494"/>
                </a:lnTo>
                <a:lnTo>
                  <a:pt x="38371" y="88786"/>
                </a:lnTo>
                <a:lnTo>
                  <a:pt x="39222" y="89077"/>
                </a:lnTo>
                <a:lnTo>
                  <a:pt x="40103" y="89362"/>
                </a:lnTo>
                <a:lnTo>
                  <a:pt x="40983" y="89648"/>
                </a:lnTo>
                <a:lnTo>
                  <a:pt x="41878" y="89927"/>
                </a:lnTo>
                <a:lnTo>
                  <a:pt x="42788" y="90206"/>
                </a:lnTo>
                <a:lnTo>
                  <a:pt x="43727" y="90485"/>
                </a:lnTo>
                <a:lnTo>
                  <a:pt x="44666" y="90746"/>
                </a:lnTo>
                <a:lnTo>
                  <a:pt x="45635" y="91000"/>
                </a:lnTo>
                <a:lnTo>
                  <a:pt x="46603" y="91242"/>
                </a:lnTo>
                <a:lnTo>
                  <a:pt x="47586" y="91472"/>
                </a:lnTo>
                <a:lnTo>
                  <a:pt x="48584" y="91689"/>
                </a:lnTo>
                <a:lnTo>
                  <a:pt x="49582" y="91894"/>
                </a:lnTo>
                <a:lnTo>
                  <a:pt x="50594" y="92092"/>
                </a:lnTo>
                <a:lnTo>
                  <a:pt x="51621" y="92278"/>
                </a:lnTo>
                <a:lnTo>
                  <a:pt x="52649" y="92458"/>
                </a:lnTo>
                <a:lnTo>
                  <a:pt x="53676" y="92626"/>
                </a:lnTo>
                <a:lnTo>
                  <a:pt x="54718" y="92787"/>
                </a:lnTo>
                <a:lnTo>
                  <a:pt x="55774" y="92942"/>
                </a:lnTo>
                <a:lnTo>
                  <a:pt x="56816" y="93085"/>
                </a:lnTo>
                <a:lnTo>
                  <a:pt x="57887" y="93221"/>
                </a:lnTo>
                <a:lnTo>
                  <a:pt x="58943" y="93351"/>
                </a:lnTo>
                <a:lnTo>
                  <a:pt x="60015" y="93475"/>
                </a:lnTo>
                <a:lnTo>
                  <a:pt x="61100" y="93593"/>
                </a:lnTo>
                <a:lnTo>
                  <a:pt x="62172" y="93699"/>
                </a:lnTo>
                <a:lnTo>
                  <a:pt x="63257" y="93804"/>
                </a:lnTo>
                <a:lnTo>
                  <a:pt x="64343" y="93910"/>
                </a:lnTo>
                <a:lnTo>
                  <a:pt x="65444" y="94003"/>
                </a:lnTo>
                <a:lnTo>
                  <a:pt x="66530" y="94096"/>
                </a:lnTo>
                <a:lnTo>
                  <a:pt x="67630" y="94183"/>
                </a:lnTo>
                <a:lnTo>
                  <a:pt x="69816" y="94344"/>
                </a:lnTo>
                <a:lnTo>
                  <a:pt x="72017" y="94499"/>
                </a:lnTo>
                <a:lnTo>
                  <a:pt x="74218" y="94642"/>
                </a:lnTo>
                <a:lnTo>
                  <a:pt x="76405" y="94784"/>
                </a:lnTo>
                <a:lnTo>
                  <a:pt x="80029" y="95008"/>
                </a:lnTo>
                <a:lnTo>
                  <a:pt x="83639" y="95225"/>
                </a:lnTo>
                <a:lnTo>
                  <a:pt x="87263" y="95436"/>
                </a:lnTo>
                <a:lnTo>
                  <a:pt x="90887" y="95647"/>
                </a:lnTo>
                <a:lnTo>
                  <a:pt x="94512" y="95845"/>
                </a:lnTo>
                <a:lnTo>
                  <a:pt x="98136" y="96044"/>
                </a:lnTo>
                <a:lnTo>
                  <a:pt x="101775" y="96230"/>
                </a:lnTo>
                <a:lnTo>
                  <a:pt x="105399" y="96416"/>
                </a:lnTo>
                <a:lnTo>
                  <a:pt x="109039" y="96596"/>
                </a:lnTo>
                <a:lnTo>
                  <a:pt x="112663" y="96776"/>
                </a:lnTo>
                <a:lnTo>
                  <a:pt x="116302" y="96943"/>
                </a:lnTo>
                <a:lnTo>
                  <a:pt x="119941" y="97111"/>
                </a:lnTo>
                <a:lnTo>
                  <a:pt x="127219" y="97433"/>
                </a:lnTo>
                <a:lnTo>
                  <a:pt x="134497" y="97744"/>
                </a:lnTo>
                <a:lnTo>
                  <a:pt x="144181" y="98147"/>
                </a:lnTo>
                <a:lnTo>
                  <a:pt x="153866" y="98538"/>
                </a:lnTo>
                <a:lnTo>
                  <a:pt x="163565" y="98922"/>
                </a:lnTo>
                <a:lnTo>
                  <a:pt x="168407" y="99108"/>
                </a:lnTo>
                <a:lnTo>
                  <a:pt x="173264" y="99288"/>
                </a:lnTo>
                <a:lnTo>
                  <a:pt x="178106" y="99462"/>
                </a:lnTo>
                <a:lnTo>
                  <a:pt x="182963" y="99636"/>
                </a:lnTo>
                <a:lnTo>
                  <a:pt x="187805" y="99803"/>
                </a:lnTo>
                <a:lnTo>
                  <a:pt x="192662" y="99964"/>
                </a:lnTo>
                <a:lnTo>
                  <a:pt x="197519" y="100119"/>
                </a:lnTo>
                <a:lnTo>
                  <a:pt x="202361" y="100268"/>
                </a:lnTo>
                <a:lnTo>
                  <a:pt x="207218" y="100417"/>
                </a:lnTo>
                <a:lnTo>
                  <a:pt x="212075" y="100554"/>
                </a:lnTo>
                <a:lnTo>
                  <a:pt x="213234" y="100585"/>
                </a:lnTo>
                <a:lnTo>
                  <a:pt x="214394" y="100610"/>
                </a:lnTo>
                <a:lnTo>
                  <a:pt x="215553" y="100628"/>
                </a:lnTo>
                <a:lnTo>
                  <a:pt x="216712" y="100647"/>
                </a:lnTo>
                <a:lnTo>
                  <a:pt x="219030" y="100672"/>
                </a:lnTo>
                <a:lnTo>
                  <a:pt x="221349" y="100684"/>
                </a:lnTo>
                <a:lnTo>
                  <a:pt x="223667" y="100684"/>
                </a:lnTo>
                <a:lnTo>
                  <a:pt x="225986" y="100672"/>
                </a:lnTo>
                <a:lnTo>
                  <a:pt x="228319" y="100653"/>
                </a:lnTo>
                <a:lnTo>
                  <a:pt x="230637" y="100628"/>
                </a:lnTo>
                <a:lnTo>
                  <a:pt x="235289" y="100566"/>
                </a:lnTo>
                <a:lnTo>
                  <a:pt x="239940" y="100498"/>
                </a:lnTo>
                <a:lnTo>
                  <a:pt x="242273" y="100467"/>
                </a:lnTo>
                <a:lnTo>
                  <a:pt x="244591" y="100442"/>
                </a:lnTo>
                <a:lnTo>
                  <a:pt x="246925" y="100417"/>
                </a:lnTo>
                <a:lnTo>
                  <a:pt x="249243" y="100399"/>
                </a:lnTo>
                <a:lnTo>
                  <a:pt x="251253" y="100392"/>
                </a:lnTo>
                <a:lnTo>
                  <a:pt x="253278" y="100386"/>
                </a:lnTo>
                <a:lnTo>
                  <a:pt x="259309" y="100386"/>
                </a:lnTo>
                <a:lnTo>
                  <a:pt x="261319" y="100380"/>
                </a:lnTo>
                <a:lnTo>
                  <a:pt x="263329" y="100368"/>
                </a:lnTo>
                <a:lnTo>
                  <a:pt x="265340" y="100343"/>
                </a:lnTo>
                <a:lnTo>
                  <a:pt x="273968" y="100237"/>
                </a:lnTo>
                <a:lnTo>
                  <a:pt x="282581" y="100113"/>
                </a:lnTo>
                <a:lnTo>
                  <a:pt x="291194" y="99989"/>
                </a:lnTo>
                <a:lnTo>
                  <a:pt x="299822" y="99865"/>
                </a:lnTo>
                <a:lnTo>
                  <a:pt x="308435" y="99753"/>
                </a:lnTo>
                <a:lnTo>
                  <a:pt x="312749" y="99704"/>
                </a:lnTo>
                <a:lnTo>
                  <a:pt x="317063" y="99654"/>
                </a:lnTo>
                <a:lnTo>
                  <a:pt x="321377" y="99611"/>
                </a:lnTo>
                <a:lnTo>
                  <a:pt x="325677" y="99574"/>
                </a:lnTo>
                <a:lnTo>
                  <a:pt x="329991" y="99549"/>
                </a:lnTo>
                <a:lnTo>
                  <a:pt x="334305" y="99524"/>
                </a:lnTo>
                <a:lnTo>
                  <a:pt x="336344" y="99524"/>
                </a:lnTo>
                <a:lnTo>
                  <a:pt x="337371" y="99536"/>
                </a:lnTo>
                <a:lnTo>
                  <a:pt x="338384" y="99543"/>
                </a:lnTo>
                <a:lnTo>
                  <a:pt x="340424" y="99580"/>
                </a:lnTo>
                <a:lnTo>
                  <a:pt x="342463" y="99623"/>
                </a:lnTo>
                <a:lnTo>
                  <a:pt x="344517" y="99679"/>
                </a:lnTo>
                <a:lnTo>
                  <a:pt x="346557" y="99741"/>
                </a:lnTo>
                <a:lnTo>
                  <a:pt x="348597" y="99816"/>
                </a:lnTo>
                <a:lnTo>
                  <a:pt x="350636" y="99890"/>
                </a:lnTo>
                <a:lnTo>
                  <a:pt x="354730" y="100039"/>
                </a:lnTo>
                <a:lnTo>
                  <a:pt x="356770" y="100113"/>
                </a:lnTo>
                <a:lnTo>
                  <a:pt x="358809" y="100182"/>
                </a:lnTo>
                <a:lnTo>
                  <a:pt x="360849" y="100250"/>
                </a:lnTo>
                <a:lnTo>
                  <a:pt x="362903" y="100299"/>
                </a:lnTo>
                <a:lnTo>
                  <a:pt x="364943" y="100343"/>
                </a:lnTo>
                <a:lnTo>
                  <a:pt x="366982" y="100368"/>
                </a:lnTo>
                <a:lnTo>
                  <a:pt x="374026" y="100436"/>
                </a:lnTo>
                <a:lnTo>
                  <a:pt x="381054" y="100485"/>
                </a:lnTo>
                <a:lnTo>
                  <a:pt x="388097" y="100529"/>
                </a:lnTo>
                <a:lnTo>
                  <a:pt x="395126" y="100554"/>
                </a:lnTo>
                <a:lnTo>
                  <a:pt x="402169" y="100566"/>
                </a:lnTo>
                <a:lnTo>
                  <a:pt x="409198" y="100572"/>
                </a:lnTo>
                <a:lnTo>
                  <a:pt x="416241" y="100572"/>
                </a:lnTo>
                <a:lnTo>
                  <a:pt x="423270" y="100560"/>
                </a:lnTo>
                <a:lnTo>
                  <a:pt x="426028" y="100548"/>
                </a:lnTo>
                <a:lnTo>
                  <a:pt x="428801" y="100535"/>
                </a:lnTo>
                <a:lnTo>
                  <a:pt x="431560" y="100517"/>
                </a:lnTo>
                <a:lnTo>
                  <a:pt x="434319" y="100498"/>
                </a:lnTo>
                <a:lnTo>
                  <a:pt x="439851" y="100442"/>
                </a:lnTo>
                <a:lnTo>
                  <a:pt x="445368" y="100380"/>
                </a:lnTo>
                <a:lnTo>
                  <a:pt x="456417" y="100244"/>
                </a:lnTo>
                <a:lnTo>
                  <a:pt x="461949" y="100175"/>
                </a:lnTo>
                <a:lnTo>
                  <a:pt x="467466" y="100107"/>
                </a:lnTo>
                <a:lnTo>
                  <a:pt x="475228" y="100020"/>
                </a:lnTo>
                <a:lnTo>
                  <a:pt x="482976" y="99921"/>
                </a:lnTo>
                <a:lnTo>
                  <a:pt x="490738" y="99822"/>
                </a:lnTo>
                <a:lnTo>
                  <a:pt x="498485" y="99729"/>
                </a:lnTo>
                <a:lnTo>
                  <a:pt x="506248" y="99636"/>
                </a:lnTo>
                <a:lnTo>
                  <a:pt x="510122" y="99598"/>
                </a:lnTo>
                <a:lnTo>
                  <a:pt x="513995" y="99567"/>
                </a:lnTo>
                <a:lnTo>
                  <a:pt x="517884" y="99536"/>
                </a:lnTo>
                <a:lnTo>
                  <a:pt x="521758" y="99512"/>
                </a:lnTo>
                <a:lnTo>
                  <a:pt x="525631" y="99499"/>
                </a:lnTo>
                <a:lnTo>
                  <a:pt x="529505" y="99487"/>
                </a:lnTo>
                <a:lnTo>
                  <a:pt x="531794" y="99493"/>
                </a:lnTo>
                <a:lnTo>
                  <a:pt x="534083" y="99512"/>
                </a:lnTo>
                <a:lnTo>
                  <a:pt x="536372" y="99536"/>
                </a:lnTo>
                <a:lnTo>
                  <a:pt x="538661" y="99574"/>
                </a:lnTo>
                <a:lnTo>
                  <a:pt x="540950" y="99623"/>
                </a:lnTo>
                <a:lnTo>
                  <a:pt x="543239" y="99673"/>
                </a:lnTo>
                <a:lnTo>
                  <a:pt x="545528" y="99735"/>
                </a:lnTo>
                <a:lnTo>
                  <a:pt x="547818" y="99797"/>
                </a:lnTo>
                <a:lnTo>
                  <a:pt x="552381" y="99927"/>
                </a:lnTo>
                <a:lnTo>
                  <a:pt x="556959" y="100057"/>
                </a:lnTo>
                <a:lnTo>
                  <a:pt x="559248" y="100113"/>
                </a:lnTo>
                <a:lnTo>
                  <a:pt x="561537" y="100169"/>
                </a:lnTo>
                <a:lnTo>
                  <a:pt x="563826" y="100219"/>
                </a:lnTo>
                <a:lnTo>
                  <a:pt x="566115" y="100256"/>
                </a:lnTo>
                <a:lnTo>
                  <a:pt x="568698" y="100299"/>
                </a:lnTo>
                <a:lnTo>
                  <a:pt x="571295" y="100355"/>
                </a:lnTo>
                <a:lnTo>
                  <a:pt x="573892" y="100405"/>
                </a:lnTo>
                <a:lnTo>
                  <a:pt x="576489" y="100448"/>
                </a:lnTo>
                <a:lnTo>
                  <a:pt x="579087" y="100485"/>
                </a:lnTo>
                <a:lnTo>
                  <a:pt x="580392" y="100498"/>
                </a:lnTo>
                <a:lnTo>
                  <a:pt x="581684" y="100504"/>
                </a:lnTo>
                <a:lnTo>
                  <a:pt x="584266" y="100504"/>
                </a:lnTo>
                <a:lnTo>
                  <a:pt x="585558" y="100492"/>
                </a:lnTo>
                <a:lnTo>
                  <a:pt x="586849" y="100479"/>
                </a:lnTo>
                <a:lnTo>
                  <a:pt x="588140" y="100454"/>
                </a:lnTo>
                <a:lnTo>
                  <a:pt x="589431" y="100423"/>
                </a:lnTo>
                <a:lnTo>
                  <a:pt x="590708" y="100380"/>
                </a:lnTo>
                <a:lnTo>
                  <a:pt x="591984" y="100330"/>
                </a:lnTo>
                <a:lnTo>
                  <a:pt x="593261" y="100268"/>
                </a:lnTo>
                <a:lnTo>
                  <a:pt x="594538" y="100194"/>
                </a:lnTo>
                <a:lnTo>
                  <a:pt x="595800" y="100107"/>
                </a:lnTo>
                <a:lnTo>
                  <a:pt x="597061" y="100014"/>
                </a:lnTo>
                <a:lnTo>
                  <a:pt x="598323" y="99902"/>
                </a:lnTo>
                <a:lnTo>
                  <a:pt x="599571" y="99778"/>
                </a:lnTo>
                <a:lnTo>
                  <a:pt x="600818" y="99642"/>
                </a:lnTo>
                <a:lnTo>
                  <a:pt x="601434" y="99567"/>
                </a:lnTo>
                <a:lnTo>
                  <a:pt x="602065" y="99487"/>
                </a:lnTo>
                <a:lnTo>
                  <a:pt x="602681" y="99406"/>
                </a:lnTo>
                <a:lnTo>
                  <a:pt x="603298" y="99319"/>
                </a:lnTo>
                <a:lnTo>
                  <a:pt x="603914" y="99232"/>
                </a:lnTo>
                <a:lnTo>
                  <a:pt x="604530" y="99139"/>
                </a:lnTo>
                <a:lnTo>
                  <a:pt x="605132" y="99040"/>
                </a:lnTo>
                <a:lnTo>
                  <a:pt x="605748" y="98935"/>
                </a:lnTo>
                <a:lnTo>
                  <a:pt x="606350" y="98829"/>
                </a:lnTo>
                <a:lnTo>
                  <a:pt x="606966" y="98717"/>
                </a:lnTo>
                <a:lnTo>
                  <a:pt x="607612" y="98593"/>
                </a:lnTo>
                <a:lnTo>
                  <a:pt x="608243" y="98463"/>
                </a:lnTo>
                <a:lnTo>
                  <a:pt x="608888" y="98333"/>
                </a:lnTo>
                <a:lnTo>
                  <a:pt x="609519" y="98196"/>
                </a:lnTo>
                <a:lnTo>
                  <a:pt x="610150" y="98047"/>
                </a:lnTo>
                <a:lnTo>
                  <a:pt x="610781" y="97905"/>
                </a:lnTo>
                <a:lnTo>
                  <a:pt x="611397" y="97750"/>
                </a:lnTo>
                <a:lnTo>
                  <a:pt x="612014" y="97595"/>
                </a:lnTo>
                <a:lnTo>
                  <a:pt x="612630" y="97433"/>
                </a:lnTo>
                <a:lnTo>
                  <a:pt x="613246" y="97272"/>
                </a:lnTo>
                <a:lnTo>
                  <a:pt x="613863" y="97105"/>
                </a:lnTo>
                <a:lnTo>
                  <a:pt x="614464" y="96931"/>
                </a:lnTo>
                <a:lnTo>
                  <a:pt x="615066" y="96757"/>
                </a:lnTo>
                <a:lnTo>
                  <a:pt x="615653" y="96577"/>
                </a:lnTo>
                <a:lnTo>
                  <a:pt x="616827" y="96211"/>
                </a:lnTo>
                <a:lnTo>
                  <a:pt x="617986" y="95833"/>
                </a:lnTo>
                <a:lnTo>
                  <a:pt x="619130" y="95442"/>
                </a:lnTo>
                <a:lnTo>
                  <a:pt x="620260" y="95045"/>
                </a:lnTo>
                <a:lnTo>
                  <a:pt x="621346" y="94636"/>
                </a:lnTo>
                <a:lnTo>
                  <a:pt x="622432" y="94220"/>
                </a:lnTo>
                <a:lnTo>
                  <a:pt x="623488" y="93798"/>
                </a:lnTo>
                <a:lnTo>
                  <a:pt x="624515" y="93376"/>
                </a:lnTo>
                <a:lnTo>
                  <a:pt x="625528" y="92942"/>
                </a:lnTo>
                <a:lnTo>
                  <a:pt x="626232" y="92632"/>
                </a:lnTo>
                <a:lnTo>
                  <a:pt x="626937" y="92315"/>
                </a:lnTo>
                <a:lnTo>
                  <a:pt x="627626" y="91999"/>
                </a:lnTo>
                <a:lnTo>
                  <a:pt x="628301" y="91676"/>
                </a:lnTo>
                <a:lnTo>
                  <a:pt x="628976" y="91354"/>
                </a:lnTo>
                <a:lnTo>
                  <a:pt x="629651" y="91025"/>
                </a:lnTo>
                <a:lnTo>
                  <a:pt x="630957" y="90361"/>
                </a:lnTo>
                <a:lnTo>
                  <a:pt x="632263" y="89691"/>
                </a:lnTo>
                <a:lnTo>
                  <a:pt x="633540" y="89015"/>
                </a:lnTo>
                <a:lnTo>
                  <a:pt x="634816" y="88333"/>
                </a:lnTo>
                <a:lnTo>
                  <a:pt x="636078" y="87650"/>
                </a:lnTo>
                <a:lnTo>
                  <a:pt x="637340" y="86968"/>
                </a:lnTo>
                <a:lnTo>
                  <a:pt x="638617" y="86286"/>
                </a:lnTo>
                <a:lnTo>
                  <a:pt x="639893" y="85609"/>
                </a:lnTo>
                <a:lnTo>
                  <a:pt x="641184" y="84939"/>
                </a:lnTo>
                <a:lnTo>
                  <a:pt x="642505" y="84276"/>
                </a:lnTo>
                <a:lnTo>
                  <a:pt x="643180" y="83947"/>
                </a:lnTo>
                <a:lnTo>
                  <a:pt x="643855" y="83624"/>
                </a:lnTo>
                <a:lnTo>
                  <a:pt x="644530" y="83302"/>
                </a:lnTo>
                <a:lnTo>
                  <a:pt x="645220" y="82985"/>
                </a:lnTo>
                <a:lnTo>
                  <a:pt x="645924" y="82669"/>
                </a:lnTo>
                <a:lnTo>
                  <a:pt x="646628" y="82359"/>
                </a:lnTo>
                <a:lnTo>
                  <a:pt x="647391" y="82024"/>
                </a:lnTo>
                <a:lnTo>
                  <a:pt x="648154" y="81682"/>
                </a:lnTo>
                <a:lnTo>
                  <a:pt x="648917" y="81341"/>
                </a:lnTo>
                <a:lnTo>
                  <a:pt x="649651" y="80994"/>
                </a:lnTo>
                <a:lnTo>
                  <a:pt x="650385" y="80646"/>
                </a:lnTo>
                <a:lnTo>
                  <a:pt x="651104" y="80293"/>
                </a:lnTo>
                <a:lnTo>
                  <a:pt x="651808" y="79939"/>
                </a:lnTo>
                <a:lnTo>
                  <a:pt x="652512" y="79586"/>
                </a:lnTo>
                <a:lnTo>
                  <a:pt x="653187" y="79226"/>
                </a:lnTo>
                <a:lnTo>
                  <a:pt x="653848" y="78860"/>
                </a:lnTo>
                <a:lnTo>
                  <a:pt x="654508" y="78494"/>
                </a:lnTo>
                <a:lnTo>
                  <a:pt x="655139" y="78128"/>
                </a:lnTo>
                <a:lnTo>
                  <a:pt x="655770" y="77756"/>
                </a:lnTo>
                <a:lnTo>
                  <a:pt x="656371" y="77377"/>
                </a:lnTo>
                <a:lnTo>
                  <a:pt x="656958" y="76999"/>
                </a:lnTo>
                <a:lnTo>
                  <a:pt x="657545" y="76614"/>
                </a:lnTo>
                <a:lnTo>
                  <a:pt x="658103" y="76230"/>
                </a:lnTo>
                <a:lnTo>
                  <a:pt x="658631" y="75839"/>
                </a:lnTo>
                <a:lnTo>
                  <a:pt x="659159" y="75448"/>
                </a:lnTo>
                <a:lnTo>
                  <a:pt x="659658" y="75051"/>
                </a:lnTo>
                <a:lnTo>
                  <a:pt x="660142" y="74648"/>
                </a:lnTo>
                <a:lnTo>
                  <a:pt x="660612" y="74244"/>
                </a:lnTo>
                <a:lnTo>
                  <a:pt x="661052" y="73835"/>
                </a:lnTo>
                <a:lnTo>
                  <a:pt x="661478" y="73426"/>
                </a:lnTo>
                <a:lnTo>
                  <a:pt x="661874" y="73010"/>
                </a:lnTo>
                <a:lnTo>
                  <a:pt x="662255" y="72588"/>
                </a:lnTo>
                <a:lnTo>
                  <a:pt x="662608" y="72166"/>
                </a:lnTo>
                <a:lnTo>
                  <a:pt x="662945" y="71732"/>
                </a:lnTo>
                <a:lnTo>
                  <a:pt x="663253" y="71304"/>
                </a:lnTo>
                <a:lnTo>
                  <a:pt x="663547" y="70863"/>
                </a:lnTo>
                <a:lnTo>
                  <a:pt x="663796" y="70423"/>
                </a:lnTo>
                <a:lnTo>
                  <a:pt x="664046" y="69976"/>
                </a:lnTo>
                <a:lnTo>
                  <a:pt x="664882" y="68301"/>
                </a:lnTo>
                <a:lnTo>
                  <a:pt x="665689" y="66620"/>
                </a:lnTo>
                <a:lnTo>
                  <a:pt x="666481" y="64939"/>
                </a:lnTo>
                <a:lnTo>
                  <a:pt x="667259" y="63258"/>
                </a:lnTo>
                <a:lnTo>
                  <a:pt x="668022" y="61570"/>
                </a:lnTo>
                <a:lnTo>
                  <a:pt x="668756" y="59883"/>
                </a:lnTo>
                <a:lnTo>
                  <a:pt x="669475" y="58196"/>
                </a:lnTo>
                <a:lnTo>
                  <a:pt x="670179" y="56508"/>
                </a:lnTo>
                <a:lnTo>
                  <a:pt x="670854" y="54815"/>
                </a:lnTo>
                <a:lnTo>
                  <a:pt x="671500" y="53121"/>
                </a:lnTo>
                <a:lnTo>
                  <a:pt x="672131" y="51428"/>
                </a:lnTo>
                <a:lnTo>
                  <a:pt x="672747" y="49734"/>
                </a:lnTo>
                <a:lnTo>
                  <a:pt x="673334" y="48040"/>
                </a:lnTo>
                <a:lnTo>
                  <a:pt x="673906" y="46341"/>
                </a:lnTo>
                <a:lnTo>
                  <a:pt x="674449" y="44641"/>
                </a:lnTo>
                <a:lnTo>
                  <a:pt x="674963" y="42941"/>
                </a:lnTo>
                <a:lnTo>
                  <a:pt x="675109" y="42457"/>
                </a:lnTo>
                <a:lnTo>
                  <a:pt x="675227" y="41973"/>
                </a:lnTo>
                <a:lnTo>
                  <a:pt x="675344" y="41483"/>
                </a:lnTo>
                <a:lnTo>
                  <a:pt x="675432" y="40993"/>
                </a:lnTo>
                <a:lnTo>
                  <a:pt x="675535" y="40503"/>
                </a:lnTo>
                <a:lnTo>
                  <a:pt x="675608" y="40013"/>
                </a:lnTo>
                <a:lnTo>
                  <a:pt x="675667" y="39523"/>
                </a:lnTo>
                <a:lnTo>
                  <a:pt x="675726" y="39033"/>
                </a:lnTo>
                <a:lnTo>
                  <a:pt x="675770" y="38543"/>
                </a:lnTo>
                <a:lnTo>
                  <a:pt x="675814" y="38053"/>
                </a:lnTo>
                <a:lnTo>
                  <a:pt x="675858" y="37066"/>
                </a:lnTo>
                <a:lnTo>
                  <a:pt x="675887" y="36080"/>
                </a:lnTo>
                <a:lnTo>
                  <a:pt x="675887" y="35094"/>
                </a:lnTo>
                <a:lnTo>
                  <a:pt x="675858" y="34101"/>
                </a:lnTo>
                <a:lnTo>
                  <a:pt x="675814" y="33115"/>
                </a:lnTo>
                <a:lnTo>
                  <a:pt x="675755" y="32122"/>
                </a:lnTo>
                <a:lnTo>
                  <a:pt x="675696" y="31136"/>
                </a:lnTo>
                <a:lnTo>
                  <a:pt x="675564" y="29157"/>
                </a:lnTo>
                <a:lnTo>
                  <a:pt x="675506" y="28170"/>
                </a:lnTo>
                <a:lnTo>
                  <a:pt x="675447" y="27184"/>
                </a:lnTo>
                <a:lnTo>
                  <a:pt x="675432" y="26775"/>
                </a:lnTo>
                <a:lnTo>
                  <a:pt x="675388" y="26371"/>
                </a:lnTo>
                <a:lnTo>
                  <a:pt x="675315" y="25974"/>
                </a:lnTo>
                <a:lnTo>
                  <a:pt x="675241" y="25584"/>
                </a:lnTo>
                <a:lnTo>
                  <a:pt x="675139" y="25199"/>
                </a:lnTo>
                <a:lnTo>
                  <a:pt x="675036" y="24814"/>
                </a:lnTo>
                <a:lnTo>
                  <a:pt x="674904" y="24436"/>
                </a:lnTo>
                <a:lnTo>
                  <a:pt x="674757" y="24064"/>
                </a:lnTo>
                <a:lnTo>
                  <a:pt x="674596" y="23691"/>
                </a:lnTo>
                <a:lnTo>
                  <a:pt x="674420" y="23325"/>
                </a:lnTo>
                <a:lnTo>
                  <a:pt x="674229" y="22966"/>
                </a:lnTo>
                <a:lnTo>
                  <a:pt x="674009" y="22612"/>
                </a:lnTo>
                <a:lnTo>
                  <a:pt x="673789" y="22258"/>
                </a:lnTo>
                <a:lnTo>
                  <a:pt x="673554" y="21911"/>
                </a:lnTo>
                <a:lnTo>
                  <a:pt x="673290" y="21570"/>
                </a:lnTo>
                <a:lnTo>
                  <a:pt x="673026" y="21229"/>
                </a:lnTo>
                <a:lnTo>
                  <a:pt x="672732" y="20900"/>
                </a:lnTo>
                <a:lnTo>
                  <a:pt x="672439" y="20565"/>
                </a:lnTo>
                <a:lnTo>
                  <a:pt x="672116" y="20242"/>
                </a:lnTo>
                <a:lnTo>
                  <a:pt x="671793" y="19920"/>
                </a:lnTo>
                <a:lnTo>
                  <a:pt x="671441" y="19603"/>
                </a:lnTo>
                <a:lnTo>
                  <a:pt x="671089" y="19293"/>
                </a:lnTo>
                <a:lnTo>
                  <a:pt x="670722" y="18983"/>
                </a:lnTo>
                <a:lnTo>
                  <a:pt x="670326" y="18679"/>
                </a:lnTo>
                <a:lnTo>
                  <a:pt x="669930" y="18381"/>
                </a:lnTo>
                <a:lnTo>
                  <a:pt x="669519" y="18083"/>
                </a:lnTo>
                <a:lnTo>
                  <a:pt x="669093" y="17792"/>
                </a:lnTo>
                <a:lnTo>
                  <a:pt x="668653" y="17506"/>
                </a:lnTo>
                <a:lnTo>
                  <a:pt x="668198" y="17221"/>
                </a:lnTo>
                <a:lnTo>
                  <a:pt x="667729" y="16942"/>
                </a:lnTo>
                <a:lnTo>
                  <a:pt x="667259" y="16669"/>
                </a:lnTo>
                <a:lnTo>
                  <a:pt x="666760" y="16396"/>
                </a:lnTo>
                <a:lnTo>
                  <a:pt x="666261" y="16129"/>
                </a:lnTo>
                <a:lnTo>
                  <a:pt x="665748" y="15869"/>
                </a:lnTo>
                <a:lnTo>
                  <a:pt x="665219" y="15608"/>
                </a:lnTo>
                <a:lnTo>
                  <a:pt x="664677" y="15354"/>
                </a:lnTo>
                <a:lnTo>
                  <a:pt x="664134" y="15100"/>
                </a:lnTo>
                <a:lnTo>
                  <a:pt x="663576" y="14851"/>
                </a:lnTo>
                <a:lnTo>
                  <a:pt x="662989" y="14609"/>
                </a:lnTo>
                <a:lnTo>
                  <a:pt x="662417" y="14374"/>
                </a:lnTo>
                <a:lnTo>
                  <a:pt x="661815" y="14138"/>
                </a:lnTo>
                <a:lnTo>
                  <a:pt x="661214" y="13902"/>
                </a:lnTo>
                <a:lnTo>
                  <a:pt x="660583" y="13679"/>
                </a:lnTo>
                <a:lnTo>
                  <a:pt x="659966" y="13449"/>
                </a:lnTo>
                <a:lnTo>
                  <a:pt x="659321" y="13232"/>
                </a:lnTo>
                <a:lnTo>
                  <a:pt x="658675" y="13015"/>
                </a:lnTo>
                <a:lnTo>
                  <a:pt x="658015" y="12804"/>
                </a:lnTo>
                <a:lnTo>
                  <a:pt x="657340" y="12593"/>
                </a:lnTo>
                <a:lnTo>
                  <a:pt x="656665" y="12389"/>
                </a:lnTo>
                <a:lnTo>
                  <a:pt x="655975" y="12190"/>
                </a:lnTo>
                <a:lnTo>
                  <a:pt x="655271" y="11992"/>
                </a:lnTo>
                <a:lnTo>
                  <a:pt x="654567" y="11793"/>
                </a:lnTo>
                <a:lnTo>
                  <a:pt x="653848" y="11607"/>
                </a:lnTo>
                <a:lnTo>
                  <a:pt x="653129" y="11421"/>
                </a:lnTo>
                <a:lnTo>
                  <a:pt x="652395" y="11235"/>
                </a:lnTo>
                <a:lnTo>
                  <a:pt x="651647" y="11055"/>
                </a:lnTo>
                <a:lnTo>
                  <a:pt x="650898" y="10881"/>
                </a:lnTo>
                <a:lnTo>
                  <a:pt x="650135" y="10707"/>
                </a:lnTo>
                <a:lnTo>
                  <a:pt x="649358" y="10540"/>
                </a:lnTo>
                <a:lnTo>
                  <a:pt x="648580" y="10372"/>
                </a:lnTo>
                <a:lnTo>
                  <a:pt x="647802" y="10211"/>
                </a:lnTo>
                <a:lnTo>
                  <a:pt x="647010" y="10050"/>
                </a:lnTo>
                <a:lnTo>
                  <a:pt x="646203" y="9895"/>
                </a:lnTo>
                <a:lnTo>
                  <a:pt x="645396" y="9746"/>
                </a:lnTo>
                <a:lnTo>
                  <a:pt x="644251" y="9535"/>
                </a:lnTo>
                <a:lnTo>
                  <a:pt x="643077" y="9330"/>
                </a:lnTo>
                <a:lnTo>
                  <a:pt x="641918" y="9132"/>
                </a:lnTo>
                <a:lnTo>
                  <a:pt x="640744" y="8933"/>
                </a:lnTo>
                <a:lnTo>
                  <a:pt x="639556" y="8741"/>
                </a:lnTo>
                <a:lnTo>
                  <a:pt x="638367" y="8555"/>
                </a:lnTo>
                <a:lnTo>
                  <a:pt x="637179" y="8375"/>
                </a:lnTo>
                <a:lnTo>
                  <a:pt x="635975" y="8201"/>
                </a:lnTo>
                <a:lnTo>
                  <a:pt x="634772" y="8027"/>
                </a:lnTo>
                <a:lnTo>
                  <a:pt x="633569" y="7860"/>
                </a:lnTo>
                <a:lnTo>
                  <a:pt x="632351" y="7699"/>
                </a:lnTo>
                <a:lnTo>
                  <a:pt x="631133" y="7544"/>
                </a:lnTo>
                <a:lnTo>
                  <a:pt x="629901" y="7395"/>
                </a:lnTo>
                <a:lnTo>
                  <a:pt x="628668" y="7246"/>
                </a:lnTo>
                <a:lnTo>
                  <a:pt x="627450" y="7103"/>
                </a:lnTo>
                <a:lnTo>
                  <a:pt x="626203" y="6967"/>
                </a:lnTo>
                <a:lnTo>
                  <a:pt x="624970" y="6830"/>
                </a:lnTo>
                <a:lnTo>
                  <a:pt x="623723" y="6700"/>
                </a:lnTo>
                <a:lnTo>
                  <a:pt x="622490" y="6576"/>
                </a:lnTo>
                <a:lnTo>
                  <a:pt x="621243" y="6458"/>
                </a:lnTo>
                <a:lnTo>
                  <a:pt x="619996" y="6346"/>
                </a:lnTo>
                <a:lnTo>
                  <a:pt x="618734" y="6235"/>
                </a:lnTo>
                <a:lnTo>
                  <a:pt x="617487" y="6129"/>
                </a:lnTo>
                <a:lnTo>
                  <a:pt x="616240" y="6030"/>
                </a:lnTo>
                <a:lnTo>
                  <a:pt x="614978" y="5931"/>
                </a:lnTo>
                <a:lnTo>
                  <a:pt x="613730" y="5844"/>
                </a:lnTo>
                <a:lnTo>
                  <a:pt x="612483" y="5757"/>
                </a:lnTo>
                <a:lnTo>
                  <a:pt x="611221" y="5676"/>
                </a:lnTo>
                <a:lnTo>
                  <a:pt x="609974" y="5596"/>
                </a:lnTo>
                <a:lnTo>
                  <a:pt x="608727" y="5521"/>
                </a:lnTo>
                <a:lnTo>
                  <a:pt x="607465" y="5453"/>
                </a:lnTo>
                <a:lnTo>
                  <a:pt x="606218" y="5391"/>
                </a:lnTo>
                <a:lnTo>
                  <a:pt x="604046" y="5285"/>
                </a:lnTo>
                <a:lnTo>
                  <a:pt x="601874" y="5186"/>
                </a:lnTo>
                <a:lnTo>
                  <a:pt x="599688" y="5087"/>
                </a:lnTo>
                <a:lnTo>
                  <a:pt x="597516" y="5000"/>
                </a:lnTo>
                <a:lnTo>
                  <a:pt x="595330" y="4907"/>
                </a:lnTo>
                <a:lnTo>
                  <a:pt x="593158" y="4826"/>
                </a:lnTo>
                <a:lnTo>
                  <a:pt x="588786" y="4671"/>
                </a:lnTo>
                <a:lnTo>
                  <a:pt x="584428" y="4529"/>
                </a:lnTo>
                <a:lnTo>
                  <a:pt x="580055" y="4398"/>
                </a:lnTo>
                <a:lnTo>
                  <a:pt x="575682" y="4274"/>
                </a:lnTo>
                <a:lnTo>
                  <a:pt x="571310" y="4163"/>
                </a:lnTo>
                <a:lnTo>
                  <a:pt x="566937" y="4057"/>
                </a:lnTo>
                <a:lnTo>
                  <a:pt x="562550" y="3952"/>
                </a:lnTo>
                <a:lnTo>
                  <a:pt x="553790" y="3759"/>
                </a:lnTo>
                <a:lnTo>
                  <a:pt x="545044" y="3567"/>
                </a:lnTo>
                <a:lnTo>
                  <a:pt x="540657" y="3468"/>
                </a:lnTo>
                <a:lnTo>
                  <a:pt x="536284" y="3362"/>
                </a:lnTo>
                <a:lnTo>
                  <a:pt x="518632" y="2934"/>
                </a:lnTo>
                <a:lnTo>
                  <a:pt x="509813" y="2723"/>
                </a:lnTo>
                <a:lnTo>
                  <a:pt x="500980" y="2519"/>
                </a:lnTo>
                <a:lnTo>
                  <a:pt x="492161" y="2326"/>
                </a:lnTo>
                <a:lnTo>
                  <a:pt x="483328" y="2140"/>
                </a:lnTo>
                <a:lnTo>
                  <a:pt x="474494" y="1967"/>
                </a:lnTo>
                <a:lnTo>
                  <a:pt x="465661" y="1805"/>
                </a:lnTo>
                <a:lnTo>
                  <a:pt x="452147" y="1570"/>
                </a:lnTo>
                <a:lnTo>
                  <a:pt x="438530" y="1346"/>
                </a:lnTo>
                <a:lnTo>
                  <a:pt x="424737" y="1129"/>
                </a:lnTo>
                <a:lnTo>
                  <a:pt x="410665" y="918"/>
                </a:lnTo>
                <a:lnTo>
                  <a:pt x="381333" y="478"/>
                </a:lnTo>
                <a:lnTo>
                  <a:pt x="365897" y="248"/>
                </a:lnTo>
                <a:lnTo>
                  <a:pt x="3498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g2b641fe306a_1_513"/>
          <p:cNvSpPr txBox="1"/>
          <p:nvPr/>
        </p:nvSpPr>
        <p:spPr>
          <a:xfrm>
            <a:off x="2846038" y="4395325"/>
            <a:ext cx="142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Bare Metal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1" name="Google Shape;1691;g2b641fe306a_1_513"/>
          <p:cNvSpPr/>
          <p:nvPr/>
        </p:nvSpPr>
        <p:spPr>
          <a:xfrm>
            <a:off x="5428475" y="3176725"/>
            <a:ext cx="1269729" cy="252273"/>
          </a:xfrm>
          <a:custGeom>
            <a:avLst/>
            <a:gdLst/>
            <a:ahLst/>
            <a:cxnLst/>
            <a:rect l="l" t="t" r="r" b="b"/>
            <a:pathLst>
              <a:path w="24228" h="5194" extrusionOk="0">
                <a:moveTo>
                  <a:pt x="729" y="0"/>
                </a:moveTo>
                <a:cubicBezTo>
                  <a:pt x="318" y="0"/>
                  <a:pt x="1" y="317"/>
                  <a:pt x="1" y="728"/>
                </a:cubicBezTo>
                <a:lnTo>
                  <a:pt x="1" y="4434"/>
                </a:lnTo>
                <a:cubicBezTo>
                  <a:pt x="1" y="4845"/>
                  <a:pt x="318" y="5194"/>
                  <a:pt x="729" y="5194"/>
                </a:cubicBezTo>
                <a:lnTo>
                  <a:pt x="23468" y="5194"/>
                </a:lnTo>
                <a:cubicBezTo>
                  <a:pt x="23879" y="5194"/>
                  <a:pt x="24228" y="4845"/>
                  <a:pt x="24228" y="4434"/>
                </a:cubicBezTo>
                <a:lnTo>
                  <a:pt x="24228" y="728"/>
                </a:lnTo>
                <a:cubicBezTo>
                  <a:pt x="24228" y="317"/>
                  <a:pt x="23879" y="0"/>
                  <a:pt x="23468" y="0"/>
                </a:cubicBezTo>
                <a:close/>
              </a:path>
            </a:pathLst>
          </a:custGeom>
          <a:solidFill>
            <a:srgbClr val="2012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Hypervisors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92" name="Google Shape;1692;g2b641fe306a_1_513"/>
          <p:cNvSpPr txBox="1"/>
          <p:nvPr/>
        </p:nvSpPr>
        <p:spPr>
          <a:xfrm>
            <a:off x="7908800" y="4395325"/>
            <a:ext cx="142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Hosted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3" name="Google Shape;1693;g2b641fe306a_1_513"/>
          <p:cNvPicPr preferRelativeResize="0"/>
          <p:nvPr/>
        </p:nvPicPr>
        <p:blipFill rotWithShape="1">
          <a:blip r:embed="rId3">
            <a:alphaModFix/>
          </a:blip>
          <a:srcRect l="-50" r="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2b641fe306a_1_540"/>
          <p:cNvSpPr txBox="1"/>
          <p:nvPr/>
        </p:nvSpPr>
        <p:spPr>
          <a:xfrm flipH="1">
            <a:off x="467470" y="207830"/>
            <a:ext cx="792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Type 1 - Bare Metal Hypervisor</a:t>
            </a:r>
            <a:endParaRPr sz="2400" b="1">
              <a:solidFill>
                <a:srgbClr val="675AB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9" name="Google Shape;1699;g2b641fe306a_1_540"/>
          <p:cNvSpPr txBox="1"/>
          <p:nvPr/>
        </p:nvSpPr>
        <p:spPr>
          <a:xfrm>
            <a:off x="1055688" y="1259648"/>
            <a:ext cx="10080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 1 hypervisors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or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bare-metal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hypervisors, install directly on hardware. It optimizes performance by avoiding an underlying OS, making it ideal for production servers where efficiency and resource utilization are paramount.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0" name="Google Shape;1700;g2b641fe306a_1_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653600" y="3468687"/>
            <a:ext cx="938500" cy="93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1" name="Google Shape;1701;g2b641fe306a_1_540"/>
          <p:cNvCxnSpPr/>
          <p:nvPr/>
        </p:nvCxnSpPr>
        <p:spPr>
          <a:xfrm>
            <a:off x="4153371" y="3934382"/>
            <a:ext cx="144124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02" name="Google Shape;1702;g2b641fe306a_1_5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9493" y="2600113"/>
            <a:ext cx="973232" cy="97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g2b641fe306a_1_5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9493" y="4275370"/>
            <a:ext cx="973232" cy="9732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4" name="Google Shape;1704;g2b641fe306a_1_540"/>
          <p:cNvCxnSpPr/>
          <p:nvPr/>
        </p:nvCxnSpPr>
        <p:spPr>
          <a:xfrm rot="10800000" flipH="1">
            <a:off x="6726385" y="3897359"/>
            <a:ext cx="616020" cy="1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5" name="Google Shape;1705;g2b641fe306a_1_540"/>
          <p:cNvCxnSpPr/>
          <p:nvPr/>
        </p:nvCxnSpPr>
        <p:spPr>
          <a:xfrm rot="10800000">
            <a:off x="7320057" y="3028556"/>
            <a:ext cx="9761" cy="87350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6" name="Google Shape;1706;g2b641fe306a_1_540"/>
          <p:cNvCxnSpPr/>
          <p:nvPr/>
        </p:nvCxnSpPr>
        <p:spPr>
          <a:xfrm rot="10800000">
            <a:off x="7328722" y="3899690"/>
            <a:ext cx="9761" cy="87350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7" name="Google Shape;1707;g2b641fe306a_1_540"/>
          <p:cNvCxnSpPr/>
          <p:nvPr/>
        </p:nvCxnSpPr>
        <p:spPr>
          <a:xfrm>
            <a:off x="7307902" y="3021873"/>
            <a:ext cx="746874" cy="501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8" name="Google Shape;1708;g2b641fe306a_1_540"/>
          <p:cNvCxnSpPr/>
          <p:nvPr/>
        </p:nvCxnSpPr>
        <p:spPr>
          <a:xfrm>
            <a:off x="7325106" y="4764140"/>
            <a:ext cx="746874" cy="501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9" name="Google Shape;1709;g2b641fe306a_1_540"/>
          <p:cNvSpPr txBox="1"/>
          <p:nvPr/>
        </p:nvSpPr>
        <p:spPr>
          <a:xfrm>
            <a:off x="8341133" y="2844420"/>
            <a:ext cx="687779" cy="32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Guest 1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0" name="Google Shape;1710;g2b641fe306a_1_540"/>
          <p:cNvSpPr txBox="1"/>
          <p:nvPr/>
        </p:nvSpPr>
        <p:spPr>
          <a:xfrm>
            <a:off x="8340130" y="4528025"/>
            <a:ext cx="687779" cy="32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Guest 2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1" name="Google Shape;1711;g2b641fe306a_1_540"/>
          <p:cNvSpPr txBox="1"/>
          <p:nvPr/>
        </p:nvSpPr>
        <p:spPr>
          <a:xfrm>
            <a:off x="5608096" y="4466001"/>
            <a:ext cx="91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Hypervisor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2" name="Google Shape;1712;g2b641fe306a_1_540"/>
          <p:cNvSpPr txBox="1"/>
          <p:nvPr/>
        </p:nvSpPr>
        <p:spPr>
          <a:xfrm>
            <a:off x="3100364" y="4937275"/>
            <a:ext cx="83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Hardware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3" name="Google Shape;1713;g2b641fe306a_1_5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9302" y="3117512"/>
            <a:ext cx="1640826" cy="16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"/>
          <p:cNvSpPr txBox="1"/>
          <p:nvPr/>
        </p:nvSpPr>
        <p:spPr>
          <a:xfrm>
            <a:off x="1055702" y="2532775"/>
            <a:ext cx="72081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</a:t>
            </a:r>
            <a:endParaRPr sz="4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Amazon Web Services</a:t>
            </a:r>
            <a:endParaRPr sz="4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2"/>
          <p:cNvSpPr txBox="1"/>
          <p:nvPr/>
        </p:nvSpPr>
        <p:spPr>
          <a:xfrm>
            <a:off x="1055688" y="2100412"/>
            <a:ext cx="504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1</a:t>
            </a:r>
            <a:endParaRPr sz="3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" name="Google Shape;211;p2"/>
          <p:cNvPicPr preferRelativeResize="0"/>
          <p:nvPr/>
        </p:nvPicPr>
        <p:blipFill rotWithShape="1">
          <a:blip r:embed="rId3">
            <a:alphaModFix/>
          </a:blip>
          <a:srcRect l="-50" r="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2b641fe306a_1_584"/>
          <p:cNvSpPr txBox="1"/>
          <p:nvPr/>
        </p:nvSpPr>
        <p:spPr>
          <a:xfrm flipH="1">
            <a:off x="467470" y="207830"/>
            <a:ext cx="792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Type 2 - Hosted Hypervisor</a:t>
            </a:r>
            <a:endParaRPr sz="2400" b="1">
              <a:solidFill>
                <a:srgbClr val="675AB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9" name="Google Shape;1719;g2b641fe306a_1_584"/>
          <p:cNvSpPr txBox="1"/>
          <p:nvPr/>
        </p:nvSpPr>
        <p:spPr>
          <a:xfrm>
            <a:off x="1055688" y="1259648"/>
            <a:ext cx="10080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 2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Hypervisors, or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Hosted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Hypervisors, install on top of an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existing operating system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It's suitable for development and testing, offering flexibility at the cost of slightly lower performance. Examples include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VMware Workstation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Oracle VirtualBox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20" name="Google Shape;1720;g2b641fe306a_1_584"/>
          <p:cNvCxnSpPr/>
          <p:nvPr/>
        </p:nvCxnSpPr>
        <p:spPr>
          <a:xfrm>
            <a:off x="3886050" y="4469100"/>
            <a:ext cx="780000" cy="8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721" name="Google Shape;1721;g2b641fe306a_1_584"/>
          <p:cNvGrpSpPr/>
          <p:nvPr/>
        </p:nvGrpSpPr>
        <p:grpSpPr>
          <a:xfrm>
            <a:off x="7216948" y="3562107"/>
            <a:ext cx="1329070" cy="1729817"/>
            <a:chOff x="6888125" y="3431450"/>
            <a:chExt cx="1530128" cy="1991500"/>
          </a:xfrm>
        </p:grpSpPr>
        <p:cxnSp>
          <p:nvCxnSpPr>
            <p:cNvPr id="1722" name="Google Shape;1722;g2b641fe306a_1_584"/>
            <p:cNvCxnSpPr/>
            <p:nvPr/>
          </p:nvCxnSpPr>
          <p:spPr>
            <a:xfrm rot="10800000" flipH="1">
              <a:off x="6888125" y="4427000"/>
              <a:ext cx="700500" cy="14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3" name="Google Shape;1723;g2b641fe306a_1_584"/>
            <p:cNvCxnSpPr/>
            <p:nvPr/>
          </p:nvCxnSpPr>
          <p:spPr>
            <a:xfrm rot="10800000">
              <a:off x="7563213" y="3439050"/>
              <a:ext cx="11100" cy="993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4" name="Google Shape;1724;g2b641fe306a_1_584"/>
            <p:cNvCxnSpPr/>
            <p:nvPr/>
          </p:nvCxnSpPr>
          <p:spPr>
            <a:xfrm rot="10800000">
              <a:off x="7573066" y="4429650"/>
              <a:ext cx="11100" cy="993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5" name="Google Shape;1725;g2b641fe306a_1_584"/>
            <p:cNvCxnSpPr/>
            <p:nvPr/>
          </p:nvCxnSpPr>
          <p:spPr>
            <a:xfrm>
              <a:off x="7549390" y="3431450"/>
              <a:ext cx="849300" cy="5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26" name="Google Shape;1726;g2b641fe306a_1_584"/>
            <p:cNvCxnSpPr/>
            <p:nvPr/>
          </p:nvCxnSpPr>
          <p:spPr>
            <a:xfrm>
              <a:off x="7568953" y="5412650"/>
              <a:ext cx="849300" cy="5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727" name="Google Shape;1727;g2b641fe306a_1_584"/>
          <p:cNvGrpSpPr/>
          <p:nvPr/>
        </p:nvGrpSpPr>
        <p:grpSpPr>
          <a:xfrm>
            <a:off x="8693767" y="3073548"/>
            <a:ext cx="846404" cy="846404"/>
            <a:chOff x="8563253" y="2951850"/>
            <a:chExt cx="1106700" cy="1106700"/>
          </a:xfrm>
        </p:grpSpPr>
        <p:pic>
          <p:nvPicPr>
            <p:cNvPr id="1728" name="Google Shape;1728;g2b641fe306a_1_5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63253" y="2951850"/>
              <a:ext cx="1106700" cy="110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9" name="Google Shape;1729;g2b641fe306a_1_584"/>
            <p:cNvSpPr txBox="1"/>
            <p:nvPr/>
          </p:nvSpPr>
          <p:spPr>
            <a:xfrm>
              <a:off x="8688313" y="3206577"/>
              <a:ext cx="8454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Guest 1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30" name="Google Shape;1730;g2b641fe306a_1_584"/>
          <p:cNvGrpSpPr/>
          <p:nvPr/>
        </p:nvGrpSpPr>
        <p:grpSpPr>
          <a:xfrm>
            <a:off x="8693018" y="4986772"/>
            <a:ext cx="846404" cy="846404"/>
            <a:chOff x="8563253" y="4856850"/>
            <a:chExt cx="1106700" cy="1106700"/>
          </a:xfrm>
        </p:grpSpPr>
        <p:pic>
          <p:nvPicPr>
            <p:cNvPr id="1731" name="Google Shape;1731;g2b641fe306a_1_5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63253" y="4856850"/>
              <a:ext cx="1106700" cy="110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2" name="Google Shape;1732;g2b641fe306a_1_584"/>
            <p:cNvSpPr txBox="1"/>
            <p:nvPr/>
          </p:nvSpPr>
          <p:spPr>
            <a:xfrm>
              <a:off x="8683685" y="5115411"/>
              <a:ext cx="8454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Guest 2</a:t>
              </a:r>
              <a:endParaRPr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33" name="Google Shape;1733;g2b641fe306a_1_584"/>
          <p:cNvSpPr txBox="1"/>
          <p:nvPr/>
        </p:nvSpPr>
        <p:spPr>
          <a:xfrm>
            <a:off x="6302275" y="4910775"/>
            <a:ext cx="103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Hypervisor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4" name="Google Shape;1734;g2b641fe306a_1_584"/>
          <p:cNvSpPr txBox="1"/>
          <p:nvPr/>
        </p:nvSpPr>
        <p:spPr>
          <a:xfrm>
            <a:off x="2783840" y="5457125"/>
            <a:ext cx="849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Hardware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35" name="Google Shape;1735;g2b641fe306a_1_584"/>
          <p:cNvCxnSpPr/>
          <p:nvPr/>
        </p:nvCxnSpPr>
        <p:spPr>
          <a:xfrm>
            <a:off x="5594688" y="4469100"/>
            <a:ext cx="780000" cy="8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6" name="Google Shape;1736;g2b641fe306a_1_584"/>
          <p:cNvSpPr txBox="1"/>
          <p:nvPr/>
        </p:nvSpPr>
        <p:spPr>
          <a:xfrm>
            <a:off x="4625875" y="4910775"/>
            <a:ext cx="103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Operating System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7" name="Google Shape;1737;g2b641fe306a_1_5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404415" y="3993703"/>
            <a:ext cx="785524" cy="78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g2b641fe306a_1_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828" y="3651100"/>
            <a:ext cx="1640826" cy="164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g2b641fe306a_1_5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0725" y="4123500"/>
            <a:ext cx="701725" cy="7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2b641fe306a_1_616"/>
          <p:cNvSpPr txBox="1"/>
          <p:nvPr/>
        </p:nvSpPr>
        <p:spPr>
          <a:xfrm>
            <a:off x="1055688" y="1046073"/>
            <a:ext cx="100806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AWS achieves virtualization using the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XEN hypervisor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Every AWS AMI uses the bare metal Xen hypervisor. Xen offers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two types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virtualization: HVM (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Hardware Virtual Machine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and PV (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Paravirtualization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5" name="Google Shape;1745;g2b641fe306a_1_616"/>
          <p:cNvSpPr txBox="1"/>
          <p:nvPr/>
        </p:nvSpPr>
        <p:spPr>
          <a:xfrm flipH="1">
            <a:off x="467470" y="207830"/>
            <a:ext cx="792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Virtualization in AWS</a:t>
            </a:r>
            <a:endParaRPr sz="2400" b="1">
              <a:solidFill>
                <a:srgbClr val="675AB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6" name="Google Shape;1746;g2b641fe306a_1_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125" y="3176800"/>
            <a:ext cx="2575750" cy="19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g2b641fe306a_1_616"/>
          <p:cNvPicPr preferRelativeResize="0"/>
          <p:nvPr/>
        </p:nvPicPr>
        <p:blipFill rotWithShape="1">
          <a:blip r:embed="rId4">
            <a:alphaModFix/>
          </a:blip>
          <a:srcRect l="-50" r="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2b641fe306a_1_630"/>
          <p:cNvSpPr txBox="1"/>
          <p:nvPr/>
        </p:nvSpPr>
        <p:spPr>
          <a:xfrm>
            <a:off x="1803150" y="2936175"/>
            <a:ext cx="8585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AWS Suite</a:t>
            </a:r>
            <a:endParaRPr sz="4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b641fe306a_1_648"/>
          <p:cNvSpPr txBox="1"/>
          <p:nvPr/>
        </p:nvSpPr>
        <p:spPr>
          <a:xfrm flipH="1">
            <a:off x="467470" y="207830"/>
            <a:ext cx="792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What Does the AWS Suite Consist of?</a:t>
            </a:r>
            <a:endParaRPr sz="2400" b="1">
              <a:solidFill>
                <a:srgbClr val="675AB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8" name="Google Shape;1758;g2b641fe306a_1_648"/>
          <p:cNvSpPr/>
          <p:nvPr/>
        </p:nvSpPr>
        <p:spPr>
          <a:xfrm>
            <a:off x="6052426" y="4098405"/>
            <a:ext cx="525456" cy="246930"/>
          </a:xfrm>
          <a:custGeom>
            <a:avLst/>
            <a:gdLst/>
            <a:ahLst/>
            <a:cxnLst/>
            <a:rect l="l" t="t" r="r" b="b"/>
            <a:pathLst>
              <a:path w="44008" h="22067" extrusionOk="0">
                <a:moveTo>
                  <a:pt x="10716" y="0"/>
                </a:moveTo>
                <a:lnTo>
                  <a:pt x="10413" y="36"/>
                </a:lnTo>
                <a:lnTo>
                  <a:pt x="9984" y="161"/>
                </a:lnTo>
                <a:lnTo>
                  <a:pt x="9439" y="456"/>
                </a:lnTo>
                <a:lnTo>
                  <a:pt x="9180" y="652"/>
                </a:lnTo>
                <a:lnTo>
                  <a:pt x="8868" y="911"/>
                </a:lnTo>
                <a:lnTo>
                  <a:pt x="8296" y="1519"/>
                </a:lnTo>
                <a:lnTo>
                  <a:pt x="8028" y="1831"/>
                </a:lnTo>
                <a:lnTo>
                  <a:pt x="7153" y="2885"/>
                </a:lnTo>
                <a:lnTo>
                  <a:pt x="5421" y="5019"/>
                </a:lnTo>
                <a:lnTo>
                  <a:pt x="4519" y="6055"/>
                </a:lnTo>
                <a:lnTo>
                  <a:pt x="3465" y="7225"/>
                </a:lnTo>
                <a:lnTo>
                  <a:pt x="1215" y="9600"/>
                </a:lnTo>
                <a:lnTo>
                  <a:pt x="0" y="10886"/>
                </a:lnTo>
                <a:lnTo>
                  <a:pt x="866" y="11136"/>
                </a:lnTo>
                <a:lnTo>
                  <a:pt x="2420" y="11592"/>
                </a:lnTo>
                <a:lnTo>
                  <a:pt x="3161" y="11761"/>
                </a:lnTo>
                <a:lnTo>
                  <a:pt x="3769" y="11895"/>
                </a:lnTo>
                <a:lnTo>
                  <a:pt x="4965" y="12172"/>
                </a:lnTo>
                <a:lnTo>
                  <a:pt x="5831" y="12458"/>
                </a:lnTo>
                <a:lnTo>
                  <a:pt x="6385" y="12717"/>
                </a:lnTo>
                <a:lnTo>
                  <a:pt x="6903" y="13029"/>
                </a:lnTo>
                <a:lnTo>
                  <a:pt x="7394" y="13431"/>
                </a:lnTo>
                <a:lnTo>
                  <a:pt x="7626" y="13672"/>
                </a:lnTo>
                <a:lnTo>
                  <a:pt x="7707" y="13744"/>
                </a:lnTo>
                <a:lnTo>
                  <a:pt x="7921" y="13851"/>
                </a:lnTo>
                <a:lnTo>
                  <a:pt x="8296" y="13940"/>
                </a:lnTo>
                <a:lnTo>
                  <a:pt x="8546" y="13976"/>
                </a:lnTo>
                <a:lnTo>
                  <a:pt x="9144" y="14056"/>
                </a:lnTo>
                <a:lnTo>
                  <a:pt x="10296" y="14297"/>
                </a:lnTo>
                <a:lnTo>
                  <a:pt x="11422" y="14637"/>
                </a:lnTo>
                <a:lnTo>
                  <a:pt x="12520" y="15092"/>
                </a:lnTo>
                <a:lnTo>
                  <a:pt x="13056" y="15378"/>
                </a:lnTo>
                <a:lnTo>
                  <a:pt x="14163" y="15994"/>
                </a:lnTo>
                <a:lnTo>
                  <a:pt x="15860" y="16824"/>
                </a:lnTo>
                <a:lnTo>
                  <a:pt x="17012" y="17334"/>
                </a:lnTo>
                <a:lnTo>
                  <a:pt x="18182" y="17789"/>
                </a:lnTo>
                <a:lnTo>
                  <a:pt x="19369" y="18191"/>
                </a:lnTo>
                <a:lnTo>
                  <a:pt x="20584" y="18530"/>
                </a:lnTo>
                <a:lnTo>
                  <a:pt x="21807" y="18807"/>
                </a:lnTo>
                <a:lnTo>
                  <a:pt x="22432" y="18914"/>
                </a:lnTo>
                <a:lnTo>
                  <a:pt x="23808" y="19146"/>
                </a:lnTo>
                <a:lnTo>
                  <a:pt x="26522" y="19727"/>
                </a:lnTo>
                <a:lnTo>
                  <a:pt x="28523" y="20263"/>
                </a:lnTo>
                <a:lnTo>
                  <a:pt x="29844" y="20664"/>
                </a:lnTo>
                <a:lnTo>
                  <a:pt x="31148" y="21120"/>
                </a:lnTo>
                <a:lnTo>
                  <a:pt x="32443" y="21602"/>
                </a:lnTo>
                <a:lnTo>
                  <a:pt x="33086" y="21870"/>
                </a:lnTo>
                <a:lnTo>
                  <a:pt x="33416" y="21995"/>
                </a:lnTo>
                <a:lnTo>
                  <a:pt x="33836" y="22066"/>
                </a:lnTo>
                <a:lnTo>
                  <a:pt x="34095" y="22049"/>
                </a:lnTo>
                <a:lnTo>
                  <a:pt x="34336" y="21995"/>
                </a:lnTo>
                <a:lnTo>
                  <a:pt x="34559" y="21879"/>
                </a:lnTo>
                <a:lnTo>
                  <a:pt x="34907" y="21629"/>
                </a:lnTo>
                <a:lnTo>
                  <a:pt x="35131" y="21388"/>
                </a:lnTo>
                <a:lnTo>
                  <a:pt x="39131" y="17048"/>
                </a:lnTo>
                <a:lnTo>
                  <a:pt x="43159" y="12717"/>
                </a:lnTo>
                <a:lnTo>
                  <a:pt x="43552" y="12235"/>
                </a:lnTo>
                <a:lnTo>
                  <a:pt x="44007" y="11609"/>
                </a:lnTo>
                <a:lnTo>
                  <a:pt x="42498" y="11011"/>
                </a:lnTo>
                <a:lnTo>
                  <a:pt x="41096" y="10484"/>
                </a:lnTo>
                <a:lnTo>
                  <a:pt x="34461" y="8091"/>
                </a:lnTo>
                <a:lnTo>
                  <a:pt x="27817" y="5742"/>
                </a:lnTo>
                <a:lnTo>
                  <a:pt x="19682" y="2938"/>
                </a:lnTo>
                <a:lnTo>
                  <a:pt x="11547" y="134"/>
                </a:lnTo>
                <a:lnTo>
                  <a:pt x="11377" y="81"/>
                </a:lnTo>
                <a:lnTo>
                  <a:pt x="11038" y="9"/>
                </a:lnTo>
                <a:lnTo>
                  <a:pt x="10716" y="0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g2b641fe306a_1_648"/>
          <p:cNvSpPr/>
          <p:nvPr/>
        </p:nvSpPr>
        <p:spPr>
          <a:xfrm>
            <a:off x="5135929" y="4033785"/>
            <a:ext cx="682811" cy="318579"/>
          </a:xfrm>
          <a:custGeom>
            <a:avLst/>
            <a:gdLst/>
            <a:ahLst/>
            <a:cxnLst/>
            <a:rect l="l" t="t" r="r" b="b"/>
            <a:pathLst>
              <a:path w="43651" h="22380" extrusionOk="0">
                <a:moveTo>
                  <a:pt x="32443" y="1"/>
                </a:moveTo>
                <a:lnTo>
                  <a:pt x="32336" y="28"/>
                </a:lnTo>
                <a:lnTo>
                  <a:pt x="31684" y="215"/>
                </a:lnTo>
                <a:lnTo>
                  <a:pt x="30380" y="671"/>
                </a:lnTo>
                <a:lnTo>
                  <a:pt x="29764" y="947"/>
                </a:lnTo>
                <a:lnTo>
                  <a:pt x="28478" y="1555"/>
                </a:lnTo>
                <a:lnTo>
                  <a:pt x="25942" y="2832"/>
                </a:lnTo>
                <a:lnTo>
                  <a:pt x="24692" y="3492"/>
                </a:lnTo>
                <a:lnTo>
                  <a:pt x="24121" y="3796"/>
                </a:lnTo>
                <a:lnTo>
                  <a:pt x="22960" y="4332"/>
                </a:lnTo>
                <a:lnTo>
                  <a:pt x="21790" y="4796"/>
                </a:lnTo>
                <a:lnTo>
                  <a:pt x="20593" y="5198"/>
                </a:lnTo>
                <a:lnTo>
                  <a:pt x="19379" y="5520"/>
                </a:lnTo>
                <a:lnTo>
                  <a:pt x="18146" y="5787"/>
                </a:lnTo>
                <a:lnTo>
                  <a:pt x="16896" y="5984"/>
                </a:lnTo>
                <a:lnTo>
                  <a:pt x="15628" y="6127"/>
                </a:lnTo>
                <a:lnTo>
                  <a:pt x="14985" y="6180"/>
                </a:lnTo>
                <a:lnTo>
                  <a:pt x="14423" y="6225"/>
                </a:lnTo>
                <a:lnTo>
                  <a:pt x="13297" y="6395"/>
                </a:lnTo>
                <a:lnTo>
                  <a:pt x="12181" y="6645"/>
                </a:lnTo>
                <a:lnTo>
                  <a:pt x="11092" y="6966"/>
                </a:lnTo>
                <a:lnTo>
                  <a:pt x="10556" y="7145"/>
                </a:lnTo>
                <a:lnTo>
                  <a:pt x="9770" y="7431"/>
                </a:lnTo>
                <a:lnTo>
                  <a:pt x="8225" y="8056"/>
                </a:lnTo>
                <a:lnTo>
                  <a:pt x="5930" y="9047"/>
                </a:lnTo>
                <a:lnTo>
                  <a:pt x="4385" y="9672"/>
                </a:lnTo>
                <a:lnTo>
                  <a:pt x="3332" y="10056"/>
                </a:lnTo>
                <a:lnTo>
                  <a:pt x="1144" y="10735"/>
                </a:lnTo>
                <a:lnTo>
                  <a:pt x="1" y="11092"/>
                </a:lnTo>
                <a:lnTo>
                  <a:pt x="215" y="11467"/>
                </a:lnTo>
                <a:lnTo>
                  <a:pt x="367" y="11681"/>
                </a:lnTo>
                <a:lnTo>
                  <a:pt x="4323" y="16548"/>
                </a:lnTo>
                <a:lnTo>
                  <a:pt x="8306" y="21388"/>
                </a:lnTo>
                <a:lnTo>
                  <a:pt x="8440" y="21549"/>
                </a:lnTo>
                <a:lnTo>
                  <a:pt x="8743" y="21826"/>
                </a:lnTo>
                <a:lnTo>
                  <a:pt x="9065" y="22040"/>
                </a:lnTo>
                <a:lnTo>
                  <a:pt x="9404" y="22210"/>
                </a:lnTo>
                <a:lnTo>
                  <a:pt x="9770" y="22326"/>
                </a:lnTo>
                <a:lnTo>
                  <a:pt x="10145" y="22379"/>
                </a:lnTo>
                <a:lnTo>
                  <a:pt x="10529" y="22379"/>
                </a:lnTo>
                <a:lnTo>
                  <a:pt x="10922" y="22317"/>
                </a:lnTo>
                <a:lnTo>
                  <a:pt x="11127" y="22263"/>
                </a:lnTo>
                <a:lnTo>
                  <a:pt x="12547" y="21835"/>
                </a:lnTo>
                <a:lnTo>
                  <a:pt x="15360" y="20897"/>
                </a:lnTo>
                <a:lnTo>
                  <a:pt x="16753" y="20379"/>
                </a:lnTo>
                <a:lnTo>
                  <a:pt x="18387" y="19718"/>
                </a:lnTo>
                <a:lnTo>
                  <a:pt x="20808" y="18655"/>
                </a:lnTo>
                <a:lnTo>
                  <a:pt x="22442" y="17995"/>
                </a:lnTo>
                <a:lnTo>
                  <a:pt x="23272" y="17718"/>
                </a:lnTo>
                <a:lnTo>
                  <a:pt x="24487" y="17334"/>
                </a:lnTo>
                <a:lnTo>
                  <a:pt x="26951" y="16646"/>
                </a:lnTo>
                <a:lnTo>
                  <a:pt x="29425" y="15985"/>
                </a:lnTo>
                <a:lnTo>
                  <a:pt x="31890" y="15289"/>
                </a:lnTo>
                <a:lnTo>
                  <a:pt x="33104" y="14896"/>
                </a:lnTo>
                <a:lnTo>
                  <a:pt x="34265" y="14512"/>
                </a:lnTo>
                <a:lnTo>
                  <a:pt x="36560" y="13655"/>
                </a:lnTo>
                <a:lnTo>
                  <a:pt x="39971" y="12288"/>
                </a:lnTo>
                <a:lnTo>
                  <a:pt x="42239" y="11369"/>
                </a:lnTo>
                <a:lnTo>
                  <a:pt x="42436" y="11279"/>
                </a:lnTo>
                <a:lnTo>
                  <a:pt x="42802" y="11047"/>
                </a:lnTo>
                <a:lnTo>
                  <a:pt x="43311" y="10636"/>
                </a:lnTo>
                <a:lnTo>
                  <a:pt x="43650" y="10386"/>
                </a:lnTo>
                <a:lnTo>
                  <a:pt x="43543" y="10127"/>
                </a:lnTo>
                <a:lnTo>
                  <a:pt x="43499" y="10056"/>
                </a:lnTo>
                <a:lnTo>
                  <a:pt x="38909" y="5520"/>
                </a:lnTo>
                <a:lnTo>
                  <a:pt x="34310" y="992"/>
                </a:lnTo>
                <a:lnTo>
                  <a:pt x="34077" y="778"/>
                </a:lnTo>
                <a:lnTo>
                  <a:pt x="33551" y="403"/>
                </a:lnTo>
                <a:lnTo>
                  <a:pt x="33274" y="242"/>
                </a:lnTo>
                <a:lnTo>
                  <a:pt x="33050" y="135"/>
                </a:lnTo>
                <a:lnTo>
                  <a:pt x="32684" y="19"/>
                </a:lnTo>
                <a:lnTo>
                  <a:pt x="32443" y="1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g2b641fe306a_1_648"/>
          <p:cNvSpPr/>
          <p:nvPr/>
        </p:nvSpPr>
        <p:spPr>
          <a:xfrm>
            <a:off x="5872461" y="4400147"/>
            <a:ext cx="718059" cy="355562"/>
          </a:xfrm>
          <a:custGeom>
            <a:avLst/>
            <a:gdLst/>
            <a:ahLst/>
            <a:cxnLst/>
            <a:rect l="l" t="t" r="r" b="b"/>
            <a:pathLst>
              <a:path w="43651" h="22380" extrusionOk="0">
                <a:moveTo>
                  <a:pt x="32443" y="1"/>
                </a:moveTo>
                <a:lnTo>
                  <a:pt x="32336" y="28"/>
                </a:lnTo>
                <a:lnTo>
                  <a:pt x="31684" y="215"/>
                </a:lnTo>
                <a:lnTo>
                  <a:pt x="30380" y="671"/>
                </a:lnTo>
                <a:lnTo>
                  <a:pt x="29764" y="947"/>
                </a:lnTo>
                <a:lnTo>
                  <a:pt x="28478" y="1555"/>
                </a:lnTo>
                <a:lnTo>
                  <a:pt x="25942" y="2832"/>
                </a:lnTo>
                <a:lnTo>
                  <a:pt x="24692" y="3492"/>
                </a:lnTo>
                <a:lnTo>
                  <a:pt x="24121" y="3796"/>
                </a:lnTo>
                <a:lnTo>
                  <a:pt x="22960" y="4332"/>
                </a:lnTo>
                <a:lnTo>
                  <a:pt x="21790" y="4796"/>
                </a:lnTo>
                <a:lnTo>
                  <a:pt x="20593" y="5198"/>
                </a:lnTo>
                <a:lnTo>
                  <a:pt x="19379" y="5520"/>
                </a:lnTo>
                <a:lnTo>
                  <a:pt x="18146" y="5787"/>
                </a:lnTo>
                <a:lnTo>
                  <a:pt x="16896" y="5984"/>
                </a:lnTo>
                <a:lnTo>
                  <a:pt x="15628" y="6127"/>
                </a:lnTo>
                <a:lnTo>
                  <a:pt x="14985" y="6180"/>
                </a:lnTo>
                <a:lnTo>
                  <a:pt x="14423" y="6225"/>
                </a:lnTo>
                <a:lnTo>
                  <a:pt x="13297" y="6395"/>
                </a:lnTo>
                <a:lnTo>
                  <a:pt x="12181" y="6645"/>
                </a:lnTo>
                <a:lnTo>
                  <a:pt x="11092" y="6966"/>
                </a:lnTo>
                <a:lnTo>
                  <a:pt x="10556" y="7145"/>
                </a:lnTo>
                <a:lnTo>
                  <a:pt x="9770" y="7431"/>
                </a:lnTo>
                <a:lnTo>
                  <a:pt x="8225" y="8056"/>
                </a:lnTo>
                <a:lnTo>
                  <a:pt x="5930" y="9047"/>
                </a:lnTo>
                <a:lnTo>
                  <a:pt x="4385" y="9672"/>
                </a:lnTo>
                <a:lnTo>
                  <a:pt x="3332" y="10056"/>
                </a:lnTo>
                <a:lnTo>
                  <a:pt x="1144" y="10735"/>
                </a:lnTo>
                <a:lnTo>
                  <a:pt x="1" y="11092"/>
                </a:lnTo>
                <a:lnTo>
                  <a:pt x="215" y="11467"/>
                </a:lnTo>
                <a:lnTo>
                  <a:pt x="367" y="11681"/>
                </a:lnTo>
                <a:lnTo>
                  <a:pt x="4323" y="16548"/>
                </a:lnTo>
                <a:lnTo>
                  <a:pt x="8306" y="21388"/>
                </a:lnTo>
                <a:lnTo>
                  <a:pt x="8440" y="21549"/>
                </a:lnTo>
                <a:lnTo>
                  <a:pt x="8743" y="21826"/>
                </a:lnTo>
                <a:lnTo>
                  <a:pt x="9065" y="22040"/>
                </a:lnTo>
                <a:lnTo>
                  <a:pt x="9404" y="22210"/>
                </a:lnTo>
                <a:lnTo>
                  <a:pt x="9770" y="22326"/>
                </a:lnTo>
                <a:lnTo>
                  <a:pt x="10145" y="22379"/>
                </a:lnTo>
                <a:lnTo>
                  <a:pt x="10529" y="22379"/>
                </a:lnTo>
                <a:lnTo>
                  <a:pt x="10922" y="22317"/>
                </a:lnTo>
                <a:lnTo>
                  <a:pt x="11127" y="22263"/>
                </a:lnTo>
                <a:lnTo>
                  <a:pt x="12547" y="21835"/>
                </a:lnTo>
                <a:lnTo>
                  <a:pt x="15360" y="20897"/>
                </a:lnTo>
                <a:lnTo>
                  <a:pt x="16753" y="20379"/>
                </a:lnTo>
                <a:lnTo>
                  <a:pt x="18387" y="19718"/>
                </a:lnTo>
                <a:lnTo>
                  <a:pt x="20808" y="18655"/>
                </a:lnTo>
                <a:lnTo>
                  <a:pt x="22442" y="17995"/>
                </a:lnTo>
                <a:lnTo>
                  <a:pt x="23272" y="17718"/>
                </a:lnTo>
                <a:lnTo>
                  <a:pt x="24487" y="17334"/>
                </a:lnTo>
                <a:lnTo>
                  <a:pt x="26951" y="16646"/>
                </a:lnTo>
                <a:lnTo>
                  <a:pt x="29425" y="15985"/>
                </a:lnTo>
                <a:lnTo>
                  <a:pt x="31890" y="15289"/>
                </a:lnTo>
                <a:lnTo>
                  <a:pt x="33104" y="14896"/>
                </a:lnTo>
                <a:lnTo>
                  <a:pt x="34265" y="14512"/>
                </a:lnTo>
                <a:lnTo>
                  <a:pt x="36560" y="13655"/>
                </a:lnTo>
                <a:lnTo>
                  <a:pt x="39971" y="12288"/>
                </a:lnTo>
                <a:lnTo>
                  <a:pt x="42239" y="11369"/>
                </a:lnTo>
                <a:lnTo>
                  <a:pt x="42436" y="11279"/>
                </a:lnTo>
                <a:lnTo>
                  <a:pt x="42802" y="11047"/>
                </a:lnTo>
                <a:lnTo>
                  <a:pt x="43311" y="10636"/>
                </a:lnTo>
                <a:lnTo>
                  <a:pt x="43650" y="10386"/>
                </a:lnTo>
                <a:lnTo>
                  <a:pt x="43543" y="10127"/>
                </a:lnTo>
                <a:lnTo>
                  <a:pt x="43499" y="10056"/>
                </a:lnTo>
                <a:lnTo>
                  <a:pt x="38909" y="5520"/>
                </a:lnTo>
                <a:lnTo>
                  <a:pt x="34310" y="992"/>
                </a:lnTo>
                <a:lnTo>
                  <a:pt x="34077" y="778"/>
                </a:lnTo>
                <a:lnTo>
                  <a:pt x="33551" y="403"/>
                </a:lnTo>
                <a:lnTo>
                  <a:pt x="33274" y="242"/>
                </a:lnTo>
                <a:lnTo>
                  <a:pt x="33050" y="135"/>
                </a:lnTo>
                <a:lnTo>
                  <a:pt x="32684" y="19"/>
                </a:lnTo>
                <a:lnTo>
                  <a:pt x="32443" y="1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g2b641fe306a_1_648"/>
          <p:cNvSpPr/>
          <p:nvPr/>
        </p:nvSpPr>
        <p:spPr>
          <a:xfrm>
            <a:off x="5114044" y="4400155"/>
            <a:ext cx="692906" cy="355555"/>
          </a:xfrm>
          <a:custGeom>
            <a:avLst/>
            <a:gdLst/>
            <a:ahLst/>
            <a:cxnLst/>
            <a:rect l="l" t="t" r="r" b="b"/>
            <a:pathLst>
              <a:path w="44008" h="22067" extrusionOk="0">
                <a:moveTo>
                  <a:pt x="10716" y="0"/>
                </a:moveTo>
                <a:lnTo>
                  <a:pt x="10413" y="36"/>
                </a:lnTo>
                <a:lnTo>
                  <a:pt x="9984" y="161"/>
                </a:lnTo>
                <a:lnTo>
                  <a:pt x="9439" y="456"/>
                </a:lnTo>
                <a:lnTo>
                  <a:pt x="9180" y="652"/>
                </a:lnTo>
                <a:lnTo>
                  <a:pt x="8868" y="911"/>
                </a:lnTo>
                <a:lnTo>
                  <a:pt x="8296" y="1519"/>
                </a:lnTo>
                <a:lnTo>
                  <a:pt x="8028" y="1831"/>
                </a:lnTo>
                <a:lnTo>
                  <a:pt x="7153" y="2885"/>
                </a:lnTo>
                <a:lnTo>
                  <a:pt x="5421" y="5019"/>
                </a:lnTo>
                <a:lnTo>
                  <a:pt x="4519" y="6055"/>
                </a:lnTo>
                <a:lnTo>
                  <a:pt x="3465" y="7225"/>
                </a:lnTo>
                <a:lnTo>
                  <a:pt x="1215" y="9600"/>
                </a:lnTo>
                <a:lnTo>
                  <a:pt x="0" y="10886"/>
                </a:lnTo>
                <a:lnTo>
                  <a:pt x="866" y="11136"/>
                </a:lnTo>
                <a:lnTo>
                  <a:pt x="2420" y="11592"/>
                </a:lnTo>
                <a:lnTo>
                  <a:pt x="3161" y="11761"/>
                </a:lnTo>
                <a:lnTo>
                  <a:pt x="3769" y="11895"/>
                </a:lnTo>
                <a:lnTo>
                  <a:pt x="4965" y="12172"/>
                </a:lnTo>
                <a:lnTo>
                  <a:pt x="5831" y="12458"/>
                </a:lnTo>
                <a:lnTo>
                  <a:pt x="6385" y="12717"/>
                </a:lnTo>
                <a:lnTo>
                  <a:pt x="6903" y="13029"/>
                </a:lnTo>
                <a:lnTo>
                  <a:pt x="7394" y="13431"/>
                </a:lnTo>
                <a:lnTo>
                  <a:pt x="7626" y="13672"/>
                </a:lnTo>
                <a:lnTo>
                  <a:pt x="7707" y="13744"/>
                </a:lnTo>
                <a:lnTo>
                  <a:pt x="7921" y="13851"/>
                </a:lnTo>
                <a:lnTo>
                  <a:pt x="8296" y="13940"/>
                </a:lnTo>
                <a:lnTo>
                  <a:pt x="8546" y="13976"/>
                </a:lnTo>
                <a:lnTo>
                  <a:pt x="9144" y="14056"/>
                </a:lnTo>
                <a:lnTo>
                  <a:pt x="10296" y="14297"/>
                </a:lnTo>
                <a:lnTo>
                  <a:pt x="11422" y="14637"/>
                </a:lnTo>
                <a:lnTo>
                  <a:pt x="12520" y="15092"/>
                </a:lnTo>
                <a:lnTo>
                  <a:pt x="13056" y="15378"/>
                </a:lnTo>
                <a:lnTo>
                  <a:pt x="14163" y="15994"/>
                </a:lnTo>
                <a:lnTo>
                  <a:pt x="15860" y="16824"/>
                </a:lnTo>
                <a:lnTo>
                  <a:pt x="17012" y="17334"/>
                </a:lnTo>
                <a:lnTo>
                  <a:pt x="18182" y="17789"/>
                </a:lnTo>
                <a:lnTo>
                  <a:pt x="19369" y="18191"/>
                </a:lnTo>
                <a:lnTo>
                  <a:pt x="20584" y="18530"/>
                </a:lnTo>
                <a:lnTo>
                  <a:pt x="21807" y="18807"/>
                </a:lnTo>
                <a:lnTo>
                  <a:pt x="22432" y="18914"/>
                </a:lnTo>
                <a:lnTo>
                  <a:pt x="23808" y="19146"/>
                </a:lnTo>
                <a:lnTo>
                  <a:pt x="26522" y="19727"/>
                </a:lnTo>
                <a:lnTo>
                  <a:pt x="28523" y="20263"/>
                </a:lnTo>
                <a:lnTo>
                  <a:pt x="29844" y="20664"/>
                </a:lnTo>
                <a:lnTo>
                  <a:pt x="31148" y="21120"/>
                </a:lnTo>
                <a:lnTo>
                  <a:pt x="32443" y="21602"/>
                </a:lnTo>
                <a:lnTo>
                  <a:pt x="33086" y="21870"/>
                </a:lnTo>
                <a:lnTo>
                  <a:pt x="33416" y="21995"/>
                </a:lnTo>
                <a:lnTo>
                  <a:pt x="33836" y="22066"/>
                </a:lnTo>
                <a:lnTo>
                  <a:pt x="34095" y="22049"/>
                </a:lnTo>
                <a:lnTo>
                  <a:pt x="34336" y="21995"/>
                </a:lnTo>
                <a:lnTo>
                  <a:pt x="34559" y="21879"/>
                </a:lnTo>
                <a:lnTo>
                  <a:pt x="34907" y="21629"/>
                </a:lnTo>
                <a:lnTo>
                  <a:pt x="35131" y="21388"/>
                </a:lnTo>
                <a:lnTo>
                  <a:pt x="39131" y="17048"/>
                </a:lnTo>
                <a:lnTo>
                  <a:pt x="43159" y="12717"/>
                </a:lnTo>
                <a:lnTo>
                  <a:pt x="43552" y="12235"/>
                </a:lnTo>
                <a:lnTo>
                  <a:pt x="44007" y="11609"/>
                </a:lnTo>
                <a:lnTo>
                  <a:pt x="42498" y="11011"/>
                </a:lnTo>
                <a:lnTo>
                  <a:pt x="41096" y="10484"/>
                </a:lnTo>
                <a:lnTo>
                  <a:pt x="34461" y="8091"/>
                </a:lnTo>
                <a:lnTo>
                  <a:pt x="27817" y="5742"/>
                </a:lnTo>
                <a:lnTo>
                  <a:pt x="19682" y="2938"/>
                </a:lnTo>
                <a:lnTo>
                  <a:pt x="11547" y="134"/>
                </a:lnTo>
                <a:lnTo>
                  <a:pt x="11377" y="81"/>
                </a:lnTo>
                <a:lnTo>
                  <a:pt x="11038" y="9"/>
                </a:lnTo>
                <a:lnTo>
                  <a:pt x="10716" y="0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g2b641fe306a_1_648"/>
          <p:cNvSpPr/>
          <p:nvPr/>
        </p:nvSpPr>
        <p:spPr>
          <a:xfrm>
            <a:off x="5334790" y="4195310"/>
            <a:ext cx="1016265" cy="343271"/>
          </a:xfrm>
          <a:custGeom>
            <a:avLst/>
            <a:gdLst/>
            <a:ahLst/>
            <a:cxnLst/>
            <a:rect l="l" t="t" r="r" b="b"/>
            <a:pathLst>
              <a:path w="66466" h="23245" extrusionOk="0">
                <a:moveTo>
                  <a:pt x="32755" y="0"/>
                </a:moveTo>
                <a:lnTo>
                  <a:pt x="16235" y="5823"/>
                </a:lnTo>
                <a:lnTo>
                  <a:pt x="0" y="11529"/>
                </a:lnTo>
                <a:lnTo>
                  <a:pt x="0" y="11761"/>
                </a:lnTo>
                <a:lnTo>
                  <a:pt x="0" y="11993"/>
                </a:lnTo>
                <a:lnTo>
                  <a:pt x="1143" y="12467"/>
                </a:lnTo>
                <a:lnTo>
                  <a:pt x="2295" y="12886"/>
                </a:lnTo>
                <a:lnTo>
                  <a:pt x="4947" y="13717"/>
                </a:lnTo>
                <a:lnTo>
                  <a:pt x="10270" y="15324"/>
                </a:lnTo>
                <a:lnTo>
                  <a:pt x="14252" y="16565"/>
                </a:lnTo>
                <a:lnTo>
                  <a:pt x="16896" y="17449"/>
                </a:lnTo>
                <a:lnTo>
                  <a:pt x="19503" y="18396"/>
                </a:lnTo>
                <a:lnTo>
                  <a:pt x="22093" y="19423"/>
                </a:lnTo>
                <a:lnTo>
                  <a:pt x="23370" y="19986"/>
                </a:lnTo>
                <a:lnTo>
                  <a:pt x="24156" y="20316"/>
                </a:lnTo>
                <a:lnTo>
                  <a:pt x="25745" y="20905"/>
                </a:lnTo>
                <a:lnTo>
                  <a:pt x="27344" y="21477"/>
                </a:lnTo>
                <a:lnTo>
                  <a:pt x="28523" y="21941"/>
                </a:lnTo>
                <a:lnTo>
                  <a:pt x="29291" y="22298"/>
                </a:lnTo>
                <a:lnTo>
                  <a:pt x="29666" y="22486"/>
                </a:lnTo>
                <a:lnTo>
                  <a:pt x="30148" y="22727"/>
                </a:lnTo>
                <a:lnTo>
                  <a:pt x="31094" y="23066"/>
                </a:lnTo>
                <a:lnTo>
                  <a:pt x="32005" y="23227"/>
                </a:lnTo>
                <a:lnTo>
                  <a:pt x="32898" y="23245"/>
                </a:lnTo>
                <a:lnTo>
                  <a:pt x="33782" y="23129"/>
                </a:lnTo>
                <a:lnTo>
                  <a:pt x="34657" y="22906"/>
                </a:lnTo>
                <a:lnTo>
                  <a:pt x="35541" y="22593"/>
                </a:lnTo>
                <a:lnTo>
                  <a:pt x="36426" y="22209"/>
                </a:lnTo>
                <a:lnTo>
                  <a:pt x="36872" y="21995"/>
                </a:lnTo>
                <a:lnTo>
                  <a:pt x="37953" y="21477"/>
                </a:lnTo>
                <a:lnTo>
                  <a:pt x="40149" y="20495"/>
                </a:lnTo>
                <a:lnTo>
                  <a:pt x="41828" y="19843"/>
                </a:lnTo>
                <a:lnTo>
                  <a:pt x="42962" y="19477"/>
                </a:lnTo>
                <a:lnTo>
                  <a:pt x="44132" y="19164"/>
                </a:lnTo>
                <a:lnTo>
                  <a:pt x="45311" y="18923"/>
                </a:lnTo>
                <a:lnTo>
                  <a:pt x="45918" y="18834"/>
                </a:lnTo>
                <a:lnTo>
                  <a:pt x="46516" y="18771"/>
                </a:lnTo>
                <a:lnTo>
                  <a:pt x="47418" y="18664"/>
                </a:lnTo>
                <a:lnTo>
                  <a:pt x="47981" y="18521"/>
                </a:lnTo>
                <a:lnTo>
                  <a:pt x="48249" y="18405"/>
                </a:lnTo>
                <a:lnTo>
                  <a:pt x="49240" y="17950"/>
                </a:lnTo>
                <a:lnTo>
                  <a:pt x="51258" y="17155"/>
                </a:lnTo>
                <a:lnTo>
                  <a:pt x="53321" y="16494"/>
                </a:lnTo>
                <a:lnTo>
                  <a:pt x="55420" y="15931"/>
                </a:lnTo>
                <a:lnTo>
                  <a:pt x="56473" y="15681"/>
                </a:lnTo>
                <a:lnTo>
                  <a:pt x="57447" y="15449"/>
                </a:lnTo>
                <a:lnTo>
                  <a:pt x="59367" y="14931"/>
                </a:lnTo>
                <a:lnTo>
                  <a:pt x="62215" y="14065"/>
                </a:lnTo>
                <a:lnTo>
                  <a:pt x="64117" y="13458"/>
                </a:lnTo>
                <a:lnTo>
                  <a:pt x="64421" y="13360"/>
                </a:lnTo>
                <a:lnTo>
                  <a:pt x="65010" y="13101"/>
                </a:lnTo>
                <a:lnTo>
                  <a:pt x="65886" y="12645"/>
                </a:lnTo>
                <a:lnTo>
                  <a:pt x="66466" y="12350"/>
                </a:lnTo>
                <a:lnTo>
                  <a:pt x="66421" y="12234"/>
                </a:lnTo>
                <a:lnTo>
                  <a:pt x="66377" y="12109"/>
                </a:lnTo>
                <a:lnTo>
                  <a:pt x="62447" y="10618"/>
                </a:lnTo>
                <a:lnTo>
                  <a:pt x="58518" y="9127"/>
                </a:lnTo>
                <a:lnTo>
                  <a:pt x="54928" y="7787"/>
                </a:lnTo>
                <a:lnTo>
                  <a:pt x="51330" y="6448"/>
                </a:lnTo>
                <a:lnTo>
                  <a:pt x="50901" y="6278"/>
                </a:lnTo>
                <a:lnTo>
                  <a:pt x="50071" y="5894"/>
                </a:lnTo>
                <a:lnTo>
                  <a:pt x="49642" y="5751"/>
                </a:lnTo>
                <a:lnTo>
                  <a:pt x="44329" y="4189"/>
                </a:lnTo>
                <a:lnTo>
                  <a:pt x="39024" y="2617"/>
                </a:lnTo>
                <a:lnTo>
                  <a:pt x="38042" y="2304"/>
                </a:lnTo>
                <a:lnTo>
                  <a:pt x="36095" y="1617"/>
                </a:lnTo>
                <a:lnTo>
                  <a:pt x="35122" y="1286"/>
                </a:lnTo>
                <a:lnTo>
                  <a:pt x="34765" y="1206"/>
                </a:lnTo>
                <a:lnTo>
                  <a:pt x="34139" y="1117"/>
                </a:lnTo>
                <a:lnTo>
                  <a:pt x="34131" y="4197"/>
                </a:lnTo>
                <a:lnTo>
                  <a:pt x="34139" y="7109"/>
                </a:lnTo>
                <a:lnTo>
                  <a:pt x="34211" y="12404"/>
                </a:lnTo>
                <a:lnTo>
                  <a:pt x="34273" y="17708"/>
                </a:lnTo>
                <a:lnTo>
                  <a:pt x="34273" y="18164"/>
                </a:lnTo>
                <a:lnTo>
                  <a:pt x="34238" y="18860"/>
                </a:lnTo>
                <a:lnTo>
                  <a:pt x="34166" y="19307"/>
                </a:lnTo>
                <a:lnTo>
                  <a:pt x="34104" y="19521"/>
                </a:lnTo>
                <a:lnTo>
                  <a:pt x="34041" y="19655"/>
                </a:lnTo>
                <a:lnTo>
                  <a:pt x="33845" y="19914"/>
                </a:lnTo>
                <a:lnTo>
                  <a:pt x="33461" y="20253"/>
                </a:lnTo>
                <a:lnTo>
                  <a:pt x="33211" y="20486"/>
                </a:lnTo>
                <a:lnTo>
                  <a:pt x="32961" y="20245"/>
                </a:lnTo>
                <a:lnTo>
                  <a:pt x="32559" y="19887"/>
                </a:lnTo>
                <a:lnTo>
                  <a:pt x="32371" y="19628"/>
                </a:lnTo>
                <a:lnTo>
                  <a:pt x="32336" y="19494"/>
                </a:lnTo>
                <a:lnTo>
                  <a:pt x="32282" y="19182"/>
                </a:lnTo>
                <a:lnTo>
                  <a:pt x="32228" y="18548"/>
                </a:lnTo>
                <a:lnTo>
                  <a:pt x="32228" y="17583"/>
                </a:lnTo>
                <a:lnTo>
                  <a:pt x="32264" y="16940"/>
                </a:lnTo>
                <a:lnTo>
                  <a:pt x="32371" y="15619"/>
                </a:lnTo>
                <a:lnTo>
                  <a:pt x="32621" y="12976"/>
                </a:lnTo>
                <a:lnTo>
                  <a:pt x="32711" y="11654"/>
                </a:lnTo>
                <a:lnTo>
                  <a:pt x="32800" y="9707"/>
                </a:lnTo>
                <a:lnTo>
                  <a:pt x="32916" y="5823"/>
                </a:lnTo>
                <a:lnTo>
                  <a:pt x="32943" y="3876"/>
                </a:lnTo>
                <a:lnTo>
                  <a:pt x="32943" y="2974"/>
                </a:lnTo>
                <a:lnTo>
                  <a:pt x="32818" y="1072"/>
                </a:lnTo>
                <a:lnTo>
                  <a:pt x="32755" y="0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g2b641fe306a_1_648"/>
          <p:cNvSpPr/>
          <p:nvPr/>
        </p:nvSpPr>
        <p:spPr>
          <a:xfrm>
            <a:off x="5234621" y="4629907"/>
            <a:ext cx="592517" cy="607492"/>
          </a:xfrm>
          <a:custGeom>
            <a:avLst/>
            <a:gdLst/>
            <a:ahLst/>
            <a:cxnLst/>
            <a:rect l="l" t="t" r="r" b="b"/>
            <a:pathLst>
              <a:path w="34087" h="34694" extrusionOk="0">
                <a:moveTo>
                  <a:pt x="33461" y="1"/>
                </a:moveTo>
                <a:lnTo>
                  <a:pt x="30559" y="3099"/>
                </a:lnTo>
                <a:lnTo>
                  <a:pt x="27683" y="6207"/>
                </a:lnTo>
                <a:lnTo>
                  <a:pt x="27094" y="6850"/>
                </a:lnTo>
                <a:lnTo>
                  <a:pt x="25942" y="8154"/>
                </a:lnTo>
                <a:lnTo>
                  <a:pt x="25397" y="8832"/>
                </a:lnTo>
                <a:lnTo>
                  <a:pt x="25237" y="9020"/>
                </a:lnTo>
                <a:lnTo>
                  <a:pt x="24906" y="9332"/>
                </a:lnTo>
                <a:lnTo>
                  <a:pt x="24558" y="9556"/>
                </a:lnTo>
                <a:lnTo>
                  <a:pt x="24201" y="9699"/>
                </a:lnTo>
                <a:lnTo>
                  <a:pt x="23826" y="9761"/>
                </a:lnTo>
                <a:lnTo>
                  <a:pt x="23433" y="9761"/>
                </a:lnTo>
                <a:lnTo>
                  <a:pt x="23022" y="9699"/>
                </a:lnTo>
                <a:lnTo>
                  <a:pt x="22602" y="9574"/>
                </a:lnTo>
                <a:lnTo>
                  <a:pt x="22379" y="9484"/>
                </a:lnTo>
                <a:lnTo>
                  <a:pt x="21111" y="8966"/>
                </a:lnTo>
                <a:lnTo>
                  <a:pt x="18557" y="7948"/>
                </a:lnTo>
                <a:lnTo>
                  <a:pt x="17262" y="7484"/>
                </a:lnTo>
                <a:lnTo>
                  <a:pt x="14583" y="6555"/>
                </a:lnTo>
                <a:lnTo>
                  <a:pt x="9207" y="4751"/>
                </a:lnTo>
                <a:lnTo>
                  <a:pt x="6502" y="3885"/>
                </a:lnTo>
                <a:lnTo>
                  <a:pt x="5716" y="3644"/>
                </a:lnTo>
                <a:lnTo>
                  <a:pt x="4144" y="3207"/>
                </a:lnTo>
                <a:lnTo>
                  <a:pt x="1733" y="2581"/>
                </a:lnTo>
                <a:lnTo>
                  <a:pt x="90" y="2153"/>
                </a:lnTo>
                <a:lnTo>
                  <a:pt x="18" y="2724"/>
                </a:lnTo>
                <a:lnTo>
                  <a:pt x="0" y="3171"/>
                </a:lnTo>
                <a:lnTo>
                  <a:pt x="108" y="7154"/>
                </a:lnTo>
                <a:lnTo>
                  <a:pt x="251" y="11127"/>
                </a:lnTo>
                <a:lnTo>
                  <a:pt x="349" y="13235"/>
                </a:lnTo>
                <a:lnTo>
                  <a:pt x="581" y="17432"/>
                </a:lnTo>
                <a:lnTo>
                  <a:pt x="670" y="19539"/>
                </a:lnTo>
                <a:lnTo>
                  <a:pt x="688" y="20495"/>
                </a:lnTo>
                <a:lnTo>
                  <a:pt x="635" y="22415"/>
                </a:lnTo>
                <a:lnTo>
                  <a:pt x="608" y="23379"/>
                </a:lnTo>
                <a:lnTo>
                  <a:pt x="608" y="23576"/>
                </a:lnTo>
                <a:lnTo>
                  <a:pt x="697" y="23897"/>
                </a:lnTo>
                <a:lnTo>
                  <a:pt x="876" y="24147"/>
                </a:lnTo>
                <a:lnTo>
                  <a:pt x="1179" y="24335"/>
                </a:lnTo>
                <a:lnTo>
                  <a:pt x="1394" y="24415"/>
                </a:lnTo>
                <a:lnTo>
                  <a:pt x="2144" y="24665"/>
                </a:lnTo>
                <a:lnTo>
                  <a:pt x="3671" y="25103"/>
                </a:lnTo>
                <a:lnTo>
                  <a:pt x="5975" y="25701"/>
                </a:lnTo>
                <a:lnTo>
                  <a:pt x="8288" y="26273"/>
                </a:lnTo>
                <a:lnTo>
                  <a:pt x="9815" y="26683"/>
                </a:lnTo>
                <a:lnTo>
                  <a:pt x="11333" y="27148"/>
                </a:lnTo>
                <a:lnTo>
                  <a:pt x="12833" y="27692"/>
                </a:lnTo>
                <a:lnTo>
                  <a:pt x="13565" y="28005"/>
                </a:lnTo>
                <a:lnTo>
                  <a:pt x="14449" y="28380"/>
                </a:lnTo>
                <a:lnTo>
                  <a:pt x="16244" y="29050"/>
                </a:lnTo>
                <a:lnTo>
                  <a:pt x="18977" y="29987"/>
                </a:lnTo>
                <a:lnTo>
                  <a:pt x="20781" y="30639"/>
                </a:lnTo>
                <a:lnTo>
                  <a:pt x="22058" y="31148"/>
                </a:lnTo>
                <a:lnTo>
                  <a:pt x="23942" y="31970"/>
                </a:lnTo>
                <a:lnTo>
                  <a:pt x="25219" y="32470"/>
                </a:lnTo>
                <a:lnTo>
                  <a:pt x="25871" y="32675"/>
                </a:lnTo>
                <a:lnTo>
                  <a:pt x="26853" y="32961"/>
                </a:lnTo>
                <a:lnTo>
                  <a:pt x="28835" y="33479"/>
                </a:lnTo>
                <a:lnTo>
                  <a:pt x="31872" y="34202"/>
                </a:lnTo>
                <a:lnTo>
                  <a:pt x="33934" y="34693"/>
                </a:lnTo>
                <a:lnTo>
                  <a:pt x="33997" y="34006"/>
                </a:lnTo>
                <a:lnTo>
                  <a:pt x="34015" y="33568"/>
                </a:lnTo>
                <a:lnTo>
                  <a:pt x="33961" y="29996"/>
                </a:lnTo>
                <a:lnTo>
                  <a:pt x="33836" y="22861"/>
                </a:lnTo>
                <a:lnTo>
                  <a:pt x="33818" y="19298"/>
                </a:lnTo>
                <a:lnTo>
                  <a:pt x="33827" y="18021"/>
                </a:lnTo>
                <a:lnTo>
                  <a:pt x="33908" y="15485"/>
                </a:lnTo>
                <a:lnTo>
                  <a:pt x="33997" y="12949"/>
                </a:lnTo>
                <a:lnTo>
                  <a:pt x="34077" y="10413"/>
                </a:lnTo>
                <a:lnTo>
                  <a:pt x="34086" y="9136"/>
                </a:lnTo>
                <a:lnTo>
                  <a:pt x="34086" y="8011"/>
                </a:lnTo>
                <a:lnTo>
                  <a:pt x="34042" y="5760"/>
                </a:lnTo>
                <a:lnTo>
                  <a:pt x="33925" y="2385"/>
                </a:lnTo>
                <a:lnTo>
                  <a:pt x="33845" y="135"/>
                </a:lnTo>
                <a:lnTo>
                  <a:pt x="33649" y="72"/>
                </a:lnTo>
                <a:lnTo>
                  <a:pt x="33461" y="1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g2b641fe306a_1_648"/>
          <p:cNvSpPr/>
          <p:nvPr/>
        </p:nvSpPr>
        <p:spPr>
          <a:xfrm>
            <a:off x="5875976" y="4661897"/>
            <a:ext cx="588958" cy="534121"/>
          </a:xfrm>
          <a:custGeom>
            <a:avLst/>
            <a:gdLst/>
            <a:ahLst/>
            <a:cxnLst/>
            <a:rect l="l" t="t" r="r" b="b"/>
            <a:pathLst>
              <a:path w="33980" h="35775" extrusionOk="0">
                <a:moveTo>
                  <a:pt x="46" y="1"/>
                </a:moveTo>
                <a:lnTo>
                  <a:pt x="1" y="313"/>
                </a:lnTo>
                <a:lnTo>
                  <a:pt x="1" y="519"/>
                </a:lnTo>
                <a:lnTo>
                  <a:pt x="117" y="1751"/>
                </a:lnTo>
                <a:lnTo>
                  <a:pt x="296" y="4216"/>
                </a:lnTo>
                <a:lnTo>
                  <a:pt x="358" y="6680"/>
                </a:lnTo>
                <a:lnTo>
                  <a:pt x="296" y="9145"/>
                </a:lnTo>
                <a:lnTo>
                  <a:pt x="206" y="10386"/>
                </a:lnTo>
                <a:lnTo>
                  <a:pt x="144" y="11217"/>
                </a:lnTo>
                <a:lnTo>
                  <a:pt x="72" y="12887"/>
                </a:lnTo>
                <a:lnTo>
                  <a:pt x="46" y="15387"/>
                </a:lnTo>
                <a:lnTo>
                  <a:pt x="63" y="17057"/>
                </a:lnTo>
                <a:lnTo>
                  <a:pt x="90" y="19254"/>
                </a:lnTo>
                <a:lnTo>
                  <a:pt x="153" y="22549"/>
                </a:lnTo>
                <a:lnTo>
                  <a:pt x="269" y="24737"/>
                </a:lnTo>
                <a:lnTo>
                  <a:pt x="349" y="25826"/>
                </a:lnTo>
                <a:lnTo>
                  <a:pt x="447" y="26916"/>
                </a:lnTo>
                <a:lnTo>
                  <a:pt x="617" y="29077"/>
                </a:lnTo>
                <a:lnTo>
                  <a:pt x="697" y="31247"/>
                </a:lnTo>
                <a:lnTo>
                  <a:pt x="662" y="32872"/>
                </a:lnTo>
                <a:lnTo>
                  <a:pt x="581" y="33952"/>
                </a:lnTo>
                <a:lnTo>
                  <a:pt x="519" y="34497"/>
                </a:lnTo>
                <a:lnTo>
                  <a:pt x="483" y="35069"/>
                </a:lnTo>
                <a:lnTo>
                  <a:pt x="510" y="35774"/>
                </a:lnTo>
                <a:lnTo>
                  <a:pt x="2251" y="35265"/>
                </a:lnTo>
                <a:lnTo>
                  <a:pt x="5546" y="34327"/>
                </a:lnTo>
                <a:lnTo>
                  <a:pt x="7127" y="33818"/>
                </a:lnTo>
                <a:lnTo>
                  <a:pt x="10101" y="32818"/>
                </a:lnTo>
                <a:lnTo>
                  <a:pt x="16021" y="30756"/>
                </a:lnTo>
                <a:lnTo>
                  <a:pt x="18977" y="29720"/>
                </a:lnTo>
                <a:lnTo>
                  <a:pt x="25978" y="27273"/>
                </a:lnTo>
                <a:lnTo>
                  <a:pt x="32961" y="24799"/>
                </a:lnTo>
                <a:lnTo>
                  <a:pt x="33042" y="24764"/>
                </a:lnTo>
                <a:lnTo>
                  <a:pt x="33211" y="24647"/>
                </a:lnTo>
                <a:lnTo>
                  <a:pt x="33354" y="24496"/>
                </a:lnTo>
                <a:lnTo>
                  <a:pt x="33453" y="24326"/>
                </a:lnTo>
                <a:lnTo>
                  <a:pt x="33461" y="24246"/>
                </a:lnTo>
                <a:lnTo>
                  <a:pt x="33622" y="22978"/>
                </a:lnTo>
                <a:lnTo>
                  <a:pt x="33837" y="21075"/>
                </a:lnTo>
                <a:lnTo>
                  <a:pt x="33935" y="19807"/>
                </a:lnTo>
                <a:lnTo>
                  <a:pt x="33962" y="19173"/>
                </a:lnTo>
                <a:lnTo>
                  <a:pt x="33979" y="18396"/>
                </a:lnTo>
                <a:lnTo>
                  <a:pt x="33962" y="16834"/>
                </a:lnTo>
                <a:lnTo>
                  <a:pt x="33890" y="14503"/>
                </a:lnTo>
                <a:lnTo>
                  <a:pt x="33845" y="12949"/>
                </a:lnTo>
                <a:lnTo>
                  <a:pt x="33774" y="8279"/>
                </a:lnTo>
                <a:lnTo>
                  <a:pt x="33694" y="3617"/>
                </a:lnTo>
                <a:lnTo>
                  <a:pt x="33658" y="3457"/>
                </a:lnTo>
                <a:lnTo>
                  <a:pt x="33569" y="3233"/>
                </a:lnTo>
                <a:lnTo>
                  <a:pt x="32604" y="3519"/>
                </a:lnTo>
                <a:lnTo>
                  <a:pt x="30720" y="4082"/>
                </a:lnTo>
                <a:lnTo>
                  <a:pt x="29773" y="4332"/>
                </a:lnTo>
                <a:lnTo>
                  <a:pt x="28568" y="4635"/>
                </a:lnTo>
                <a:lnTo>
                  <a:pt x="26192" y="5314"/>
                </a:lnTo>
                <a:lnTo>
                  <a:pt x="23862" y="6118"/>
                </a:lnTo>
                <a:lnTo>
                  <a:pt x="22156" y="6823"/>
                </a:lnTo>
                <a:lnTo>
                  <a:pt x="21031" y="7350"/>
                </a:lnTo>
                <a:lnTo>
                  <a:pt x="20477" y="7636"/>
                </a:lnTo>
                <a:lnTo>
                  <a:pt x="20084" y="7832"/>
                </a:lnTo>
                <a:lnTo>
                  <a:pt x="19299" y="8198"/>
                </a:lnTo>
                <a:lnTo>
                  <a:pt x="18084" y="8672"/>
                </a:lnTo>
                <a:lnTo>
                  <a:pt x="16432" y="9190"/>
                </a:lnTo>
                <a:lnTo>
                  <a:pt x="14735" y="9583"/>
                </a:lnTo>
                <a:lnTo>
                  <a:pt x="13878" y="9752"/>
                </a:lnTo>
                <a:lnTo>
                  <a:pt x="13583" y="9815"/>
                </a:lnTo>
                <a:lnTo>
                  <a:pt x="12994" y="9976"/>
                </a:lnTo>
                <a:lnTo>
                  <a:pt x="12128" y="10306"/>
                </a:lnTo>
                <a:lnTo>
                  <a:pt x="11574" y="10583"/>
                </a:lnTo>
                <a:lnTo>
                  <a:pt x="11315" y="10699"/>
                </a:lnTo>
                <a:lnTo>
                  <a:pt x="10976" y="10788"/>
                </a:lnTo>
                <a:lnTo>
                  <a:pt x="10761" y="10797"/>
                </a:lnTo>
                <a:lnTo>
                  <a:pt x="10556" y="10761"/>
                </a:lnTo>
                <a:lnTo>
                  <a:pt x="10369" y="10672"/>
                </a:lnTo>
                <a:lnTo>
                  <a:pt x="10092" y="10458"/>
                </a:lnTo>
                <a:lnTo>
                  <a:pt x="9922" y="10243"/>
                </a:lnTo>
                <a:lnTo>
                  <a:pt x="9529" y="9708"/>
                </a:lnTo>
                <a:lnTo>
                  <a:pt x="8940" y="8895"/>
                </a:lnTo>
                <a:lnTo>
                  <a:pt x="8529" y="8386"/>
                </a:lnTo>
                <a:lnTo>
                  <a:pt x="8297" y="8145"/>
                </a:lnTo>
                <a:lnTo>
                  <a:pt x="4403" y="4207"/>
                </a:lnTo>
                <a:lnTo>
                  <a:pt x="483" y="295"/>
                </a:lnTo>
                <a:lnTo>
                  <a:pt x="322" y="170"/>
                </a:lnTo>
                <a:lnTo>
                  <a:pt x="46" y="1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g2b641fe306a_1_648"/>
          <p:cNvSpPr/>
          <p:nvPr/>
        </p:nvSpPr>
        <p:spPr>
          <a:xfrm>
            <a:off x="6040617" y="3847816"/>
            <a:ext cx="592480" cy="296863"/>
          </a:xfrm>
          <a:custGeom>
            <a:avLst/>
            <a:gdLst/>
            <a:ahLst/>
            <a:cxnLst/>
            <a:rect l="l" t="t" r="r" b="b"/>
            <a:pathLst>
              <a:path w="32943" h="17093" extrusionOk="0">
                <a:moveTo>
                  <a:pt x="22807" y="0"/>
                </a:moveTo>
                <a:lnTo>
                  <a:pt x="21647" y="27"/>
                </a:lnTo>
                <a:lnTo>
                  <a:pt x="20486" y="143"/>
                </a:lnTo>
                <a:lnTo>
                  <a:pt x="19343" y="331"/>
                </a:lnTo>
                <a:lnTo>
                  <a:pt x="18200" y="598"/>
                </a:lnTo>
                <a:lnTo>
                  <a:pt x="17083" y="929"/>
                </a:lnTo>
                <a:lnTo>
                  <a:pt x="15976" y="1313"/>
                </a:lnTo>
                <a:lnTo>
                  <a:pt x="14896" y="1750"/>
                </a:lnTo>
                <a:lnTo>
                  <a:pt x="14360" y="1992"/>
                </a:lnTo>
                <a:lnTo>
                  <a:pt x="13744" y="2277"/>
                </a:lnTo>
                <a:lnTo>
                  <a:pt x="12529" y="2902"/>
                </a:lnTo>
                <a:lnTo>
                  <a:pt x="11341" y="3581"/>
                </a:lnTo>
                <a:lnTo>
                  <a:pt x="10189" y="4313"/>
                </a:lnTo>
                <a:lnTo>
                  <a:pt x="9073" y="5099"/>
                </a:lnTo>
                <a:lnTo>
                  <a:pt x="7993" y="5930"/>
                </a:lnTo>
                <a:lnTo>
                  <a:pt x="6957" y="6814"/>
                </a:lnTo>
                <a:lnTo>
                  <a:pt x="5957" y="7742"/>
                </a:lnTo>
                <a:lnTo>
                  <a:pt x="5474" y="8225"/>
                </a:lnTo>
                <a:lnTo>
                  <a:pt x="5001" y="8725"/>
                </a:lnTo>
                <a:lnTo>
                  <a:pt x="4081" y="9752"/>
                </a:lnTo>
                <a:lnTo>
                  <a:pt x="3206" y="10823"/>
                </a:lnTo>
                <a:lnTo>
                  <a:pt x="2385" y="11931"/>
                </a:lnTo>
                <a:lnTo>
                  <a:pt x="2001" y="12493"/>
                </a:lnTo>
                <a:lnTo>
                  <a:pt x="1643" y="13047"/>
                </a:lnTo>
                <a:lnTo>
                  <a:pt x="956" y="14154"/>
                </a:lnTo>
                <a:lnTo>
                  <a:pt x="590" y="14681"/>
                </a:lnTo>
                <a:lnTo>
                  <a:pt x="411" y="14949"/>
                </a:lnTo>
                <a:lnTo>
                  <a:pt x="188" y="15333"/>
                </a:lnTo>
                <a:lnTo>
                  <a:pt x="90" y="15619"/>
                </a:lnTo>
                <a:lnTo>
                  <a:pt x="45" y="15788"/>
                </a:lnTo>
                <a:lnTo>
                  <a:pt x="0" y="16110"/>
                </a:lnTo>
                <a:lnTo>
                  <a:pt x="18" y="16780"/>
                </a:lnTo>
                <a:lnTo>
                  <a:pt x="72" y="17092"/>
                </a:lnTo>
                <a:lnTo>
                  <a:pt x="268" y="17056"/>
                </a:lnTo>
                <a:lnTo>
                  <a:pt x="643" y="16931"/>
                </a:lnTo>
                <a:lnTo>
                  <a:pt x="974" y="16744"/>
                </a:lnTo>
                <a:lnTo>
                  <a:pt x="1286" y="16503"/>
                </a:lnTo>
                <a:lnTo>
                  <a:pt x="1706" y="16092"/>
                </a:lnTo>
                <a:lnTo>
                  <a:pt x="2188" y="15467"/>
                </a:lnTo>
                <a:lnTo>
                  <a:pt x="2411" y="15154"/>
                </a:lnTo>
                <a:lnTo>
                  <a:pt x="2947" y="14404"/>
                </a:lnTo>
                <a:lnTo>
                  <a:pt x="4055" y="12949"/>
                </a:lnTo>
                <a:lnTo>
                  <a:pt x="5224" y="11538"/>
                </a:lnTo>
                <a:lnTo>
                  <a:pt x="6457" y="10189"/>
                </a:lnTo>
                <a:lnTo>
                  <a:pt x="7760" y="8903"/>
                </a:lnTo>
                <a:lnTo>
                  <a:pt x="9136" y="7707"/>
                </a:lnTo>
                <a:lnTo>
                  <a:pt x="10573" y="6599"/>
                </a:lnTo>
                <a:lnTo>
                  <a:pt x="12092" y="5599"/>
                </a:lnTo>
                <a:lnTo>
                  <a:pt x="12886" y="5153"/>
                </a:lnTo>
                <a:lnTo>
                  <a:pt x="13431" y="4858"/>
                </a:lnTo>
                <a:lnTo>
                  <a:pt x="14556" y="4322"/>
                </a:lnTo>
                <a:lnTo>
                  <a:pt x="15708" y="3849"/>
                </a:lnTo>
                <a:lnTo>
                  <a:pt x="16887" y="3456"/>
                </a:lnTo>
                <a:lnTo>
                  <a:pt x="18084" y="3135"/>
                </a:lnTo>
                <a:lnTo>
                  <a:pt x="19307" y="2893"/>
                </a:lnTo>
                <a:lnTo>
                  <a:pt x="20530" y="2733"/>
                </a:lnTo>
                <a:lnTo>
                  <a:pt x="21763" y="2652"/>
                </a:lnTo>
                <a:lnTo>
                  <a:pt x="22379" y="2652"/>
                </a:lnTo>
                <a:lnTo>
                  <a:pt x="22959" y="2670"/>
                </a:lnTo>
                <a:lnTo>
                  <a:pt x="24120" y="2768"/>
                </a:lnTo>
                <a:lnTo>
                  <a:pt x="25272" y="2956"/>
                </a:lnTo>
                <a:lnTo>
                  <a:pt x="26406" y="3233"/>
                </a:lnTo>
                <a:lnTo>
                  <a:pt x="26969" y="3411"/>
                </a:lnTo>
                <a:lnTo>
                  <a:pt x="27505" y="3599"/>
                </a:lnTo>
                <a:lnTo>
                  <a:pt x="28532" y="4072"/>
                </a:lnTo>
                <a:lnTo>
                  <a:pt x="29246" y="4528"/>
                </a:lnTo>
                <a:lnTo>
                  <a:pt x="29684" y="4876"/>
                </a:lnTo>
                <a:lnTo>
                  <a:pt x="30076" y="5260"/>
                </a:lnTo>
                <a:lnTo>
                  <a:pt x="30425" y="5697"/>
                </a:lnTo>
                <a:lnTo>
                  <a:pt x="30568" y="5930"/>
                </a:lnTo>
                <a:lnTo>
                  <a:pt x="30684" y="6126"/>
                </a:lnTo>
                <a:lnTo>
                  <a:pt x="30836" y="6555"/>
                </a:lnTo>
                <a:lnTo>
                  <a:pt x="30880" y="7001"/>
                </a:lnTo>
                <a:lnTo>
                  <a:pt x="30809" y="7305"/>
                </a:lnTo>
                <a:lnTo>
                  <a:pt x="30702" y="7483"/>
                </a:lnTo>
                <a:lnTo>
                  <a:pt x="30630" y="7564"/>
                </a:lnTo>
                <a:lnTo>
                  <a:pt x="30505" y="7680"/>
                </a:lnTo>
                <a:lnTo>
                  <a:pt x="30202" y="7832"/>
                </a:lnTo>
                <a:lnTo>
                  <a:pt x="30032" y="7885"/>
                </a:lnTo>
                <a:lnTo>
                  <a:pt x="29684" y="7984"/>
                </a:lnTo>
                <a:lnTo>
                  <a:pt x="28978" y="8100"/>
                </a:lnTo>
                <a:lnTo>
                  <a:pt x="28264" y="8109"/>
                </a:lnTo>
                <a:lnTo>
                  <a:pt x="27549" y="8028"/>
                </a:lnTo>
                <a:lnTo>
                  <a:pt x="26844" y="7850"/>
                </a:lnTo>
                <a:lnTo>
                  <a:pt x="26183" y="7582"/>
                </a:lnTo>
                <a:lnTo>
                  <a:pt x="25558" y="7224"/>
                </a:lnTo>
                <a:lnTo>
                  <a:pt x="24986" y="6787"/>
                </a:lnTo>
                <a:lnTo>
                  <a:pt x="24736" y="6528"/>
                </a:lnTo>
                <a:lnTo>
                  <a:pt x="24317" y="6064"/>
                </a:lnTo>
                <a:lnTo>
                  <a:pt x="23575" y="5046"/>
                </a:lnTo>
                <a:lnTo>
                  <a:pt x="23174" y="4563"/>
                </a:lnTo>
                <a:lnTo>
                  <a:pt x="23066" y="4447"/>
                </a:lnTo>
                <a:lnTo>
                  <a:pt x="22790" y="4242"/>
                </a:lnTo>
                <a:lnTo>
                  <a:pt x="22495" y="4135"/>
                </a:lnTo>
                <a:lnTo>
                  <a:pt x="22290" y="4144"/>
                </a:lnTo>
                <a:lnTo>
                  <a:pt x="22165" y="4206"/>
                </a:lnTo>
                <a:lnTo>
                  <a:pt x="22111" y="4260"/>
                </a:lnTo>
                <a:lnTo>
                  <a:pt x="22040" y="4349"/>
                </a:lnTo>
                <a:lnTo>
                  <a:pt x="21977" y="4563"/>
                </a:lnTo>
                <a:lnTo>
                  <a:pt x="21968" y="4671"/>
                </a:lnTo>
                <a:lnTo>
                  <a:pt x="21950" y="4956"/>
                </a:lnTo>
                <a:lnTo>
                  <a:pt x="22040" y="5501"/>
                </a:lnTo>
                <a:lnTo>
                  <a:pt x="22236" y="6037"/>
                </a:lnTo>
                <a:lnTo>
                  <a:pt x="22504" y="6537"/>
                </a:lnTo>
                <a:lnTo>
                  <a:pt x="22656" y="6778"/>
                </a:lnTo>
                <a:lnTo>
                  <a:pt x="22995" y="7260"/>
                </a:lnTo>
                <a:lnTo>
                  <a:pt x="23567" y="7930"/>
                </a:lnTo>
                <a:lnTo>
                  <a:pt x="23986" y="8341"/>
                </a:lnTo>
                <a:lnTo>
                  <a:pt x="24433" y="8716"/>
                </a:lnTo>
                <a:lnTo>
                  <a:pt x="24906" y="9064"/>
                </a:lnTo>
                <a:lnTo>
                  <a:pt x="25406" y="9368"/>
                </a:lnTo>
                <a:lnTo>
                  <a:pt x="25933" y="9636"/>
                </a:lnTo>
                <a:lnTo>
                  <a:pt x="26201" y="9743"/>
                </a:lnTo>
                <a:lnTo>
                  <a:pt x="26478" y="9850"/>
                </a:lnTo>
                <a:lnTo>
                  <a:pt x="27040" y="10020"/>
                </a:lnTo>
                <a:lnTo>
                  <a:pt x="27612" y="10136"/>
                </a:lnTo>
                <a:lnTo>
                  <a:pt x="28192" y="10207"/>
                </a:lnTo>
                <a:lnTo>
                  <a:pt x="28782" y="10216"/>
                </a:lnTo>
                <a:lnTo>
                  <a:pt x="29362" y="10171"/>
                </a:lnTo>
                <a:lnTo>
                  <a:pt x="29943" y="10073"/>
                </a:lnTo>
                <a:lnTo>
                  <a:pt x="30505" y="9912"/>
                </a:lnTo>
                <a:lnTo>
                  <a:pt x="30782" y="9805"/>
                </a:lnTo>
                <a:lnTo>
                  <a:pt x="31059" y="9689"/>
                </a:lnTo>
                <a:lnTo>
                  <a:pt x="31586" y="9394"/>
                </a:lnTo>
                <a:lnTo>
                  <a:pt x="32059" y="9028"/>
                </a:lnTo>
                <a:lnTo>
                  <a:pt x="32452" y="8582"/>
                </a:lnTo>
                <a:lnTo>
                  <a:pt x="32604" y="8332"/>
                </a:lnTo>
                <a:lnTo>
                  <a:pt x="32747" y="8055"/>
                </a:lnTo>
                <a:lnTo>
                  <a:pt x="32907" y="7492"/>
                </a:lnTo>
                <a:lnTo>
                  <a:pt x="32943" y="6903"/>
                </a:lnTo>
                <a:lnTo>
                  <a:pt x="32880" y="6314"/>
                </a:lnTo>
                <a:lnTo>
                  <a:pt x="32720" y="5724"/>
                </a:lnTo>
                <a:lnTo>
                  <a:pt x="32479" y="5144"/>
                </a:lnTo>
                <a:lnTo>
                  <a:pt x="32175" y="4590"/>
                </a:lnTo>
                <a:lnTo>
                  <a:pt x="31818" y="4081"/>
                </a:lnTo>
                <a:lnTo>
                  <a:pt x="31621" y="3840"/>
                </a:lnTo>
                <a:lnTo>
                  <a:pt x="31237" y="3402"/>
                </a:lnTo>
                <a:lnTo>
                  <a:pt x="30389" y="2617"/>
                </a:lnTo>
                <a:lnTo>
                  <a:pt x="29451" y="1929"/>
                </a:lnTo>
                <a:lnTo>
                  <a:pt x="28442" y="1349"/>
                </a:lnTo>
                <a:lnTo>
                  <a:pt x="27380" y="875"/>
                </a:lnTo>
                <a:lnTo>
                  <a:pt x="26272" y="500"/>
                </a:lnTo>
                <a:lnTo>
                  <a:pt x="25129" y="232"/>
                </a:lnTo>
                <a:lnTo>
                  <a:pt x="23968" y="63"/>
                </a:lnTo>
                <a:lnTo>
                  <a:pt x="23388" y="27"/>
                </a:lnTo>
                <a:lnTo>
                  <a:pt x="22807" y="0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g2b641fe306a_1_648"/>
          <p:cNvSpPr/>
          <p:nvPr/>
        </p:nvSpPr>
        <p:spPr>
          <a:xfrm>
            <a:off x="4448564" y="3879289"/>
            <a:ext cx="184868" cy="174509"/>
          </a:xfrm>
          <a:custGeom>
            <a:avLst/>
            <a:gdLst/>
            <a:ahLst/>
            <a:cxnLst/>
            <a:rect l="l" t="t" r="r" b="b"/>
            <a:pathLst>
              <a:path w="10279" h="10048" extrusionOk="0">
                <a:moveTo>
                  <a:pt x="3894" y="1"/>
                </a:moveTo>
                <a:lnTo>
                  <a:pt x="3367" y="63"/>
                </a:lnTo>
                <a:lnTo>
                  <a:pt x="2858" y="188"/>
                </a:lnTo>
                <a:lnTo>
                  <a:pt x="2376" y="376"/>
                </a:lnTo>
                <a:lnTo>
                  <a:pt x="1921" y="608"/>
                </a:lnTo>
                <a:lnTo>
                  <a:pt x="1501" y="894"/>
                </a:lnTo>
                <a:lnTo>
                  <a:pt x="1117" y="1224"/>
                </a:lnTo>
                <a:lnTo>
                  <a:pt x="777" y="1590"/>
                </a:lnTo>
                <a:lnTo>
                  <a:pt x="501" y="1992"/>
                </a:lnTo>
                <a:lnTo>
                  <a:pt x="277" y="2412"/>
                </a:lnTo>
                <a:lnTo>
                  <a:pt x="117" y="2850"/>
                </a:lnTo>
                <a:lnTo>
                  <a:pt x="18" y="3314"/>
                </a:lnTo>
                <a:lnTo>
                  <a:pt x="1" y="3778"/>
                </a:lnTo>
                <a:lnTo>
                  <a:pt x="63" y="4252"/>
                </a:lnTo>
                <a:lnTo>
                  <a:pt x="215" y="4716"/>
                </a:lnTo>
                <a:lnTo>
                  <a:pt x="322" y="4948"/>
                </a:lnTo>
                <a:lnTo>
                  <a:pt x="367" y="5046"/>
                </a:lnTo>
                <a:lnTo>
                  <a:pt x="420" y="5261"/>
                </a:lnTo>
                <a:lnTo>
                  <a:pt x="438" y="5618"/>
                </a:lnTo>
                <a:lnTo>
                  <a:pt x="420" y="5841"/>
                </a:lnTo>
                <a:lnTo>
                  <a:pt x="411" y="6136"/>
                </a:lnTo>
                <a:lnTo>
                  <a:pt x="456" y="6689"/>
                </a:lnTo>
                <a:lnTo>
                  <a:pt x="572" y="7207"/>
                </a:lnTo>
                <a:lnTo>
                  <a:pt x="760" y="7672"/>
                </a:lnTo>
                <a:lnTo>
                  <a:pt x="1028" y="8100"/>
                </a:lnTo>
                <a:lnTo>
                  <a:pt x="1349" y="8484"/>
                </a:lnTo>
                <a:lnTo>
                  <a:pt x="1733" y="8824"/>
                </a:lnTo>
                <a:lnTo>
                  <a:pt x="2180" y="9136"/>
                </a:lnTo>
                <a:lnTo>
                  <a:pt x="2430" y="9270"/>
                </a:lnTo>
                <a:lnTo>
                  <a:pt x="2733" y="9422"/>
                </a:lnTo>
                <a:lnTo>
                  <a:pt x="3349" y="9690"/>
                </a:lnTo>
                <a:lnTo>
                  <a:pt x="3974" y="9886"/>
                </a:lnTo>
                <a:lnTo>
                  <a:pt x="4608" y="10011"/>
                </a:lnTo>
                <a:lnTo>
                  <a:pt x="5242" y="10047"/>
                </a:lnTo>
                <a:lnTo>
                  <a:pt x="5868" y="9994"/>
                </a:lnTo>
                <a:lnTo>
                  <a:pt x="6493" y="9833"/>
                </a:lnTo>
                <a:lnTo>
                  <a:pt x="7109" y="9565"/>
                </a:lnTo>
                <a:lnTo>
                  <a:pt x="7404" y="9377"/>
                </a:lnTo>
                <a:lnTo>
                  <a:pt x="7725" y="9163"/>
                </a:lnTo>
                <a:lnTo>
                  <a:pt x="8297" y="8681"/>
                </a:lnTo>
                <a:lnTo>
                  <a:pt x="8797" y="8145"/>
                </a:lnTo>
                <a:lnTo>
                  <a:pt x="9216" y="7556"/>
                </a:lnTo>
                <a:lnTo>
                  <a:pt x="9574" y="6931"/>
                </a:lnTo>
                <a:lnTo>
                  <a:pt x="9850" y="6252"/>
                </a:lnTo>
                <a:lnTo>
                  <a:pt x="10074" y="5538"/>
                </a:lnTo>
                <a:lnTo>
                  <a:pt x="10225" y="4787"/>
                </a:lnTo>
                <a:lnTo>
                  <a:pt x="10279" y="4403"/>
                </a:lnTo>
                <a:lnTo>
                  <a:pt x="10181" y="3859"/>
                </a:lnTo>
                <a:lnTo>
                  <a:pt x="9984" y="2769"/>
                </a:lnTo>
                <a:lnTo>
                  <a:pt x="9841" y="2251"/>
                </a:lnTo>
                <a:lnTo>
                  <a:pt x="9752" y="2010"/>
                </a:lnTo>
                <a:lnTo>
                  <a:pt x="9538" y="1564"/>
                </a:lnTo>
                <a:lnTo>
                  <a:pt x="9261" y="1180"/>
                </a:lnTo>
                <a:lnTo>
                  <a:pt x="8939" y="849"/>
                </a:lnTo>
                <a:lnTo>
                  <a:pt x="8582" y="581"/>
                </a:lnTo>
                <a:lnTo>
                  <a:pt x="8189" y="376"/>
                </a:lnTo>
                <a:lnTo>
                  <a:pt x="7779" y="242"/>
                </a:lnTo>
                <a:lnTo>
                  <a:pt x="7341" y="171"/>
                </a:lnTo>
                <a:lnTo>
                  <a:pt x="6519" y="171"/>
                </a:lnTo>
                <a:lnTo>
                  <a:pt x="5305" y="126"/>
                </a:lnTo>
                <a:lnTo>
                  <a:pt x="4707" y="46"/>
                </a:lnTo>
                <a:lnTo>
                  <a:pt x="4430" y="10"/>
                </a:lnTo>
                <a:lnTo>
                  <a:pt x="3894" y="1"/>
                </a:ln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g2b641fe306a_1_648"/>
          <p:cNvSpPr/>
          <p:nvPr/>
        </p:nvSpPr>
        <p:spPr>
          <a:xfrm>
            <a:off x="6724410" y="3084146"/>
            <a:ext cx="160138" cy="144862"/>
          </a:xfrm>
          <a:custGeom>
            <a:avLst/>
            <a:gdLst/>
            <a:ahLst/>
            <a:cxnLst/>
            <a:rect l="l" t="t" r="r" b="b"/>
            <a:pathLst>
              <a:path w="8904" h="8341" extrusionOk="0">
                <a:moveTo>
                  <a:pt x="4608" y="0"/>
                </a:moveTo>
                <a:lnTo>
                  <a:pt x="4117" y="54"/>
                </a:lnTo>
                <a:lnTo>
                  <a:pt x="3867" y="107"/>
                </a:lnTo>
                <a:lnTo>
                  <a:pt x="3474" y="214"/>
                </a:lnTo>
                <a:lnTo>
                  <a:pt x="2733" y="509"/>
                </a:lnTo>
                <a:lnTo>
                  <a:pt x="2081" y="902"/>
                </a:lnTo>
                <a:lnTo>
                  <a:pt x="1501" y="1393"/>
                </a:lnTo>
                <a:lnTo>
                  <a:pt x="1018" y="1965"/>
                </a:lnTo>
                <a:lnTo>
                  <a:pt x="617" y="2625"/>
                </a:lnTo>
                <a:lnTo>
                  <a:pt x="313" y="3358"/>
                </a:lnTo>
                <a:lnTo>
                  <a:pt x="108" y="4161"/>
                </a:lnTo>
                <a:lnTo>
                  <a:pt x="45" y="4590"/>
                </a:lnTo>
                <a:lnTo>
                  <a:pt x="0" y="5037"/>
                </a:lnTo>
                <a:lnTo>
                  <a:pt x="27" y="5822"/>
                </a:lnTo>
                <a:lnTo>
                  <a:pt x="170" y="6501"/>
                </a:lnTo>
                <a:lnTo>
                  <a:pt x="447" y="7073"/>
                </a:lnTo>
                <a:lnTo>
                  <a:pt x="849" y="7537"/>
                </a:lnTo>
                <a:lnTo>
                  <a:pt x="1385" y="7894"/>
                </a:lnTo>
                <a:lnTo>
                  <a:pt x="2045" y="8153"/>
                </a:lnTo>
                <a:lnTo>
                  <a:pt x="2831" y="8305"/>
                </a:lnTo>
                <a:lnTo>
                  <a:pt x="3278" y="8341"/>
                </a:lnTo>
                <a:lnTo>
                  <a:pt x="4072" y="8135"/>
                </a:lnTo>
                <a:lnTo>
                  <a:pt x="5269" y="7841"/>
                </a:lnTo>
                <a:lnTo>
                  <a:pt x="6046" y="7590"/>
                </a:lnTo>
                <a:lnTo>
                  <a:pt x="6412" y="7430"/>
                </a:lnTo>
                <a:lnTo>
                  <a:pt x="6644" y="7323"/>
                </a:lnTo>
                <a:lnTo>
                  <a:pt x="7091" y="7081"/>
                </a:lnTo>
                <a:lnTo>
                  <a:pt x="7511" y="6796"/>
                </a:lnTo>
                <a:lnTo>
                  <a:pt x="7894" y="6474"/>
                </a:lnTo>
                <a:lnTo>
                  <a:pt x="8225" y="6117"/>
                </a:lnTo>
                <a:lnTo>
                  <a:pt x="8502" y="5706"/>
                </a:lnTo>
                <a:lnTo>
                  <a:pt x="8716" y="5251"/>
                </a:lnTo>
                <a:lnTo>
                  <a:pt x="8850" y="4751"/>
                </a:lnTo>
                <a:lnTo>
                  <a:pt x="8886" y="4474"/>
                </a:lnTo>
                <a:lnTo>
                  <a:pt x="8904" y="4224"/>
                </a:lnTo>
                <a:lnTo>
                  <a:pt x="8895" y="3724"/>
                </a:lnTo>
                <a:lnTo>
                  <a:pt x="8814" y="3242"/>
                </a:lnTo>
                <a:lnTo>
                  <a:pt x="8680" y="2786"/>
                </a:lnTo>
                <a:lnTo>
                  <a:pt x="8493" y="2349"/>
                </a:lnTo>
                <a:lnTo>
                  <a:pt x="8252" y="1929"/>
                </a:lnTo>
                <a:lnTo>
                  <a:pt x="7966" y="1545"/>
                </a:lnTo>
                <a:lnTo>
                  <a:pt x="7644" y="1197"/>
                </a:lnTo>
                <a:lnTo>
                  <a:pt x="7278" y="884"/>
                </a:lnTo>
                <a:lnTo>
                  <a:pt x="6885" y="616"/>
                </a:lnTo>
                <a:lnTo>
                  <a:pt x="6466" y="393"/>
                </a:lnTo>
                <a:lnTo>
                  <a:pt x="6028" y="214"/>
                </a:lnTo>
                <a:lnTo>
                  <a:pt x="5564" y="89"/>
                </a:lnTo>
                <a:lnTo>
                  <a:pt x="5090" y="18"/>
                </a:lnTo>
                <a:lnTo>
                  <a:pt x="4608" y="0"/>
                </a:ln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g2b641fe306a_1_648"/>
          <p:cNvSpPr/>
          <p:nvPr/>
        </p:nvSpPr>
        <p:spPr>
          <a:xfrm>
            <a:off x="5266199" y="3786382"/>
            <a:ext cx="311914" cy="336270"/>
          </a:xfrm>
          <a:custGeom>
            <a:avLst/>
            <a:gdLst/>
            <a:ahLst/>
            <a:cxnLst/>
            <a:rect l="l" t="t" r="r" b="b"/>
            <a:pathLst>
              <a:path w="17343" h="19362" extrusionOk="0">
                <a:moveTo>
                  <a:pt x="4019" y="1"/>
                </a:moveTo>
                <a:lnTo>
                  <a:pt x="3563" y="37"/>
                </a:lnTo>
                <a:lnTo>
                  <a:pt x="3117" y="117"/>
                </a:lnTo>
                <a:lnTo>
                  <a:pt x="2697" y="251"/>
                </a:lnTo>
                <a:lnTo>
                  <a:pt x="2295" y="421"/>
                </a:lnTo>
                <a:lnTo>
                  <a:pt x="1920" y="626"/>
                </a:lnTo>
                <a:lnTo>
                  <a:pt x="1563" y="867"/>
                </a:lnTo>
                <a:lnTo>
                  <a:pt x="1241" y="1144"/>
                </a:lnTo>
                <a:lnTo>
                  <a:pt x="956" y="1456"/>
                </a:lnTo>
                <a:lnTo>
                  <a:pt x="697" y="1805"/>
                </a:lnTo>
                <a:lnTo>
                  <a:pt x="473" y="2180"/>
                </a:lnTo>
                <a:lnTo>
                  <a:pt x="295" y="2573"/>
                </a:lnTo>
                <a:lnTo>
                  <a:pt x="152" y="3001"/>
                </a:lnTo>
                <a:lnTo>
                  <a:pt x="54" y="3448"/>
                </a:lnTo>
                <a:lnTo>
                  <a:pt x="9" y="3912"/>
                </a:lnTo>
                <a:lnTo>
                  <a:pt x="0" y="4162"/>
                </a:lnTo>
                <a:lnTo>
                  <a:pt x="9" y="4394"/>
                </a:lnTo>
                <a:lnTo>
                  <a:pt x="63" y="4859"/>
                </a:lnTo>
                <a:lnTo>
                  <a:pt x="170" y="5314"/>
                </a:lnTo>
                <a:lnTo>
                  <a:pt x="330" y="5752"/>
                </a:lnTo>
                <a:lnTo>
                  <a:pt x="545" y="6172"/>
                </a:lnTo>
                <a:lnTo>
                  <a:pt x="795" y="6564"/>
                </a:lnTo>
                <a:lnTo>
                  <a:pt x="1081" y="6939"/>
                </a:lnTo>
                <a:lnTo>
                  <a:pt x="1411" y="7279"/>
                </a:lnTo>
                <a:lnTo>
                  <a:pt x="1768" y="7591"/>
                </a:lnTo>
                <a:lnTo>
                  <a:pt x="2152" y="7868"/>
                </a:lnTo>
                <a:lnTo>
                  <a:pt x="2563" y="8109"/>
                </a:lnTo>
                <a:lnTo>
                  <a:pt x="2992" y="8306"/>
                </a:lnTo>
                <a:lnTo>
                  <a:pt x="3438" y="8458"/>
                </a:lnTo>
                <a:lnTo>
                  <a:pt x="3902" y="8556"/>
                </a:lnTo>
                <a:lnTo>
                  <a:pt x="4376" y="8609"/>
                </a:lnTo>
                <a:lnTo>
                  <a:pt x="4849" y="8609"/>
                </a:lnTo>
                <a:lnTo>
                  <a:pt x="5090" y="8583"/>
                </a:lnTo>
                <a:lnTo>
                  <a:pt x="5179" y="8556"/>
                </a:lnTo>
                <a:lnTo>
                  <a:pt x="5447" y="8440"/>
                </a:lnTo>
                <a:lnTo>
                  <a:pt x="5715" y="8261"/>
                </a:lnTo>
                <a:lnTo>
                  <a:pt x="5903" y="8065"/>
                </a:lnTo>
                <a:lnTo>
                  <a:pt x="5938" y="7966"/>
                </a:lnTo>
                <a:lnTo>
                  <a:pt x="5930" y="7850"/>
                </a:lnTo>
                <a:lnTo>
                  <a:pt x="5805" y="7609"/>
                </a:lnTo>
                <a:lnTo>
                  <a:pt x="5483" y="7270"/>
                </a:lnTo>
                <a:lnTo>
                  <a:pt x="5287" y="7145"/>
                </a:lnTo>
                <a:lnTo>
                  <a:pt x="4661" y="6814"/>
                </a:lnTo>
                <a:lnTo>
                  <a:pt x="3367" y="6234"/>
                </a:lnTo>
                <a:lnTo>
                  <a:pt x="2742" y="5895"/>
                </a:lnTo>
                <a:lnTo>
                  <a:pt x="2545" y="5770"/>
                </a:lnTo>
                <a:lnTo>
                  <a:pt x="2197" y="5484"/>
                </a:lnTo>
                <a:lnTo>
                  <a:pt x="1929" y="5171"/>
                </a:lnTo>
                <a:lnTo>
                  <a:pt x="1724" y="4823"/>
                </a:lnTo>
                <a:lnTo>
                  <a:pt x="1599" y="4466"/>
                </a:lnTo>
                <a:lnTo>
                  <a:pt x="1545" y="4082"/>
                </a:lnTo>
                <a:lnTo>
                  <a:pt x="1554" y="3680"/>
                </a:lnTo>
                <a:lnTo>
                  <a:pt x="1643" y="3278"/>
                </a:lnTo>
                <a:lnTo>
                  <a:pt x="1715" y="3064"/>
                </a:lnTo>
                <a:lnTo>
                  <a:pt x="1795" y="2885"/>
                </a:lnTo>
                <a:lnTo>
                  <a:pt x="2000" y="2546"/>
                </a:lnTo>
                <a:lnTo>
                  <a:pt x="2268" y="2242"/>
                </a:lnTo>
                <a:lnTo>
                  <a:pt x="2590" y="1992"/>
                </a:lnTo>
                <a:lnTo>
                  <a:pt x="2947" y="1787"/>
                </a:lnTo>
                <a:lnTo>
                  <a:pt x="3331" y="1635"/>
                </a:lnTo>
                <a:lnTo>
                  <a:pt x="3742" y="1546"/>
                </a:lnTo>
                <a:lnTo>
                  <a:pt x="4161" y="1528"/>
                </a:lnTo>
                <a:lnTo>
                  <a:pt x="4376" y="1546"/>
                </a:lnTo>
                <a:lnTo>
                  <a:pt x="4679" y="1582"/>
                </a:lnTo>
                <a:lnTo>
                  <a:pt x="5260" y="1689"/>
                </a:lnTo>
                <a:lnTo>
                  <a:pt x="5813" y="1849"/>
                </a:lnTo>
                <a:lnTo>
                  <a:pt x="6349" y="2046"/>
                </a:lnTo>
                <a:lnTo>
                  <a:pt x="6867" y="2296"/>
                </a:lnTo>
                <a:lnTo>
                  <a:pt x="7358" y="2591"/>
                </a:lnTo>
                <a:lnTo>
                  <a:pt x="7832" y="2930"/>
                </a:lnTo>
                <a:lnTo>
                  <a:pt x="8278" y="3314"/>
                </a:lnTo>
                <a:lnTo>
                  <a:pt x="8492" y="3528"/>
                </a:lnTo>
                <a:lnTo>
                  <a:pt x="9118" y="4162"/>
                </a:lnTo>
                <a:lnTo>
                  <a:pt x="10287" y="5493"/>
                </a:lnTo>
                <a:lnTo>
                  <a:pt x="11073" y="6538"/>
                </a:lnTo>
                <a:lnTo>
                  <a:pt x="11555" y="7270"/>
                </a:lnTo>
                <a:lnTo>
                  <a:pt x="12002" y="8029"/>
                </a:lnTo>
                <a:lnTo>
                  <a:pt x="12395" y="8824"/>
                </a:lnTo>
                <a:lnTo>
                  <a:pt x="12565" y="9234"/>
                </a:lnTo>
                <a:lnTo>
                  <a:pt x="13395" y="11288"/>
                </a:lnTo>
                <a:lnTo>
                  <a:pt x="14958" y="15441"/>
                </a:lnTo>
                <a:lnTo>
                  <a:pt x="15744" y="17513"/>
                </a:lnTo>
                <a:lnTo>
                  <a:pt x="15860" y="17861"/>
                </a:lnTo>
                <a:lnTo>
                  <a:pt x="16083" y="18557"/>
                </a:lnTo>
                <a:lnTo>
                  <a:pt x="16235" y="18888"/>
                </a:lnTo>
                <a:lnTo>
                  <a:pt x="16333" y="19040"/>
                </a:lnTo>
                <a:lnTo>
                  <a:pt x="16628" y="19281"/>
                </a:lnTo>
                <a:lnTo>
                  <a:pt x="16824" y="19361"/>
                </a:lnTo>
                <a:lnTo>
                  <a:pt x="16904" y="19343"/>
                </a:lnTo>
                <a:lnTo>
                  <a:pt x="17003" y="19290"/>
                </a:lnTo>
                <a:lnTo>
                  <a:pt x="17155" y="19120"/>
                </a:lnTo>
                <a:lnTo>
                  <a:pt x="17253" y="18897"/>
                </a:lnTo>
                <a:lnTo>
                  <a:pt x="17306" y="18638"/>
                </a:lnTo>
                <a:lnTo>
                  <a:pt x="17342" y="18218"/>
                </a:lnTo>
                <a:lnTo>
                  <a:pt x="17297" y="17691"/>
                </a:lnTo>
                <a:lnTo>
                  <a:pt x="17262" y="17504"/>
                </a:lnTo>
                <a:lnTo>
                  <a:pt x="17038" y="16432"/>
                </a:lnTo>
                <a:lnTo>
                  <a:pt x="16503" y="14360"/>
                </a:lnTo>
                <a:lnTo>
                  <a:pt x="15833" y="12342"/>
                </a:lnTo>
                <a:lnTo>
                  <a:pt x="15038" y="10395"/>
                </a:lnTo>
                <a:lnTo>
                  <a:pt x="14100" y="8520"/>
                </a:lnTo>
                <a:lnTo>
                  <a:pt x="13029" y="6707"/>
                </a:lnTo>
                <a:lnTo>
                  <a:pt x="11805" y="4975"/>
                </a:lnTo>
                <a:lnTo>
                  <a:pt x="10439" y="3314"/>
                </a:lnTo>
                <a:lnTo>
                  <a:pt x="9698" y="2519"/>
                </a:lnTo>
                <a:lnTo>
                  <a:pt x="9439" y="2251"/>
                </a:lnTo>
                <a:lnTo>
                  <a:pt x="8903" y="1778"/>
                </a:lnTo>
                <a:lnTo>
                  <a:pt x="8341" y="1349"/>
                </a:lnTo>
                <a:lnTo>
                  <a:pt x="7751" y="983"/>
                </a:lnTo>
                <a:lnTo>
                  <a:pt x="7135" y="671"/>
                </a:lnTo>
                <a:lnTo>
                  <a:pt x="6483" y="421"/>
                </a:lnTo>
                <a:lnTo>
                  <a:pt x="5813" y="215"/>
                </a:lnTo>
                <a:lnTo>
                  <a:pt x="5099" y="72"/>
                </a:lnTo>
                <a:lnTo>
                  <a:pt x="4733" y="28"/>
                </a:lnTo>
                <a:lnTo>
                  <a:pt x="4492" y="1"/>
                </a:ln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g2b641fe306a_1_648"/>
          <p:cNvSpPr/>
          <p:nvPr/>
        </p:nvSpPr>
        <p:spPr>
          <a:xfrm>
            <a:off x="5146709" y="3000011"/>
            <a:ext cx="188087" cy="232950"/>
          </a:xfrm>
          <a:custGeom>
            <a:avLst/>
            <a:gdLst/>
            <a:ahLst/>
            <a:cxnLst/>
            <a:rect l="l" t="t" r="r" b="b"/>
            <a:pathLst>
              <a:path w="10458" h="13413" extrusionOk="0">
                <a:moveTo>
                  <a:pt x="5439" y="0"/>
                </a:moveTo>
                <a:lnTo>
                  <a:pt x="4849" y="18"/>
                </a:lnTo>
                <a:lnTo>
                  <a:pt x="4269" y="89"/>
                </a:lnTo>
                <a:lnTo>
                  <a:pt x="3706" y="223"/>
                </a:lnTo>
                <a:lnTo>
                  <a:pt x="3152" y="420"/>
                </a:lnTo>
                <a:lnTo>
                  <a:pt x="2617" y="670"/>
                </a:lnTo>
                <a:lnTo>
                  <a:pt x="2117" y="973"/>
                </a:lnTo>
                <a:lnTo>
                  <a:pt x="1643" y="1340"/>
                </a:lnTo>
                <a:lnTo>
                  <a:pt x="1206" y="1750"/>
                </a:lnTo>
                <a:lnTo>
                  <a:pt x="813" y="2215"/>
                </a:lnTo>
                <a:lnTo>
                  <a:pt x="465" y="2733"/>
                </a:lnTo>
                <a:lnTo>
                  <a:pt x="304" y="3018"/>
                </a:lnTo>
                <a:lnTo>
                  <a:pt x="161" y="3322"/>
                </a:lnTo>
                <a:lnTo>
                  <a:pt x="27" y="3822"/>
                </a:lnTo>
                <a:lnTo>
                  <a:pt x="0" y="4161"/>
                </a:lnTo>
                <a:lnTo>
                  <a:pt x="18" y="4313"/>
                </a:lnTo>
                <a:lnTo>
                  <a:pt x="54" y="4465"/>
                </a:lnTo>
                <a:lnTo>
                  <a:pt x="188" y="4760"/>
                </a:lnTo>
                <a:lnTo>
                  <a:pt x="384" y="5037"/>
                </a:lnTo>
                <a:lnTo>
                  <a:pt x="616" y="5251"/>
                </a:lnTo>
                <a:lnTo>
                  <a:pt x="741" y="5331"/>
                </a:lnTo>
                <a:lnTo>
                  <a:pt x="822" y="5349"/>
                </a:lnTo>
                <a:lnTo>
                  <a:pt x="1054" y="5260"/>
                </a:lnTo>
                <a:lnTo>
                  <a:pt x="1331" y="5063"/>
                </a:lnTo>
                <a:lnTo>
                  <a:pt x="1590" y="4831"/>
                </a:lnTo>
                <a:lnTo>
                  <a:pt x="1670" y="4715"/>
                </a:lnTo>
                <a:lnTo>
                  <a:pt x="1965" y="4304"/>
                </a:lnTo>
                <a:lnTo>
                  <a:pt x="2447" y="3777"/>
                </a:lnTo>
                <a:lnTo>
                  <a:pt x="2804" y="3465"/>
                </a:lnTo>
                <a:lnTo>
                  <a:pt x="3188" y="3188"/>
                </a:lnTo>
                <a:lnTo>
                  <a:pt x="3590" y="2947"/>
                </a:lnTo>
                <a:lnTo>
                  <a:pt x="4019" y="2742"/>
                </a:lnTo>
                <a:lnTo>
                  <a:pt x="4474" y="2572"/>
                </a:lnTo>
                <a:lnTo>
                  <a:pt x="4706" y="2509"/>
                </a:lnTo>
                <a:lnTo>
                  <a:pt x="4912" y="2456"/>
                </a:lnTo>
                <a:lnTo>
                  <a:pt x="5358" y="2438"/>
                </a:lnTo>
                <a:lnTo>
                  <a:pt x="5814" y="2500"/>
                </a:lnTo>
                <a:lnTo>
                  <a:pt x="6269" y="2634"/>
                </a:lnTo>
                <a:lnTo>
                  <a:pt x="6707" y="2831"/>
                </a:lnTo>
                <a:lnTo>
                  <a:pt x="7108" y="3090"/>
                </a:lnTo>
                <a:lnTo>
                  <a:pt x="7457" y="3385"/>
                </a:lnTo>
                <a:lnTo>
                  <a:pt x="7742" y="3724"/>
                </a:lnTo>
                <a:lnTo>
                  <a:pt x="7850" y="3903"/>
                </a:lnTo>
                <a:lnTo>
                  <a:pt x="7939" y="4081"/>
                </a:lnTo>
                <a:lnTo>
                  <a:pt x="8055" y="4429"/>
                </a:lnTo>
                <a:lnTo>
                  <a:pt x="8109" y="4778"/>
                </a:lnTo>
                <a:lnTo>
                  <a:pt x="8082" y="5135"/>
                </a:lnTo>
                <a:lnTo>
                  <a:pt x="7984" y="5492"/>
                </a:lnTo>
                <a:lnTo>
                  <a:pt x="7823" y="5849"/>
                </a:lnTo>
                <a:lnTo>
                  <a:pt x="7582" y="6206"/>
                </a:lnTo>
                <a:lnTo>
                  <a:pt x="7278" y="6564"/>
                </a:lnTo>
                <a:lnTo>
                  <a:pt x="7091" y="6742"/>
                </a:lnTo>
                <a:lnTo>
                  <a:pt x="6412" y="7358"/>
                </a:lnTo>
                <a:lnTo>
                  <a:pt x="5760" y="7992"/>
                </a:lnTo>
                <a:lnTo>
                  <a:pt x="5555" y="8216"/>
                </a:lnTo>
                <a:lnTo>
                  <a:pt x="5197" y="8689"/>
                </a:lnTo>
                <a:lnTo>
                  <a:pt x="4912" y="9180"/>
                </a:lnTo>
                <a:lnTo>
                  <a:pt x="4679" y="9689"/>
                </a:lnTo>
                <a:lnTo>
                  <a:pt x="4519" y="10216"/>
                </a:lnTo>
                <a:lnTo>
                  <a:pt x="4420" y="10761"/>
                </a:lnTo>
                <a:lnTo>
                  <a:pt x="4385" y="11323"/>
                </a:lnTo>
                <a:lnTo>
                  <a:pt x="4429" y="11904"/>
                </a:lnTo>
                <a:lnTo>
                  <a:pt x="4474" y="12198"/>
                </a:lnTo>
                <a:lnTo>
                  <a:pt x="4528" y="12386"/>
                </a:lnTo>
                <a:lnTo>
                  <a:pt x="4742" y="12716"/>
                </a:lnTo>
                <a:lnTo>
                  <a:pt x="5206" y="13172"/>
                </a:lnTo>
                <a:lnTo>
                  <a:pt x="5492" y="13413"/>
                </a:lnTo>
                <a:lnTo>
                  <a:pt x="5689" y="13270"/>
                </a:lnTo>
                <a:lnTo>
                  <a:pt x="6064" y="12940"/>
                </a:lnTo>
                <a:lnTo>
                  <a:pt x="6403" y="12556"/>
                </a:lnTo>
                <a:lnTo>
                  <a:pt x="6662" y="12127"/>
                </a:lnTo>
                <a:lnTo>
                  <a:pt x="6733" y="11895"/>
                </a:lnTo>
                <a:lnTo>
                  <a:pt x="6814" y="11547"/>
                </a:lnTo>
                <a:lnTo>
                  <a:pt x="6885" y="11020"/>
                </a:lnTo>
                <a:lnTo>
                  <a:pt x="6966" y="10671"/>
                </a:lnTo>
                <a:lnTo>
                  <a:pt x="7028" y="10493"/>
                </a:lnTo>
                <a:lnTo>
                  <a:pt x="7180" y="10180"/>
                </a:lnTo>
                <a:lnTo>
                  <a:pt x="7564" y="9591"/>
                </a:lnTo>
                <a:lnTo>
                  <a:pt x="8019" y="9055"/>
                </a:lnTo>
                <a:lnTo>
                  <a:pt x="8519" y="8564"/>
                </a:lnTo>
                <a:lnTo>
                  <a:pt x="8787" y="8332"/>
                </a:lnTo>
                <a:lnTo>
                  <a:pt x="8984" y="8153"/>
                </a:lnTo>
                <a:lnTo>
                  <a:pt x="9341" y="7778"/>
                </a:lnTo>
                <a:lnTo>
                  <a:pt x="9653" y="7385"/>
                </a:lnTo>
                <a:lnTo>
                  <a:pt x="9921" y="6965"/>
                </a:lnTo>
                <a:lnTo>
                  <a:pt x="10136" y="6537"/>
                </a:lnTo>
                <a:lnTo>
                  <a:pt x="10296" y="6099"/>
                </a:lnTo>
                <a:lnTo>
                  <a:pt x="10404" y="5653"/>
                </a:lnTo>
                <a:lnTo>
                  <a:pt x="10457" y="5206"/>
                </a:lnTo>
                <a:lnTo>
                  <a:pt x="10457" y="4983"/>
                </a:lnTo>
                <a:lnTo>
                  <a:pt x="10448" y="4644"/>
                </a:lnTo>
                <a:lnTo>
                  <a:pt x="10395" y="4019"/>
                </a:lnTo>
                <a:lnTo>
                  <a:pt x="10270" y="3438"/>
                </a:lnTo>
                <a:lnTo>
                  <a:pt x="10091" y="2911"/>
                </a:lnTo>
                <a:lnTo>
                  <a:pt x="9859" y="2429"/>
                </a:lnTo>
                <a:lnTo>
                  <a:pt x="9564" y="1991"/>
                </a:lnTo>
                <a:lnTo>
                  <a:pt x="9207" y="1590"/>
                </a:lnTo>
                <a:lnTo>
                  <a:pt x="8796" y="1224"/>
                </a:lnTo>
                <a:lnTo>
                  <a:pt x="8564" y="1054"/>
                </a:lnTo>
                <a:lnTo>
                  <a:pt x="8296" y="866"/>
                </a:lnTo>
                <a:lnTo>
                  <a:pt x="7751" y="563"/>
                </a:lnTo>
                <a:lnTo>
                  <a:pt x="7189" y="331"/>
                </a:lnTo>
                <a:lnTo>
                  <a:pt x="6617" y="152"/>
                </a:lnTo>
                <a:lnTo>
                  <a:pt x="6028" y="45"/>
                </a:lnTo>
                <a:lnTo>
                  <a:pt x="5439" y="0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g2b641fe306a_1_648"/>
          <p:cNvSpPr/>
          <p:nvPr/>
        </p:nvSpPr>
        <p:spPr>
          <a:xfrm>
            <a:off x="6778580" y="4056125"/>
            <a:ext cx="161595" cy="156342"/>
          </a:xfrm>
          <a:custGeom>
            <a:avLst/>
            <a:gdLst/>
            <a:ahLst/>
            <a:cxnLst/>
            <a:rect l="l" t="t" r="r" b="b"/>
            <a:pathLst>
              <a:path w="8985" h="9002" extrusionOk="0">
                <a:moveTo>
                  <a:pt x="1787" y="0"/>
                </a:moveTo>
                <a:lnTo>
                  <a:pt x="1590" y="27"/>
                </a:lnTo>
                <a:lnTo>
                  <a:pt x="1385" y="116"/>
                </a:lnTo>
                <a:lnTo>
                  <a:pt x="1286" y="188"/>
                </a:lnTo>
                <a:lnTo>
                  <a:pt x="1170" y="286"/>
                </a:lnTo>
                <a:lnTo>
                  <a:pt x="1027" y="464"/>
                </a:lnTo>
                <a:lnTo>
                  <a:pt x="947" y="661"/>
                </a:lnTo>
                <a:lnTo>
                  <a:pt x="929" y="848"/>
                </a:lnTo>
                <a:lnTo>
                  <a:pt x="992" y="1143"/>
                </a:lnTo>
                <a:lnTo>
                  <a:pt x="1206" y="1536"/>
                </a:lnTo>
                <a:lnTo>
                  <a:pt x="1349" y="1715"/>
                </a:lnTo>
                <a:lnTo>
                  <a:pt x="1662" y="2108"/>
                </a:lnTo>
                <a:lnTo>
                  <a:pt x="2313" y="2884"/>
                </a:lnTo>
                <a:lnTo>
                  <a:pt x="2662" y="3251"/>
                </a:lnTo>
                <a:lnTo>
                  <a:pt x="2840" y="3447"/>
                </a:lnTo>
                <a:lnTo>
                  <a:pt x="2983" y="3715"/>
                </a:lnTo>
                <a:lnTo>
                  <a:pt x="3019" y="3885"/>
                </a:lnTo>
                <a:lnTo>
                  <a:pt x="3001" y="4045"/>
                </a:lnTo>
                <a:lnTo>
                  <a:pt x="2939" y="4215"/>
                </a:lnTo>
                <a:lnTo>
                  <a:pt x="2769" y="4483"/>
                </a:lnTo>
                <a:lnTo>
                  <a:pt x="2590" y="4670"/>
                </a:lnTo>
                <a:lnTo>
                  <a:pt x="2126" y="5162"/>
                </a:lnTo>
                <a:lnTo>
                  <a:pt x="1242" y="6171"/>
                </a:lnTo>
                <a:lnTo>
                  <a:pt x="822" y="6698"/>
                </a:lnTo>
                <a:lnTo>
                  <a:pt x="670" y="6894"/>
                </a:lnTo>
                <a:lnTo>
                  <a:pt x="295" y="7430"/>
                </a:lnTo>
                <a:lnTo>
                  <a:pt x="81" y="7894"/>
                </a:lnTo>
                <a:lnTo>
                  <a:pt x="1" y="8198"/>
                </a:lnTo>
                <a:lnTo>
                  <a:pt x="9" y="8475"/>
                </a:lnTo>
                <a:lnTo>
                  <a:pt x="126" y="8725"/>
                </a:lnTo>
                <a:lnTo>
                  <a:pt x="233" y="8823"/>
                </a:lnTo>
                <a:lnTo>
                  <a:pt x="313" y="8885"/>
                </a:lnTo>
                <a:lnTo>
                  <a:pt x="474" y="8957"/>
                </a:lnTo>
                <a:lnTo>
                  <a:pt x="724" y="9001"/>
                </a:lnTo>
                <a:lnTo>
                  <a:pt x="1081" y="8930"/>
                </a:lnTo>
                <a:lnTo>
                  <a:pt x="1438" y="8751"/>
                </a:lnTo>
                <a:lnTo>
                  <a:pt x="1956" y="8376"/>
                </a:lnTo>
                <a:lnTo>
                  <a:pt x="2546" y="7814"/>
                </a:lnTo>
                <a:lnTo>
                  <a:pt x="2760" y="7608"/>
                </a:lnTo>
                <a:lnTo>
                  <a:pt x="3626" y="6760"/>
                </a:lnTo>
                <a:lnTo>
                  <a:pt x="4528" y="5885"/>
                </a:lnTo>
                <a:lnTo>
                  <a:pt x="5037" y="6474"/>
                </a:lnTo>
                <a:lnTo>
                  <a:pt x="5984" y="7546"/>
                </a:lnTo>
                <a:lnTo>
                  <a:pt x="6457" y="8037"/>
                </a:lnTo>
                <a:lnTo>
                  <a:pt x="6537" y="8100"/>
                </a:lnTo>
                <a:lnTo>
                  <a:pt x="6769" y="8198"/>
                </a:lnTo>
                <a:lnTo>
                  <a:pt x="7020" y="8251"/>
                </a:lnTo>
                <a:lnTo>
                  <a:pt x="7252" y="8233"/>
                </a:lnTo>
                <a:lnTo>
                  <a:pt x="7332" y="8198"/>
                </a:lnTo>
                <a:lnTo>
                  <a:pt x="7395" y="8144"/>
                </a:lnTo>
                <a:lnTo>
                  <a:pt x="7502" y="7948"/>
                </a:lnTo>
                <a:lnTo>
                  <a:pt x="7564" y="7698"/>
                </a:lnTo>
                <a:lnTo>
                  <a:pt x="7582" y="7448"/>
                </a:lnTo>
                <a:lnTo>
                  <a:pt x="7564" y="7332"/>
                </a:lnTo>
                <a:lnTo>
                  <a:pt x="7537" y="7207"/>
                </a:lnTo>
                <a:lnTo>
                  <a:pt x="7448" y="6957"/>
                </a:lnTo>
                <a:lnTo>
                  <a:pt x="7243" y="6590"/>
                </a:lnTo>
                <a:lnTo>
                  <a:pt x="7091" y="6358"/>
                </a:lnTo>
                <a:lnTo>
                  <a:pt x="6510" y="5555"/>
                </a:lnTo>
                <a:lnTo>
                  <a:pt x="5868" y="4706"/>
                </a:lnTo>
                <a:lnTo>
                  <a:pt x="6403" y="4242"/>
                </a:lnTo>
                <a:lnTo>
                  <a:pt x="6877" y="3822"/>
                </a:lnTo>
                <a:lnTo>
                  <a:pt x="7341" y="3385"/>
                </a:lnTo>
                <a:lnTo>
                  <a:pt x="8270" y="2509"/>
                </a:lnTo>
                <a:lnTo>
                  <a:pt x="8716" y="2054"/>
                </a:lnTo>
                <a:lnTo>
                  <a:pt x="8779" y="1974"/>
                </a:lnTo>
                <a:lnTo>
                  <a:pt x="8895" y="1750"/>
                </a:lnTo>
                <a:lnTo>
                  <a:pt x="8975" y="1518"/>
                </a:lnTo>
                <a:lnTo>
                  <a:pt x="8984" y="1322"/>
                </a:lnTo>
                <a:lnTo>
                  <a:pt x="8957" y="1277"/>
                </a:lnTo>
                <a:lnTo>
                  <a:pt x="8877" y="1197"/>
                </a:lnTo>
                <a:lnTo>
                  <a:pt x="8680" y="1072"/>
                </a:lnTo>
                <a:lnTo>
                  <a:pt x="8439" y="973"/>
                </a:lnTo>
                <a:lnTo>
                  <a:pt x="8207" y="947"/>
                </a:lnTo>
                <a:lnTo>
                  <a:pt x="8100" y="956"/>
                </a:lnTo>
                <a:lnTo>
                  <a:pt x="7636" y="1045"/>
                </a:lnTo>
                <a:lnTo>
                  <a:pt x="6957" y="1250"/>
                </a:lnTo>
                <a:lnTo>
                  <a:pt x="6510" y="1420"/>
                </a:lnTo>
                <a:lnTo>
                  <a:pt x="6305" y="1527"/>
                </a:lnTo>
                <a:lnTo>
                  <a:pt x="5823" y="1804"/>
                </a:lnTo>
                <a:lnTo>
                  <a:pt x="4876" y="2483"/>
                </a:lnTo>
                <a:lnTo>
                  <a:pt x="4385" y="2840"/>
                </a:lnTo>
                <a:lnTo>
                  <a:pt x="3519" y="1688"/>
                </a:lnTo>
                <a:lnTo>
                  <a:pt x="2680" y="598"/>
                </a:lnTo>
                <a:lnTo>
                  <a:pt x="2546" y="429"/>
                </a:lnTo>
                <a:lnTo>
                  <a:pt x="2233" y="152"/>
                </a:lnTo>
                <a:lnTo>
                  <a:pt x="1965" y="27"/>
                </a:lnTo>
                <a:lnTo>
                  <a:pt x="1787" y="0"/>
                </a:ln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g2b641fe306a_1_648"/>
          <p:cNvSpPr/>
          <p:nvPr/>
        </p:nvSpPr>
        <p:spPr>
          <a:xfrm>
            <a:off x="6427340" y="3599333"/>
            <a:ext cx="257150" cy="232811"/>
          </a:xfrm>
          <a:custGeom>
            <a:avLst/>
            <a:gdLst/>
            <a:ahLst/>
            <a:cxnLst/>
            <a:rect l="l" t="t" r="r" b="b"/>
            <a:pathLst>
              <a:path w="14298" h="13405" extrusionOk="0">
                <a:moveTo>
                  <a:pt x="13806" y="0"/>
                </a:moveTo>
                <a:lnTo>
                  <a:pt x="13503" y="27"/>
                </a:lnTo>
                <a:lnTo>
                  <a:pt x="13092" y="161"/>
                </a:lnTo>
                <a:lnTo>
                  <a:pt x="12913" y="224"/>
                </a:lnTo>
                <a:lnTo>
                  <a:pt x="12199" y="456"/>
                </a:lnTo>
                <a:lnTo>
                  <a:pt x="10806" y="965"/>
                </a:lnTo>
                <a:lnTo>
                  <a:pt x="9458" y="1545"/>
                </a:lnTo>
                <a:lnTo>
                  <a:pt x="8163" y="2206"/>
                </a:lnTo>
                <a:lnTo>
                  <a:pt x="6904" y="2947"/>
                </a:lnTo>
                <a:lnTo>
                  <a:pt x="5707" y="3778"/>
                </a:lnTo>
                <a:lnTo>
                  <a:pt x="4573" y="4706"/>
                </a:lnTo>
                <a:lnTo>
                  <a:pt x="3501" y="5742"/>
                </a:lnTo>
                <a:lnTo>
                  <a:pt x="2992" y="6305"/>
                </a:lnTo>
                <a:lnTo>
                  <a:pt x="2546" y="6823"/>
                </a:lnTo>
                <a:lnTo>
                  <a:pt x="1706" y="7877"/>
                </a:lnTo>
                <a:lnTo>
                  <a:pt x="1153" y="8707"/>
                </a:lnTo>
                <a:lnTo>
                  <a:pt x="813" y="9288"/>
                </a:lnTo>
                <a:lnTo>
                  <a:pt x="528" y="9886"/>
                </a:lnTo>
                <a:lnTo>
                  <a:pt x="286" y="10520"/>
                </a:lnTo>
                <a:lnTo>
                  <a:pt x="179" y="10850"/>
                </a:lnTo>
                <a:lnTo>
                  <a:pt x="99" y="11154"/>
                </a:lnTo>
                <a:lnTo>
                  <a:pt x="1" y="11752"/>
                </a:lnTo>
                <a:lnTo>
                  <a:pt x="10" y="12225"/>
                </a:lnTo>
                <a:lnTo>
                  <a:pt x="63" y="12547"/>
                </a:lnTo>
                <a:lnTo>
                  <a:pt x="161" y="12877"/>
                </a:lnTo>
                <a:lnTo>
                  <a:pt x="322" y="13226"/>
                </a:lnTo>
                <a:lnTo>
                  <a:pt x="429" y="13404"/>
                </a:lnTo>
                <a:lnTo>
                  <a:pt x="1001" y="12351"/>
                </a:lnTo>
                <a:lnTo>
                  <a:pt x="1510" y="11466"/>
                </a:lnTo>
                <a:lnTo>
                  <a:pt x="1885" y="10779"/>
                </a:lnTo>
                <a:lnTo>
                  <a:pt x="2439" y="9752"/>
                </a:lnTo>
                <a:lnTo>
                  <a:pt x="2876" y="9118"/>
                </a:lnTo>
                <a:lnTo>
                  <a:pt x="3126" y="8841"/>
                </a:lnTo>
                <a:lnTo>
                  <a:pt x="3689" y="8278"/>
                </a:lnTo>
                <a:lnTo>
                  <a:pt x="4841" y="7198"/>
                </a:lnTo>
                <a:lnTo>
                  <a:pt x="6028" y="6171"/>
                </a:lnTo>
                <a:lnTo>
                  <a:pt x="7261" y="5198"/>
                </a:lnTo>
                <a:lnTo>
                  <a:pt x="8538" y="4278"/>
                </a:lnTo>
                <a:lnTo>
                  <a:pt x="9850" y="3430"/>
                </a:lnTo>
                <a:lnTo>
                  <a:pt x="11208" y="2635"/>
                </a:lnTo>
                <a:lnTo>
                  <a:pt x="12619" y="1911"/>
                </a:lnTo>
                <a:lnTo>
                  <a:pt x="13351" y="1572"/>
                </a:lnTo>
                <a:lnTo>
                  <a:pt x="13512" y="1492"/>
                </a:lnTo>
                <a:lnTo>
                  <a:pt x="13851" y="1215"/>
                </a:lnTo>
                <a:lnTo>
                  <a:pt x="14137" y="893"/>
                </a:lnTo>
                <a:lnTo>
                  <a:pt x="14271" y="661"/>
                </a:lnTo>
                <a:lnTo>
                  <a:pt x="14298" y="527"/>
                </a:lnTo>
                <a:lnTo>
                  <a:pt x="14289" y="474"/>
                </a:lnTo>
                <a:lnTo>
                  <a:pt x="14253" y="331"/>
                </a:lnTo>
                <a:lnTo>
                  <a:pt x="14137" y="143"/>
                </a:lnTo>
                <a:lnTo>
                  <a:pt x="13985" y="36"/>
                </a:lnTo>
                <a:lnTo>
                  <a:pt x="13806" y="0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g2b641fe306a_1_648"/>
          <p:cNvSpPr/>
          <p:nvPr/>
        </p:nvSpPr>
        <p:spPr>
          <a:xfrm>
            <a:off x="6258878" y="3496178"/>
            <a:ext cx="121758" cy="181178"/>
          </a:xfrm>
          <a:custGeom>
            <a:avLst/>
            <a:gdLst/>
            <a:ahLst/>
            <a:cxnLst/>
            <a:rect l="l" t="t" r="r" b="b"/>
            <a:pathLst>
              <a:path w="6770" h="10432" extrusionOk="0">
                <a:moveTo>
                  <a:pt x="3778" y="1"/>
                </a:moveTo>
                <a:lnTo>
                  <a:pt x="3456" y="10"/>
                </a:lnTo>
                <a:lnTo>
                  <a:pt x="2804" y="126"/>
                </a:lnTo>
                <a:lnTo>
                  <a:pt x="2179" y="358"/>
                </a:lnTo>
                <a:lnTo>
                  <a:pt x="1581" y="698"/>
                </a:lnTo>
                <a:lnTo>
                  <a:pt x="1054" y="1108"/>
                </a:lnTo>
                <a:lnTo>
                  <a:pt x="607" y="1599"/>
                </a:lnTo>
                <a:lnTo>
                  <a:pt x="268" y="2135"/>
                </a:lnTo>
                <a:lnTo>
                  <a:pt x="54" y="2716"/>
                </a:lnTo>
                <a:lnTo>
                  <a:pt x="9" y="3019"/>
                </a:lnTo>
                <a:lnTo>
                  <a:pt x="0" y="3251"/>
                </a:lnTo>
                <a:lnTo>
                  <a:pt x="63" y="3725"/>
                </a:lnTo>
                <a:lnTo>
                  <a:pt x="277" y="4448"/>
                </a:lnTo>
                <a:lnTo>
                  <a:pt x="473" y="4904"/>
                </a:lnTo>
                <a:lnTo>
                  <a:pt x="518" y="4993"/>
                </a:lnTo>
                <a:lnTo>
                  <a:pt x="724" y="5163"/>
                </a:lnTo>
                <a:lnTo>
                  <a:pt x="982" y="5296"/>
                </a:lnTo>
                <a:lnTo>
                  <a:pt x="1250" y="5350"/>
                </a:lnTo>
                <a:lnTo>
                  <a:pt x="1358" y="5341"/>
                </a:lnTo>
                <a:lnTo>
                  <a:pt x="1429" y="5314"/>
                </a:lnTo>
                <a:lnTo>
                  <a:pt x="1563" y="5145"/>
                </a:lnTo>
                <a:lnTo>
                  <a:pt x="1733" y="4761"/>
                </a:lnTo>
                <a:lnTo>
                  <a:pt x="1840" y="4502"/>
                </a:lnTo>
                <a:lnTo>
                  <a:pt x="2036" y="4011"/>
                </a:lnTo>
                <a:lnTo>
                  <a:pt x="2331" y="3260"/>
                </a:lnTo>
                <a:lnTo>
                  <a:pt x="2572" y="2796"/>
                </a:lnTo>
                <a:lnTo>
                  <a:pt x="2733" y="2600"/>
                </a:lnTo>
                <a:lnTo>
                  <a:pt x="2849" y="2475"/>
                </a:lnTo>
                <a:lnTo>
                  <a:pt x="3215" y="2260"/>
                </a:lnTo>
                <a:lnTo>
                  <a:pt x="3635" y="2117"/>
                </a:lnTo>
                <a:lnTo>
                  <a:pt x="3912" y="2091"/>
                </a:lnTo>
                <a:lnTo>
                  <a:pt x="4063" y="2117"/>
                </a:lnTo>
                <a:lnTo>
                  <a:pt x="4117" y="2153"/>
                </a:lnTo>
                <a:lnTo>
                  <a:pt x="4260" y="2260"/>
                </a:lnTo>
                <a:lnTo>
                  <a:pt x="4510" y="2600"/>
                </a:lnTo>
                <a:lnTo>
                  <a:pt x="4679" y="3010"/>
                </a:lnTo>
                <a:lnTo>
                  <a:pt x="4751" y="3421"/>
                </a:lnTo>
                <a:lnTo>
                  <a:pt x="4724" y="3591"/>
                </a:lnTo>
                <a:lnTo>
                  <a:pt x="4644" y="3903"/>
                </a:lnTo>
                <a:lnTo>
                  <a:pt x="4412" y="4511"/>
                </a:lnTo>
                <a:lnTo>
                  <a:pt x="4117" y="5100"/>
                </a:lnTo>
                <a:lnTo>
                  <a:pt x="3778" y="5672"/>
                </a:lnTo>
                <a:lnTo>
                  <a:pt x="3599" y="5939"/>
                </a:lnTo>
                <a:lnTo>
                  <a:pt x="3385" y="6261"/>
                </a:lnTo>
                <a:lnTo>
                  <a:pt x="3019" y="6922"/>
                </a:lnTo>
                <a:lnTo>
                  <a:pt x="2768" y="7618"/>
                </a:lnTo>
                <a:lnTo>
                  <a:pt x="2688" y="8163"/>
                </a:lnTo>
                <a:lnTo>
                  <a:pt x="2688" y="8547"/>
                </a:lnTo>
                <a:lnTo>
                  <a:pt x="2706" y="8743"/>
                </a:lnTo>
                <a:lnTo>
                  <a:pt x="2742" y="9011"/>
                </a:lnTo>
                <a:lnTo>
                  <a:pt x="2822" y="9583"/>
                </a:lnTo>
                <a:lnTo>
                  <a:pt x="2956" y="9967"/>
                </a:lnTo>
                <a:lnTo>
                  <a:pt x="3099" y="10181"/>
                </a:lnTo>
                <a:lnTo>
                  <a:pt x="3295" y="10333"/>
                </a:lnTo>
                <a:lnTo>
                  <a:pt x="3563" y="10422"/>
                </a:lnTo>
                <a:lnTo>
                  <a:pt x="3733" y="10431"/>
                </a:lnTo>
                <a:lnTo>
                  <a:pt x="3903" y="10431"/>
                </a:lnTo>
                <a:lnTo>
                  <a:pt x="4170" y="10351"/>
                </a:lnTo>
                <a:lnTo>
                  <a:pt x="4367" y="10208"/>
                </a:lnTo>
                <a:lnTo>
                  <a:pt x="4501" y="10003"/>
                </a:lnTo>
                <a:lnTo>
                  <a:pt x="4635" y="9636"/>
                </a:lnTo>
                <a:lnTo>
                  <a:pt x="4706" y="9083"/>
                </a:lnTo>
                <a:lnTo>
                  <a:pt x="4724" y="8833"/>
                </a:lnTo>
                <a:lnTo>
                  <a:pt x="4760" y="8547"/>
                </a:lnTo>
                <a:lnTo>
                  <a:pt x="4885" y="8020"/>
                </a:lnTo>
                <a:lnTo>
                  <a:pt x="5090" y="7538"/>
                </a:lnTo>
                <a:lnTo>
                  <a:pt x="5376" y="7082"/>
                </a:lnTo>
                <a:lnTo>
                  <a:pt x="5555" y="6868"/>
                </a:lnTo>
                <a:lnTo>
                  <a:pt x="5831" y="6520"/>
                </a:lnTo>
                <a:lnTo>
                  <a:pt x="6180" y="5966"/>
                </a:lnTo>
                <a:lnTo>
                  <a:pt x="6376" y="5573"/>
                </a:lnTo>
                <a:lnTo>
                  <a:pt x="6537" y="5154"/>
                </a:lnTo>
                <a:lnTo>
                  <a:pt x="6653" y="4698"/>
                </a:lnTo>
                <a:lnTo>
                  <a:pt x="6733" y="4216"/>
                </a:lnTo>
                <a:lnTo>
                  <a:pt x="6769" y="3698"/>
                </a:lnTo>
                <a:lnTo>
                  <a:pt x="6769" y="3421"/>
                </a:lnTo>
                <a:lnTo>
                  <a:pt x="6769" y="3368"/>
                </a:lnTo>
                <a:lnTo>
                  <a:pt x="6751" y="3046"/>
                </a:lnTo>
                <a:lnTo>
                  <a:pt x="6698" y="2707"/>
                </a:lnTo>
                <a:lnTo>
                  <a:pt x="6528" y="2082"/>
                </a:lnTo>
                <a:lnTo>
                  <a:pt x="6278" y="1528"/>
                </a:lnTo>
                <a:lnTo>
                  <a:pt x="5956" y="1055"/>
                </a:lnTo>
                <a:lnTo>
                  <a:pt x="5572" y="653"/>
                </a:lnTo>
                <a:lnTo>
                  <a:pt x="5126" y="349"/>
                </a:lnTo>
                <a:lnTo>
                  <a:pt x="4617" y="135"/>
                </a:lnTo>
                <a:lnTo>
                  <a:pt x="4072" y="19"/>
                </a:lnTo>
                <a:lnTo>
                  <a:pt x="3778" y="1"/>
                </a:ln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g2b641fe306a_1_648"/>
          <p:cNvSpPr/>
          <p:nvPr/>
        </p:nvSpPr>
        <p:spPr>
          <a:xfrm>
            <a:off x="6746621" y="3794311"/>
            <a:ext cx="114690" cy="110909"/>
          </a:xfrm>
          <a:custGeom>
            <a:avLst/>
            <a:gdLst/>
            <a:ahLst/>
            <a:cxnLst/>
            <a:rect l="l" t="t" r="r" b="b"/>
            <a:pathLst>
              <a:path w="6377" h="6386" extrusionOk="0">
                <a:moveTo>
                  <a:pt x="2769" y="0"/>
                </a:moveTo>
                <a:lnTo>
                  <a:pt x="2492" y="18"/>
                </a:lnTo>
                <a:lnTo>
                  <a:pt x="1957" y="161"/>
                </a:lnTo>
                <a:lnTo>
                  <a:pt x="1456" y="429"/>
                </a:lnTo>
                <a:lnTo>
                  <a:pt x="1010" y="795"/>
                </a:lnTo>
                <a:lnTo>
                  <a:pt x="626" y="1242"/>
                </a:lnTo>
                <a:lnTo>
                  <a:pt x="322" y="1751"/>
                </a:lnTo>
                <a:lnTo>
                  <a:pt x="117" y="2313"/>
                </a:lnTo>
                <a:lnTo>
                  <a:pt x="10" y="2912"/>
                </a:lnTo>
                <a:lnTo>
                  <a:pt x="1" y="3215"/>
                </a:lnTo>
                <a:lnTo>
                  <a:pt x="28" y="3546"/>
                </a:lnTo>
                <a:lnTo>
                  <a:pt x="179" y="4162"/>
                </a:lnTo>
                <a:lnTo>
                  <a:pt x="456" y="4733"/>
                </a:lnTo>
                <a:lnTo>
                  <a:pt x="840" y="5242"/>
                </a:lnTo>
                <a:lnTo>
                  <a:pt x="1314" y="5671"/>
                </a:lnTo>
                <a:lnTo>
                  <a:pt x="1867" y="6010"/>
                </a:lnTo>
                <a:lnTo>
                  <a:pt x="2492" y="6251"/>
                </a:lnTo>
                <a:lnTo>
                  <a:pt x="3153" y="6376"/>
                </a:lnTo>
                <a:lnTo>
                  <a:pt x="3501" y="6385"/>
                </a:lnTo>
                <a:lnTo>
                  <a:pt x="3805" y="6367"/>
                </a:lnTo>
                <a:lnTo>
                  <a:pt x="4377" y="6242"/>
                </a:lnTo>
                <a:lnTo>
                  <a:pt x="4903" y="6019"/>
                </a:lnTo>
                <a:lnTo>
                  <a:pt x="5359" y="5698"/>
                </a:lnTo>
                <a:lnTo>
                  <a:pt x="5752" y="5305"/>
                </a:lnTo>
                <a:lnTo>
                  <a:pt x="6064" y="4832"/>
                </a:lnTo>
                <a:lnTo>
                  <a:pt x="6270" y="4314"/>
                </a:lnTo>
                <a:lnTo>
                  <a:pt x="6377" y="3742"/>
                </a:lnTo>
                <a:lnTo>
                  <a:pt x="6377" y="3447"/>
                </a:lnTo>
                <a:lnTo>
                  <a:pt x="6359" y="3072"/>
                </a:lnTo>
                <a:lnTo>
                  <a:pt x="6207" y="2376"/>
                </a:lnTo>
                <a:lnTo>
                  <a:pt x="5930" y="1742"/>
                </a:lnTo>
                <a:lnTo>
                  <a:pt x="5537" y="1188"/>
                </a:lnTo>
                <a:lnTo>
                  <a:pt x="5055" y="724"/>
                </a:lnTo>
                <a:lnTo>
                  <a:pt x="4484" y="358"/>
                </a:lnTo>
                <a:lnTo>
                  <a:pt x="3841" y="117"/>
                </a:lnTo>
                <a:lnTo>
                  <a:pt x="3135" y="0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g2b641fe306a_1_648"/>
          <p:cNvSpPr/>
          <p:nvPr/>
        </p:nvSpPr>
        <p:spPr>
          <a:xfrm>
            <a:off x="6207298" y="2911463"/>
            <a:ext cx="107622" cy="104848"/>
          </a:xfrm>
          <a:custGeom>
            <a:avLst/>
            <a:gdLst/>
            <a:ahLst/>
            <a:cxnLst/>
            <a:rect l="l" t="t" r="r" b="b"/>
            <a:pathLst>
              <a:path w="5984" h="6037" extrusionOk="0">
                <a:moveTo>
                  <a:pt x="2572" y="0"/>
                </a:moveTo>
                <a:lnTo>
                  <a:pt x="2278" y="9"/>
                </a:lnTo>
                <a:lnTo>
                  <a:pt x="1742" y="89"/>
                </a:lnTo>
                <a:lnTo>
                  <a:pt x="1278" y="268"/>
                </a:lnTo>
                <a:lnTo>
                  <a:pt x="876" y="536"/>
                </a:lnTo>
                <a:lnTo>
                  <a:pt x="545" y="893"/>
                </a:lnTo>
                <a:lnTo>
                  <a:pt x="286" y="1331"/>
                </a:lnTo>
                <a:lnTo>
                  <a:pt x="108" y="1840"/>
                </a:lnTo>
                <a:lnTo>
                  <a:pt x="19" y="2429"/>
                </a:lnTo>
                <a:lnTo>
                  <a:pt x="1" y="2751"/>
                </a:lnTo>
                <a:lnTo>
                  <a:pt x="1" y="3126"/>
                </a:lnTo>
                <a:lnTo>
                  <a:pt x="90" y="3813"/>
                </a:lnTo>
                <a:lnTo>
                  <a:pt x="277" y="4412"/>
                </a:lnTo>
                <a:lnTo>
                  <a:pt x="563" y="4929"/>
                </a:lnTo>
                <a:lnTo>
                  <a:pt x="929" y="5358"/>
                </a:lnTo>
                <a:lnTo>
                  <a:pt x="1385" y="5680"/>
                </a:lnTo>
                <a:lnTo>
                  <a:pt x="1921" y="5903"/>
                </a:lnTo>
                <a:lnTo>
                  <a:pt x="2528" y="6019"/>
                </a:lnTo>
                <a:lnTo>
                  <a:pt x="2858" y="6037"/>
                </a:lnTo>
                <a:lnTo>
                  <a:pt x="3189" y="6028"/>
                </a:lnTo>
                <a:lnTo>
                  <a:pt x="3796" y="5903"/>
                </a:lnTo>
                <a:lnTo>
                  <a:pt x="4358" y="5680"/>
                </a:lnTo>
                <a:lnTo>
                  <a:pt x="4859" y="5358"/>
                </a:lnTo>
                <a:lnTo>
                  <a:pt x="5278" y="4947"/>
                </a:lnTo>
                <a:lnTo>
                  <a:pt x="5609" y="4465"/>
                </a:lnTo>
                <a:lnTo>
                  <a:pt x="5850" y="3920"/>
                </a:lnTo>
                <a:lnTo>
                  <a:pt x="5975" y="3322"/>
                </a:lnTo>
                <a:lnTo>
                  <a:pt x="5984" y="3010"/>
                </a:lnTo>
                <a:lnTo>
                  <a:pt x="5975" y="2679"/>
                </a:lnTo>
                <a:lnTo>
                  <a:pt x="5859" y="2063"/>
                </a:lnTo>
                <a:lnTo>
                  <a:pt x="5627" y="1518"/>
                </a:lnTo>
                <a:lnTo>
                  <a:pt x="5278" y="1045"/>
                </a:lnTo>
                <a:lnTo>
                  <a:pt x="4832" y="652"/>
                </a:lnTo>
                <a:lnTo>
                  <a:pt x="4287" y="348"/>
                </a:lnTo>
                <a:lnTo>
                  <a:pt x="3662" y="134"/>
                </a:lnTo>
                <a:lnTo>
                  <a:pt x="2956" y="18"/>
                </a:lnTo>
                <a:lnTo>
                  <a:pt x="2572" y="0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g2b641fe306a_1_648"/>
          <p:cNvSpPr/>
          <p:nvPr/>
        </p:nvSpPr>
        <p:spPr>
          <a:xfrm>
            <a:off x="4952367" y="3458643"/>
            <a:ext cx="119348" cy="111847"/>
          </a:xfrm>
          <a:custGeom>
            <a:avLst/>
            <a:gdLst/>
            <a:ahLst/>
            <a:cxnLst/>
            <a:rect l="l" t="t" r="r" b="b"/>
            <a:pathLst>
              <a:path w="6636" h="6440" extrusionOk="0">
                <a:moveTo>
                  <a:pt x="6100" y="1"/>
                </a:moveTo>
                <a:lnTo>
                  <a:pt x="5877" y="46"/>
                </a:lnTo>
                <a:lnTo>
                  <a:pt x="5707" y="90"/>
                </a:lnTo>
                <a:lnTo>
                  <a:pt x="5395" y="242"/>
                </a:lnTo>
                <a:lnTo>
                  <a:pt x="4948" y="555"/>
                </a:lnTo>
                <a:lnTo>
                  <a:pt x="4698" y="796"/>
                </a:lnTo>
                <a:lnTo>
                  <a:pt x="4386" y="1099"/>
                </a:lnTo>
                <a:lnTo>
                  <a:pt x="3868" y="1483"/>
                </a:lnTo>
                <a:lnTo>
                  <a:pt x="3591" y="1582"/>
                </a:lnTo>
                <a:lnTo>
                  <a:pt x="3394" y="1590"/>
                </a:lnTo>
                <a:lnTo>
                  <a:pt x="3296" y="1573"/>
                </a:lnTo>
                <a:lnTo>
                  <a:pt x="3162" y="1528"/>
                </a:lnTo>
                <a:lnTo>
                  <a:pt x="2939" y="1403"/>
                </a:lnTo>
                <a:lnTo>
                  <a:pt x="2832" y="1323"/>
                </a:lnTo>
                <a:lnTo>
                  <a:pt x="2510" y="1055"/>
                </a:lnTo>
                <a:lnTo>
                  <a:pt x="2028" y="653"/>
                </a:lnTo>
                <a:lnTo>
                  <a:pt x="1689" y="421"/>
                </a:lnTo>
                <a:lnTo>
                  <a:pt x="1501" y="340"/>
                </a:lnTo>
                <a:lnTo>
                  <a:pt x="1376" y="296"/>
                </a:lnTo>
                <a:lnTo>
                  <a:pt x="1260" y="260"/>
                </a:lnTo>
                <a:lnTo>
                  <a:pt x="1064" y="233"/>
                </a:lnTo>
                <a:lnTo>
                  <a:pt x="724" y="260"/>
                </a:lnTo>
                <a:lnTo>
                  <a:pt x="438" y="394"/>
                </a:lnTo>
                <a:lnTo>
                  <a:pt x="224" y="608"/>
                </a:lnTo>
                <a:lnTo>
                  <a:pt x="72" y="885"/>
                </a:lnTo>
                <a:lnTo>
                  <a:pt x="1" y="1198"/>
                </a:lnTo>
                <a:lnTo>
                  <a:pt x="10" y="1537"/>
                </a:lnTo>
                <a:lnTo>
                  <a:pt x="126" y="1885"/>
                </a:lnTo>
                <a:lnTo>
                  <a:pt x="224" y="2055"/>
                </a:lnTo>
                <a:lnTo>
                  <a:pt x="421" y="2332"/>
                </a:lnTo>
                <a:lnTo>
                  <a:pt x="858" y="2841"/>
                </a:lnTo>
                <a:lnTo>
                  <a:pt x="1064" y="3109"/>
                </a:lnTo>
                <a:lnTo>
                  <a:pt x="1153" y="3225"/>
                </a:lnTo>
                <a:lnTo>
                  <a:pt x="1278" y="3493"/>
                </a:lnTo>
                <a:lnTo>
                  <a:pt x="1305" y="3635"/>
                </a:lnTo>
                <a:lnTo>
                  <a:pt x="1305" y="3769"/>
                </a:lnTo>
                <a:lnTo>
                  <a:pt x="1233" y="4028"/>
                </a:lnTo>
                <a:lnTo>
                  <a:pt x="1028" y="4394"/>
                </a:lnTo>
                <a:lnTo>
                  <a:pt x="867" y="4627"/>
                </a:lnTo>
                <a:lnTo>
                  <a:pt x="733" y="4841"/>
                </a:lnTo>
                <a:lnTo>
                  <a:pt x="581" y="5207"/>
                </a:lnTo>
                <a:lnTo>
                  <a:pt x="528" y="5457"/>
                </a:lnTo>
                <a:lnTo>
                  <a:pt x="528" y="5591"/>
                </a:lnTo>
                <a:lnTo>
                  <a:pt x="537" y="5725"/>
                </a:lnTo>
                <a:lnTo>
                  <a:pt x="608" y="5975"/>
                </a:lnTo>
                <a:lnTo>
                  <a:pt x="751" y="6198"/>
                </a:lnTo>
                <a:lnTo>
                  <a:pt x="947" y="6359"/>
                </a:lnTo>
                <a:lnTo>
                  <a:pt x="1064" y="6404"/>
                </a:lnTo>
                <a:lnTo>
                  <a:pt x="1224" y="6439"/>
                </a:lnTo>
                <a:lnTo>
                  <a:pt x="1528" y="6395"/>
                </a:lnTo>
                <a:lnTo>
                  <a:pt x="1823" y="6261"/>
                </a:lnTo>
                <a:lnTo>
                  <a:pt x="2091" y="6064"/>
                </a:lnTo>
                <a:lnTo>
                  <a:pt x="2216" y="5957"/>
                </a:lnTo>
                <a:lnTo>
                  <a:pt x="2457" y="5734"/>
                </a:lnTo>
                <a:lnTo>
                  <a:pt x="2867" y="5457"/>
                </a:lnTo>
                <a:lnTo>
                  <a:pt x="3162" y="5350"/>
                </a:lnTo>
                <a:lnTo>
                  <a:pt x="3323" y="5350"/>
                </a:lnTo>
                <a:lnTo>
                  <a:pt x="3430" y="5359"/>
                </a:lnTo>
                <a:lnTo>
                  <a:pt x="3626" y="5421"/>
                </a:lnTo>
                <a:lnTo>
                  <a:pt x="3921" y="5564"/>
                </a:lnTo>
                <a:lnTo>
                  <a:pt x="4109" y="5671"/>
                </a:lnTo>
                <a:lnTo>
                  <a:pt x="4484" y="5877"/>
                </a:lnTo>
                <a:lnTo>
                  <a:pt x="5270" y="6180"/>
                </a:lnTo>
                <a:lnTo>
                  <a:pt x="5689" y="6288"/>
                </a:lnTo>
                <a:lnTo>
                  <a:pt x="5877" y="6323"/>
                </a:lnTo>
                <a:lnTo>
                  <a:pt x="6163" y="6288"/>
                </a:lnTo>
                <a:lnTo>
                  <a:pt x="6305" y="6189"/>
                </a:lnTo>
                <a:lnTo>
                  <a:pt x="6350" y="6109"/>
                </a:lnTo>
                <a:lnTo>
                  <a:pt x="6386" y="5984"/>
                </a:lnTo>
                <a:lnTo>
                  <a:pt x="6377" y="5859"/>
                </a:lnTo>
                <a:lnTo>
                  <a:pt x="6350" y="5671"/>
                </a:lnTo>
                <a:lnTo>
                  <a:pt x="6225" y="5314"/>
                </a:lnTo>
                <a:lnTo>
                  <a:pt x="5948" y="4805"/>
                </a:lnTo>
                <a:lnTo>
                  <a:pt x="5537" y="4144"/>
                </a:lnTo>
                <a:lnTo>
                  <a:pt x="5305" y="3627"/>
                </a:lnTo>
                <a:lnTo>
                  <a:pt x="5243" y="3269"/>
                </a:lnTo>
                <a:lnTo>
                  <a:pt x="5252" y="3082"/>
                </a:lnTo>
                <a:lnTo>
                  <a:pt x="5279" y="2876"/>
                </a:lnTo>
                <a:lnTo>
                  <a:pt x="5439" y="2483"/>
                </a:lnTo>
                <a:lnTo>
                  <a:pt x="5814" y="1948"/>
                </a:lnTo>
                <a:lnTo>
                  <a:pt x="6091" y="1617"/>
                </a:lnTo>
                <a:lnTo>
                  <a:pt x="6252" y="1394"/>
                </a:lnTo>
                <a:lnTo>
                  <a:pt x="6484" y="965"/>
                </a:lnTo>
                <a:lnTo>
                  <a:pt x="6591" y="671"/>
                </a:lnTo>
                <a:lnTo>
                  <a:pt x="6636" y="394"/>
                </a:lnTo>
                <a:lnTo>
                  <a:pt x="6582" y="171"/>
                </a:lnTo>
                <a:lnTo>
                  <a:pt x="6413" y="37"/>
                </a:lnTo>
                <a:lnTo>
                  <a:pt x="6100" y="1"/>
                </a:ln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g2b641fe306a_1_648"/>
          <p:cNvSpPr/>
          <p:nvPr/>
        </p:nvSpPr>
        <p:spPr>
          <a:xfrm>
            <a:off x="4889745" y="4033788"/>
            <a:ext cx="118215" cy="112923"/>
          </a:xfrm>
          <a:custGeom>
            <a:avLst/>
            <a:gdLst/>
            <a:ahLst/>
            <a:cxnLst/>
            <a:rect l="l" t="t" r="r" b="b"/>
            <a:pathLst>
              <a:path w="6573" h="6502" extrusionOk="0">
                <a:moveTo>
                  <a:pt x="4938" y="0"/>
                </a:moveTo>
                <a:lnTo>
                  <a:pt x="4769" y="9"/>
                </a:lnTo>
                <a:lnTo>
                  <a:pt x="4572" y="63"/>
                </a:lnTo>
                <a:lnTo>
                  <a:pt x="4412" y="143"/>
                </a:lnTo>
                <a:lnTo>
                  <a:pt x="4358" y="206"/>
                </a:lnTo>
                <a:lnTo>
                  <a:pt x="4188" y="402"/>
                </a:lnTo>
                <a:lnTo>
                  <a:pt x="3849" y="741"/>
                </a:lnTo>
                <a:lnTo>
                  <a:pt x="3501" y="991"/>
                </a:lnTo>
                <a:lnTo>
                  <a:pt x="3135" y="1143"/>
                </a:lnTo>
                <a:lnTo>
                  <a:pt x="2751" y="1215"/>
                </a:lnTo>
                <a:lnTo>
                  <a:pt x="2349" y="1197"/>
                </a:lnTo>
                <a:lnTo>
                  <a:pt x="1920" y="1099"/>
                </a:lnTo>
                <a:lnTo>
                  <a:pt x="1465" y="902"/>
                </a:lnTo>
                <a:lnTo>
                  <a:pt x="1224" y="768"/>
                </a:lnTo>
                <a:lnTo>
                  <a:pt x="1090" y="706"/>
                </a:lnTo>
                <a:lnTo>
                  <a:pt x="840" y="634"/>
                </a:lnTo>
                <a:lnTo>
                  <a:pt x="599" y="652"/>
                </a:lnTo>
                <a:lnTo>
                  <a:pt x="384" y="741"/>
                </a:lnTo>
                <a:lnTo>
                  <a:pt x="215" y="893"/>
                </a:lnTo>
                <a:lnTo>
                  <a:pt x="81" y="1090"/>
                </a:lnTo>
                <a:lnTo>
                  <a:pt x="9" y="1340"/>
                </a:lnTo>
                <a:lnTo>
                  <a:pt x="0" y="1625"/>
                </a:lnTo>
                <a:lnTo>
                  <a:pt x="27" y="1777"/>
                </a:lnTo>
                <a:lnTo>
                  <a:pt x="72" y="1947"/>
                </a:lnTo>
                <a:lnTo>
                  <a:pt x="223" y="2295"/>
                </a:lnTo>
                <a:lnTo>
                  <a:pt x="447" y="2617"/>
                </a:lnTo>
                <a:lnTo>
                  <a:pt x="697" y="2902"/>
                </a:lnTo>
                <a:lnTo>
                  <a:pt x="840" y="3027"/>
                </a:lnTo>
                <a:lnTo>
                  <a:pt x="991" y="3170"/>
                </a:lnTo>
                <a:lnTo>
                  <a:pt x="1179" y="3429"/>
                </a:lnTo>
                <a:lnTo>
                  <a:pt x="1233" y="3697"/>
                </a:lnTo>
                <a:lnTo>
                  <a:pt x="1134" y="4001"/>
                </a:lnTo>
                <a:lnTo>
                  <a:pt x="1027" y="4170"/>
                </a:lnTo>
                <a:lnTo>
                  <a:pt x="813" y="4519"/>
                </a:lnTo>
                <a:lnTo>
                  <a:pt x="500" y="5180"/>
                </a:lnTo>
                <a:lnTo>
                  <a:pt x="375" y="5430"/>
                </a:lnTo>
                <a:lnTo>
                  <a:pt x="375" y="5599"/>
                </a:lnTo>
                <a:lnTo>
                  <a:pt x="411" y="5894"/>
                </a:lnTo>
                <a:lnTo>
                  <a:pt x="491" y="6126"/>
                </a:lnTo>
                <a:lnTo>
                  <a:pt x="599" y="6305"/>
                </a:lnTo>
                <a:lnTo>
                  <a:pt x="750" y="6430"/>
                </a:lnTo>
                <a:lnTo>
                  <a:pt x="920" y="6501"/>
                </a:lnTo>
                <a:lnTo>
                  <a:pt x="1116" y="6501"/>
                </a:lnTo>
                <a:lnTo>
                  <a:pt x="1331" y="6448"/>
                </a:lnTo>
                <a:lnTo>
                  <a:pt x="1447" y="6394"/>
                </a:lnTo>
                <a:lnTo>
                  <a:pt x="1742" y="6224"/>
                </a:lnTo>
                <a:lnTo>
                  <a:pt x="2259" y="5769"/>
                </a:lnTo>
                <a:lnTo>
                  <a:pt x="2492" y="5519"/>
                </a:lnTo>
                <a:lnTo>
                  <a:pt x="2795" y="5215"/>
                </a:lnTo>
                <a:lnTo>
                  <a:pt x="3188" y="4903"/>
                </a:lnTo>
                <a:lnTo>
                  <a:pt x="3438" y="4778"/>
                </a:lnTo>
                <a:lnTo>
                  <a:pt x="3688" y="4724"/>
                </a:lnTo>
                <a:lnTo>
                  <a:pt x="3974" y="4724"/>
                </a:lnTo>
                <a:lnTo>
                  <a:pt x="4456" y="4831"/>
                </a:lnTo>
                <a:lnTo>
                  <a:pt x="4858" y="4992"/>
                </a:lnTo>
                <a:lnTo>
                  <a:pt x="5028" y="5072"/>
                </a:lnTo>
                <a:lnTo>
                  <a:pt x="5376" y="5224"/>
                </a:lnTo>
                <a:lnTo>
                  <a:pt x="5537" y="5242"/>
                </a:lnTo>
                <a:lnTo>
                  <a:pt x="5805" y="5224"/>
                </a:lnTo>
                <a:lnTo>
                  <a:pt x="6215" y="5153"/>
                </a:lnTo>
                <a:lnTo>
                  <a:pt x="6421" y="5046"/>
                </a:lnTo>
                <a:lnTo>
                  <a:pt x="6483" y="4974"/>
                </a:lnTo>
                <a:lnTo>
                  <a:pt x="6537" y="4885"/>
                </a:lnTo>
                <a:lnTo>
                  <a:pt x="6573" y="4608"/>
                </a:lnTo>
                <a:lnTo>
                  <a:pt x="6555" y="4304"/>
                </a:lnTo>
                <a:lnTo>
                  <a:pt x="6474" y="4072"/>
                </a:lnTo>
                <a:lnTo>
                  <a:pt x="6403" y="4010"/>
                </a:lnTo>
                <a:lnTo>
                  <a:pt x="6180" y="3840"/>
                </a:lnTo>
                <a:lnTo>
                  <a:pt x="5805" y="3501"/>
                </a:lnTo>
                <a:lnTo>
                  <a:pt x="5501" y="3144"/>
                </a:lnTo>
                <a:lnTo>
                  <a:pt x="5278" y="2760"/>
                </a:lnTo>
                <a:lnTo>
                  <a:pt x="5144" y="2349"/>
                </a:lnTo>
                <a:lnTo>
                  <a:pt x="5090" y="1911"/>
                </a:lnTo>
                <a:lnTo>
                  <a:pt x="5117" y="1447"/>
                </a:lnTo>
                <a:lnTo>
                  <a:pt x="5224" y="947"/>
                </a:lnTo>
                <a:lnTo>
                  <a:pt x="5322" y="679"/>
                </a:lnTo>
                <a:lnTo>
                  <a:pt x="5331" y="616"/>
                </a:lnTo>
                <a:lnTo>
                  <a:pt x="5296" y="438"/>
                </a:lnTo>
                <a:lnTo>
                  <a:pt x="5197" y="241"/>
                </a:lnTo>
                <a:lnTo>
                  <a:pt x="5064" y="81"/>
                </a:lnTo>
                <a:lnTo>
                  <a:pt x="4992" y="27"/>
                </a:lnTo>
                <a:lnTo>
                  <a:pt x="4938" y="0"/>
                </a:ln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g2b641fe306a_1_648"/>
          <p:cNvSpPr/>
          <p:nvPr/>
        </p:nvSpPr>
        <p:spPr>
          <a:xfrm>
            <a:off x="5230536" y="3382184"/>
            <a:ext cx="94619" cy="101131"/>
          </a:xfrm>
          <a:custGeom>
            <a:avLst/>
            <a:gdLst/>
            <a:ahLst/>
            <a:cxnLst/>
            <a:rect l="l" t="t" r="r" b="b"/>
            <a:pathLst>
              <a:path w="5261" h="5823" extrusionOk="0">
                <a:moveTo>
                  <a:pt x="2715" y="0"/>
                </a:moveTo>
                <a:lnTo>
                  <a:pt x="2456" y="9"/>
                </a:lnTo>
                <a:lnTo>
                  <a:pt x="1956" y="126"/>
                </a:lnTo>
                <a:lnTo>
                  <a:pt x="1483" y="358"/>
                </a:lnTo>
                <a:lnTo>
                  <a:pt x="1054" y="679"/>
                </a:lnTo>
                <a:lnTo>
                  <a:pt x="679" y="1081"/>
                </a:lnTo>
                <a:lnTo>
                  <a:pt x="376" y="1554"/>
                </a:lnTo>
                <a:lnTo>
                  <a:pt x="152" y="2072"/>
                </a:lnTo>
                <a:lnTo>
                  <a:pt x="27" y="2626"/>
                </a:lnTo>
                <a:lnTo>
                  <a:pt x="1" y="2921"/>
                </a:lnTo>
                <a:lnTo>
                  <a:pt x="1" y="3215"/>
                </a:lnTo>
                <a:lnTo>
                  <a:pt x="108" y="3769"/>
                </a:lnTo>
                <a:lnTo>
                  <a:pt x="313" y="4278"/>
                </a:lnTo>
                <a:lnTo>
                  <a:pt x="617" y="4742"/>
                </a:lnTo>
                <a:lnTo>
                  <a:pt x="1010" y="5135"/>
                </a:lnTo>
                <a:lnTo>
                  <a:pt x="1474" y="5448"/>
                </a:lnTo>
                <a:lnTo>
                  <a:pt x="2001" y="5671"/>
                </a:lnTo>
                <a:lnTo>
                  <a:pt x="2581" y="5805"/>
                </a:lnTo>
                <a:lnTo>
                  <a:pt x="2885" y="5823"/>
                </a:lnTo>
                <a:lnTo>
                  <a:pt x="3153" y="5814"/>
                </a:lnTo>
                <a:lnTo>
                  <a:pt x="3626" y="5734"/>
                </a:lnTo>
                <a:lnTo>
                  <a:pt x="4055" y="5546"/>
                </a:lnTo>
                <a:lnTo>
                  <a:pt x="4430" y="5269"/>
                </a:lnTo>
                <a:lnTo>
                  <a:pt x="4733" y="4912"/>
                </a:lnTo>
                <a:lnTo>
                  <a:pt x="4975" y="4474"/>
                </a:lnTo>
                <a:lnTo>
                  <a:pt x="5153" y="3956"/>
                </a:lnTo>
                <a:lnTo>
                  <a:pt x="5242" y="3376"/>
                </a:lnTo>
                <a:lnTo>
                  <a:pt x="5260" y="3055"/>
                </a:lnTo>
                <a:lnTo>
                  <a:pt x="5260" y="2724"/>
                </a:lnTo>
                <a:lnTo>
                  <a:pt x="5171" y="2108"/>
                </a:lnTo>
                <a:lnTo>
                  <a:pt x="5001" y="1554"/>
                </a:lnTo>
                <a:lnTo>
                  <a:pt x="4742" y="1063"/>
                </a:lnTo>
                <a:lnTo>
                  <a:pt x="4403" y="661"/>
                </a:lnTo>
                <a:lnTo>
                  <a:pt x="3992" y="349"/>
                </a:lnTo>
                <a:lnTo>
                  <a:pt x="3528" y="126"/>
                </a:lnTo>
                <a:lnTo>
                  <a:pt x="3001" y="9"/>
                </a:lnTo>
                <a:lnTo>
                  <a:pt x="2715" y="0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g2b641fe306a_1_648"/>
          <p:cNvSpPr/>
          <p:nvPr/>
        </p:nvSpPr>
        <p:spPr>
          <a:xfrm>
            <a:off x="6416424" y="3512939"/>
            <a:ext cx="111147" cy="134477"/>
          </a:xfrm>
          <a:custGeom>
            <a:avLst/>
            <a:gdLst/>
            <a:ahLst/>
            <a:cxnLst/>
            <a:rect l="l" t="t" r="r" b="b"/>
            <a:pathLst>
              <a:path w="6180" h="7743" extrusionOk="0">
                <a:moveTo>
                  <a:pt x="5528" y="0"/>
                </a:moveTo>
                <a:lnTo>
                  <a:pt x="5457" y="9"/>
                </a:lnTo>
                <a:lnTo>
                  <a:pt x="5162" y="125"/>
                </a:lnTo>
                <a:lnTo>
                  <a:pt x="4733" y="349"/>
                </a:lnTo>
                <a:lnTo>
                  <a:pt x="4483" y="545"/>
                </a:lnTo>
                <a:lnTo>
                  <a:pt x="4385" y="661"/>
                </a:lnTo>
                <a:lnTo>
                  <a:pt x="3394" y="1911"/>
                </a:lnTo>
                <a:lnTo>
                  <a:pt x="1447" y="4448"/>
                </a:lnTo>
                <a:lnTo>
                  <a:pt x="492" y="5733"/>
                </a:lnTo>
                <a:lnTo>
                  <a:pt x="322" y="5975"/>
                </a:lnTo>
                <a:lnTo>
                  <a:pt x="81" y="6528"/>
                </a:lnTo>
                <a:lnTo>
                  <a:pt x="9" y="6814"/>
                </a:lnTo>
                <a:lnTo>
                  <a:pt x="0" y="6912"/>
                </a:lnTo>
                <a:lnTo>
                  <a:pt x="9" y="7135"/>
                </a:lnTo>
                <a:lnTo>
                  <a:pt x="72" y="7368"/>
                </a:lnTo>
                <a:lnTo>
                  <a:pt x="170" y="7546"/>
                </a:lnTo>
                <a:lnTo>
                  <a:pt x="233" y="7609"/>
                </a:lnTo>
                <a:lnTo>
                  <a:pt x="313" y="7662"/>
                </a:lnTo>
                <a:lnTo>
                  <a:pt x="518" y="7725"/>
                </a:lnTo>
                <a:lnTo>
                  <a:pt x="760" y="7743"/>
                </a:lnTo>
                <a:lnTo>
                  <a:pt x="974" y="7698"/>
                </a:lnTo>
                <a:lnTo>
                  <a:pt x="1054" y="7662"/>
                </a:lnTo>
                <a:lnTo>
                  <a:pt x="1358" y="7457"/>
                </a:lnTo>
                <a:lnTo>
                  <a:pt x="1903" y="6966"/>
                </a:lnTo>
                <a:lnTo>
                  <a:pt x="2126" y="6680"/>
                </a:lnTo>
                <a:lnTo>
                  <a:pt x="3930" y="4028"/>
                </a:lnTo>
                <a:lnTo>
                  <a:pt x="5689" y="1358"/>
                </a:lnTo>
                <a:lnTo>
                  <a:pt x="5921" y="920"/>
                </a:lnTo>
                <a:lnTo>
                  <a:pt x="6180" y="295"/>
                </a:lnTo>
                <a:lnTo>
                  <a:pt x="5975" y="188"/>
                </a:lnTo>
                <a:lnTo>
                  <a:pt x="5689" y="45"/>
                </a:lnTo>
                <a:lnTo>
                  <a:pt x="5528" y="0"/>
                </a:ln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g2b641fe306a_1_648"/>
          <p:cNvSpPr/>
          <p:nvPr/>
        </p:nvSpPr>
        <p:spPr>
          <a:xfrm>
            <a:off x="5779804" y="3603050"/>
            <a:ext cx="22985" cy="115720"/>
          </a:xfrm>
          <a:custGeom>
            <a:avLst/>
            <a:gdLst/>
            <a:ahLst/>
            <a:cxnLst/>
            <a:rect l="l" t="t" r="r" b="b"/>
            <a:pathLst>
              <a:path w="1278" h="6663" extrusionOk="0">
                <a:moveTo>
                  <a:pt x="607" y="1"/>
                </a:moveTo>
                <a:lnTo>
                  <a:pt x="375" y="36"/>
                </a:lnTo>
                <a:lnTo>
                  <a:pt x="250" y="126"/>
                </a:lnTo>
                <a:lnTo>
                  <a:pt x="170" y="215"/>
                </a:lnTo>
                <a:lnTo>
                  <a:pt x="63" y="438"/>
                </a:lnTo>
                <a:lnTo>
                  <a:pt x="0" y="831"/>
                </a:lnTo>
                <a:lnTo>
                  <a:pt x="0" y="1072"/>
                </a:lnTo>
                <a:lnTo>
                  <a:pt x="18" y="3126"/>
                </a:lnTo>
                <a:lnTo>
                  <a:pt x="36" y="5171"/>
                </a:lnTo>
                <a:lnTo>
                  <a:pt x="45" y="5385"/>
                </a:lnTo>
                <a:lnTo>
                  <a:pt x="80" y="5823"/>
                </a:lnTo>
                <a:lnTo>
                  <a:pt x="134" y="6028"/>
                </a:lnTo>
                <a:lnTo>
                  <a:pt x="214" y="6234"/>
                </a:lnTo>
                <a:lnTo>
                  <a:pt x="411" y="6493"/>
                </a:lnTo>
                <a:lnTo>
                  <a:pt x="589" y="6627"/>
                </a:lnTo>
                <a:lnTo>
                  <a:pt x="688" y="6662"/>
                </a:lnTo>
                <a:lnTo>
                  <a:pt x="795" y="6591"/>
                </a:lnTo>
                <a:lnTo>
                  <a:pt x="965" y="6412"/>
                </a:lnTo>
                <a:lnTo>
                  <a:pt x="1143" y="6082"/>
                </a:lnTo>
                <a:lnTo>
                  <a:pt x="1250" y="5582"/>
                </a:lnTo>
                <a:lnTo>
                  <a:pt x="1277" y="5064"/>
                </a:lnTo>
                <a:lnTo>
                  <a:pt x="1277" y="4841"/>
                </a:lnTo>
                <a:lnTo>
                  <a:pt x="1250" y="4019"/>
                </a:lnTo>
                <a:lnTo>
                  <a:pt x="1215" y="3207"/>
                </a:lnTo>
                <a:lnTo>
                  <a:pt x="1188" y="2189"/>
                </a:lnTo>
                <a:lnTo>
                  <a:pt x="1152" y="1179"/>
                </a:lnTo>
                <a:lnTo>
                  <a:pt x="1143" y="992"/>
                </a:lnTo>
                <a:lnTo>
                  <a:pt x="1098" y="617"/>
                </a:lnTo>
                <a:lnTo>
                  <a:pt x="1036" y="438"/>
                </a:lnTo>
                <a:lnTo>
                  <a:pt x="982" y="304"/>
                </a:lnTo>
                <a:lnTo>
                  <a:pt x="813" y="108"/>
                </a:lnTo>
                <a:lnTo>
                  <a:pt x="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g2b641fe306a_1_648"/>
          <p:cNvSpPr/>
          <p:nvPr/>
        </p:nvSpPr>
        <p:spPr>
          <a:xfrm>
            <a:off x="5872461" y="3597475"/>
            <a:ext cx="19622" cy="111360"/>
          </a:xfrm>
          <a:custGeom>
            <a:avLst/>
            <a:gdLst/>
            <a:ahLst/>
            <a:cxnLst/>
            <a:rect l="l" t="t" r="r" b="b"/>
            <a:pathLst>
              <a:path w="1091" h="6412" extrusionOk="0">
                <a:moveTo>
                  <a:pt x="599" y="0"/>
                </a:moveTo>
                <a:lnTo>
                  <a:pt x="474" y="27"/>
                </a:lnTo>
                <a:lnTo>
                  <a:pt x="313" y="170"/>
                </a:lnTo>
                <a:lnTo>
                  <a:pt x="170" y="482"/>
                </a:lnTo>
                <a:lnTo>
                  <a:pt x="90" y="804"/>
                </a:lnTo>
                <a:lnTo>
                  <a:pt x="81" y="929"/>
                </a:lnTo>
                <a:lnTo>
                  <a:pt x="72" y="1572"/>
                </a:lnTo>
                <a:lnTo>
                  <a:pt x="54" y="2215"/>
                </a:lnTo>
                <a:lnTo>
                  <a:pt x="10" y="4876"/>
                </a:lnTo>
                <a:lnTo>
                  <a:pt x="1" y="5090"/>
                </a:lnTo>
                <a:lnTo>
                  <a:pt x="36" y="5537"/>
                </a:lnTo>
                <a:lnTo>
                  <a:pt x="144" y="5957"/>
                </a:lnTo>
                <a:lnTo>
                  <a:pt x="304" y="6215"/>
                </a:lnTo>
                <a:lnTo>
                  <a:pt x="447" y="6358"/>
                </a:lnTo>
                <a:lnTo>
                  <a:pt x="536" y="6412"/>
                </a:lnTo>
                <a:lnTo>
                  <a:pt x="626" y="6367"/>
                </a:lnTo>
                <a:lnTo>
                  <a:pt x="769" y="6242"/>
                </a:lnTo>
                <a:lnTo>
                  <a:pt x="929" y="6010"/>
                </a:lnTo>
                <a:lnTo>
                  <a:pt x="1045" y="5626"/>
                </a:lnTo>
                <a:lnTo>
                  <a:pt x="1090" y="5197"/>
                </a:lnTo>
                <a:lnTo>
                  <a:pt x="1090" y="4992"/>
                </a:lnTo>
                <a:lnTo>
                  <a:pt x="1081" y="4072"/>
                </a:lnTo>
                <a:lnTo>
                  <a:pt x="1081" y="3144"/>
                </a:lnTo>
                <a:lnTo>
                  <a:pt x="1072" y="2170"/>
                </a:lnTo>
                <a:lnTo>
                  <a:pt x="1072" y="1188"/>
                </a:lnTo>
                <a:lnTo>
                  <a:pt x="1063" y="911"/>
                </a:lnTo>
                <a:lnTo>
                  <a:pt x="965" y="357"/>
                </a:lnTo>
                <a:lnTo>
                  <a:pt x="849" y="143"/>
                </a:lnTo>
                <a:lnTo>
                  <a:pt x="742" y="45"/>
                </a:lnTo>
                <a:lnTo>
                  <a:pt x="670" y="18"/>
                </a:lnTo>
                <a:lnTo>
                  <a:pt x="5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g2b641fe306a_1_648"/>
          <p:cNvSpPr/>
          <p:nvPr/>
        </p:nvSpPr>
        <p:spPr>
          <a:xfrm>
            <a:off x="5223306" y="3256866"/>
            <a:ext cx="41779" cy="48560"/>
          </a:xfrm>
          <a:custGeom>
            <a:avLst/>
            <a:gdLst/>
            <a:ahLst/>
            <a:cxnLst/>
            <a:rect l="l" t="t" r="r" b="b"/>
            <a:pathLst>
              <a:path w="2323" h="2796" extrusionOk="0">
                <a:moveTo>
                  <a:pt x="1099" y="0"/>
                </a:moveTo>
                <a:lnTo>
                  <a:pt x="983" y="9"/>
                </a:lnTo>
                <a:lnTo>
                  <a:pt x="760" y="72"/>
                </a:lnTo>
                <a:lnTo>
                  <a:pt x="554" y="179"/>
                </a:lnTo>
                <a:lnTo>
                  <a:pt x="376" y="331"/>
                </a:lnTo>
                <a:lnTo>
                  <a:pt x="233" y="518"/>
                </a:lnTo>
                <a:lnTo>
                  <a:pt x="117" y="741"/>
                </a:lnTo>
                <a:lnTo>
                  <a:pt x="36" y="991"/>
                </a:lnTo>
                <a:lnTo>
                  <a:pt x="1" y="1277"/>
                </a:lnTo>
                <a:lnTo>
                  <a:pt x="1" y="1420"/>
                </a:lnTo>
                <a:lnTo>
                  <a:pt x="10" y="1563"/>
                </a:lnTo>
                <a:lnTo>
                  <a:pt x="63" y="1840"/>
                </a:lnTo>
                <a:lnTo>
                  <a:pt x="161" y="2090"/>
                </a:lnTo>
                <a:lnTo>
                  <a:pt x="304" y="2304"/>
                </a:lnTo>
                <a:lnTo>
                  <a:pt x="474" y="2492"/>
                </a:lnTo>
                <a:lnTo>
                  <a:pt x="679" y="2643"/>
                </a:lnTo>
                <a:lnTo>
                  <a:pt x="912" y="2742"/>
                </a:lnTo>
                <a:lnTo>
                  <a:pt x="1153" y="2795"/>
                </a:lnTo>
                <a:lnTo>
                  <a:pt x="1287" y="2795"/>
                </a:lnTo>
                <a:lnTo>
                  <a:pt x="1403" y="2786"/>
                </a:lnTo>
                <a:lnTo>
                  <a:pt x="1617" y="2733"/>
                </a:lnTo>
                <a:lnTo>
                  <a:pt x="1805" y="2634"/>
                </a:lnTo>
                <a:lnTo>
                  <a:pt x="1974" y="2492"/>
                </a:lnTo>
                <a:lnTo>
                  <a:pt x="2108" y="2304"/>
                </a:lnTo>
                <a:lnTo>
                  <a:pt x="2215" y="2090"/>
                </a:lnTo>
                <a:lnTo>
                  <a:pt x="2287" y="1849"/>
                </a:lnTo>
                <a:lnTo>
                  <a:pt x="2323" y="1581"/>
                </a:lnTo>
                <a:lnTo>
                  <a:pt x="2314" y="1438"/>
                </a:lnTo>
                <a:lnTo>
                  <a:pt x="2314" y="1277"/>
                </a:lnTo>
                <a:lnTo>
                  <a:pt x="2251" y="991"/>
                </a:lnTo>
                <a:lnTo>
                  <a:pt x="2162" y="723"/>
                </a:lnTo>
                <a:lnTo>
                  <a:pt x="2028" y="500"/>
                </a:lnTo>
                <a:lnTo>
                  <a:pt x="1867" y="304"/>
                </a:lnTo>
                <a:lnTo>
                  <a:pt x="1671" y="152"/>
                </a:lnTo>
                <a:lnTo>
                  <a:pt x="1456" y="54"/>
                </a:lnTo>
                <a:lnTo>
                  <a:pt x="1224" y="0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g2b641fe306a_1_648"/>
          <p:cNvSpPr/>
          <p:nvPr/>
        </p:nvSpPr>
        <p:spPr>
          <a:xfrm>
            <a:off x="4881058" y="4358730"/>
            <a:ext cx="42427" cy="41421"/>
          </a:xfrm>
          <a:custGeom>
            <a:avLst/>
            <a:gdLst/>
            <a:ahLst/>
            <a:cxnLst/>
            <a:rect l="l" t="t" r="r" b="b"/>
            <a:pathLst>
              <a:path w="2359" h="2385" extrusionOk="0">
                <a:moveTo>
                  <a:pt x="564" y="0"/>
                </a:moveTo>
                <a:lnTo>
                  <a:pt x="439" y="161"/>
                </a:lnTo>
                <a:lnTo>
                  <a:pt x="189" y="483"/>
                </a:lnTo>
                <a:lnTo>
                  <a:pt x="55" y="724"/>
                </a:lnTo>
                <a:lnTo>
                  <a:pt x="19" y="858"/>
                </a:lnTo>
                <a:lnTo>
                  <a:pt x="1" y="1001"/>
                </a:lnTo>
                <a:lnTo>
                  <a:pt x="19" y="1286"/>
                </a:lnTo>
                <a:lnTo>
                  <a:pt x="99" y="1554"/>
                </a:lnTo>
                <a:lnTo>
                  <a:pt x="233" y="1795"/>
                </a:lnTo>
                <a:lnTo>
                  <a:pt x="403" y="2010"/>
                </a:lnTo>
                <a:lnTo>
                  <a:pt x="617" y="2188"/>
                </a:lnTo>
                <a:lnTo>
                  <a:pt x="858" y="2313"/>
                </a:lnTo>
                <a:lnTo>
                  <a:pt x="1117" y="2376"/>
                </a:lnTo>
                <a:lnTo>
                  <a:pt x="1251" y="2385"/>
                </a:lnTo>
                <a:lnTo>
                  <a:pt x="1492" y="2367"/>
                </a:lnTo>
                <a:lnTo>
                  <a:pt x="1805" y="2278"/>
                </a:lnTo>
                <a:lnTo>
                  <a:pt x="1983" y="2179"/>
                </a:lnTo>
                <a:lnTo>
                  <a:pt x="2117" y="2045"/>
                </a:lnTo>
                <a:lnTo>
                  <a:pt x="2233" y="1876"/>
                </a:lnTo>
                <a:lnTo>
                  <a:pt x="2341" y="1572"/>
                </a:lnTo>
                <a:lnTo>
                  <a:pt x="2359" y="1322"/>
                </a:lnTo>
                <a:lnTo>
                  <a:pt x="2359" y="1188"/>
                </a:lnTo>
                <a:lnTo>
                  <a:pt x="2305" y="938"/>
                </a:lnTo>
                <a:lnTo>
                  <a:pt x="2180" y="706"/>
                </a:lnTo>
                <a:lnTo>
                  <a:pt x="2010" y="500"/>
                </a:lnTo>
                <a:lnTo>
                  <a:pt x="1778" y="322"/>
                </a:lnTo>
                <a:lnTo>
                  <a:pt x="1492" y="179"/>
                </a:lnTo>
                <a:lnTo>
                  <a:pt x="1153" y="72"/>
                </a:lnTo>
                <a:lnTo>
                  <a:pt x="769" y="9"/>
                </a:lnTo>
                <a:lnTo>
                  <a:pt x="564" y="0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g2b641fe306a_1_648"/>
          <p:cNvSpPr/>
          <p:nvPr/>
        </p:nvSpPr>
        <p:spPr>
          <a:xfrm>
            <a:off x="6311879" y="3715203"/>
            <a:ext cx="39189" cy="34752"/>
          </a:xfrm>
          <a:custGeom>
            <a:avLst/>
            <a:gdLst/>
            <a:ahLst/>
            <a:cxnLst/>
            <a:rect l="l" t="t" r="r" b="b"/>
            <a:pathLst>
              <a:path w="2179" h="2001" extrusionOk="0">
                <a:moveTo>
                  <a:pt x="741" y="0"/>
                </a:moveTo>
                <a:lnTo>
                  <a:pt x="545" y="54"/>
                </a:lnTo>
                <a:lnTo>
                  <a:pt x="375" y="143"/>
                </a:lnTo>
                <a:lnTo>
                  <a:pt x="241" y="277"/>
                </a:lnTo>
                <a:lnTo>
                  <a:pt x="125" y="438"/>
                </a:lnTo>
                <a:lnTo>
                  <a:pt x="18" y="732"/>
                </a:lnTo>
                <a:lnTo>
                  <a:pt x="0" y="965"/>
                </a:lnTo>
                <a:lnTo>
                  <a:pt x="9" y="1197"/>
                </a:lnTo>
                <a:lnTo>
                  <a:pt x="98" y="1500"/>
                </a:lnTo>
                <a:lnTo>
                  <a:pt x="197" y="1670"/>
                </a:lnTo>
                <a:lnTo>
                  <a:pt x="330" y="1813"/>
                </a:lnTo>
                <a:lnTo>
                  <a:pt x="491" y="1920"/>
                </a:lnTo>
                <a:lnTo>
                  <a:pt x="679" y="1983"/>
                </a:lnTo>
                <a:lnTo>
                  <a:pt x="884" y="2000"/>
                </a:lnTo>
                <a:lnTo>
                  <a:pt x="1000" y="1983"/>
                </a:lnTo>
                <a:lnTo>
                  <a:pt x="1152" y="1947"/>
                </a:lnTo>
                <a:lnTo>
                  <a:pt x="1456" y="1786"/>
                </a:lnTo>
                <a:lnTo>
                  <a:pt x="1893" y="1429"/>
                </a:lnTo>
                <a:lnTo>
                  <a:pt x="2179" y="1206"/>
                </a:lnTo>
                <a:lnTo>
                  <a:pt x="2179" y="991"/>
                </a:lnTo>
                <a:lnTo>
                  <a:pt x="2179" y="777"/>
                </a:lnTo>
                <a:lnTo>
                  <a:pt x="1902" y="554"/>
                </a:lnTo>
                <a:lnTo>
                  <a:pt x="1500" y="214"/>
                </a:lnTo>
                <a:lnTo>
                  <a:pt x="1215" y="54"/>
                </a:lnTo>
                <a:lnTo>
                  <a:pt x="1063" y="18"/>
                </a:lnTo>
                <a:lnTo>
                  <a:pt x="947" y="0"/>
                </a:lnTo>
                <a:close/>
              </a:path>
            </a:pathLst>
          </a:custGeom>
          <a:solidFill>
            <a:srgbClr val="F271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g2b641fe306a_1_648"/>
          <p:cNvSpPr/>
          <p:nvPr/>
        </p:nvSpPr>
        <p:spPr>
          <a:xfrm>
            <a:off x="4686411" y="4051782"/>
            <a:ext cx="75357" cy="79873"/>
          </a:xfrm>
          <a:custGeom>
            <a:avLst/>
            <a:gdLst/>
            <a:ahLst/>
            <a:cxnLst/>
            <a:rect l="l" t="t" r="r" b="b"/>
            <a:pathLst>
              <a:path w="4190" h="4599" extrusionOk="0">
                <a:moveTo>
                  <a:pt x="2135" y="0"/>
                </a:moveTo>
                <a:lnTo>
                  <a:pt x="1983" y="18"/>
                </a:lnTo>
                <a:lnTo>
                  <a:pt x="1653" y="143"/>
                </a:lnTo>
                <a:lnTo>
                  <a:pt x="1296" y="384"/>
                </a:lnTo>
                <a:lnTo>
                  <a:pt x="939" y="697"/>
                </a:lnTo>
                <a:lnTo>
                  <a:pt x="608" y="1072"/>
                </a:lnTo>
                <a:lnTo>
                  <a:pt x="331" y="1465"/>
                </a:lnTo>
                <a:lnTo>
                  <a:pt x="126" y="1857"/>
                </a:lnTo>
                <a:lnTo>
                  <a:pt x="10" y="2224"/>
                </a:lnTo>
                <a:lnTo>
                  <a:pt x="1" y="2384"/>
                </a:lnTo>
                <a:lnTo>
                  <a:pt x="19" y="2581"/>
                </a:lnTo>
                <a:lnTo>
                  <a:pt x="135" y="2983"/>
                </a:lnTo>
                <a:lnTo>
                  <a:pt x="340" y="3376"/>
                </a:lnTo>
                <a:lnTo>
                  <a:pt x="617" y="3742"/>
                </a:lnTo>
                <a:lnTo>
                  <a:pt x="947" y="4063"/>
                </a:lnTo>
                <a:lnTo>
                  <a:pt x="1323" y="4313"/>
                </a:lnTo>
                <a:lnTo>
                  <a:pt x="1715" y="4501"/>
                </a:lnTo>
                <a:lnTo>
                  <a:pt x="2117" y="4599"/>
                </a:lnTo>
                <a:lnTo>
                  <a:pt x="2314" y="4599"/>
                </a:lnTo>
                <a:lnTo>
                  <a:pt x="2501" y="4581"/>
                </a:lnTo>
                <a:lnTo>
                  <a:pt x="2867" y="4483"/>
                </a:lnTo>
                <a:lnTo>
                  <a:pt x="3198" y="4313"/>
                </a:lnTo>
                <a:lnTo>
                  <a:pt x="3501" y="4072"/>
                </a:lnTo>
                <a:lnTo>
                  <a:pt x="3760" y="3777"/>
                </a:lnTo>
                <a:lnTo>
                  <a:pt x="3966" y="3447"/>
                </a:lnTo>
                <a:lnTo>
                  <a:pt x="4109" y="3072"/>
                </a:lnTo>
                <a:lnTo>
                  <a:pt x="4180" y="2679"/>
                </a:lnTo>
                <a:lnTo>
                  <a:pt x="4189" y="2474"/>
                </a:lnTo>
                <a:lnTo>
                  <a:pt x="4171" y="2250"/>
                </a:lnTo>
                <a:lnTo>
                  <a:pt x="4082" y="1795"/>
                </a:lnTo>
                <a:lnTo>
                  <a:pt x="3903" y="1366"/>
                </a:lnTo>
                <a:lnTo>
                  <a:pt x="3662" y="964"/>
                </a:lnTo>
                <a:lnTo>
                  <a:pt x="3376" y="616"/>
                </a:lnTo>
                <a:lnTo>
                  <a:pt x="3046" y="330"/>
                </a:lnTo>
                <a:lnTo>
                  <a:pt x="2689" y="125"/>
                </a:lnTo>
                <a:lnTo>
                  <a:pt x="2323" y="9"/>
                </a:lnTo>
                <a:lnTo>
                  <a:pt x="21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g2b641fe306a_1_648"/>
          <p:cNvSpPr/>
          <p:nvPr/>
        </p:nvSpPr>
        <p:spPr>
          <a:xfrm>
            <a:off x="5958229" y="4199125"/>
            <a:ext cx="63451" cy="181473"/>
          </a:xfrm>
          <a:custGeom>
            <a:avLst/>
            <a:gdLst/>
            <a:ahLst/>
            <a:cxnLst/>
            <a:rect l="l" t="t" r="r" b="b"/>
            <a:pathLst>
              <a:path w="3528" h="10449" extrusionOk="0">
                <a:moveTo>
                  <a:pt x="3135" y="0"/>
                </a:moveTo>
                <a:lnTo>
                  <a:pt x="2894" y="18"/>
                </a:lnTo>
                <a:lnTo>
                  <a:pt x="2742" y="81"/>
                </a:lnTo>
                <a:lnTo>
                  <a:pt x="2536" y="197"/>
                </a:lnTo>
                <a:lnTo>
                  <a:pt x="2197" y="492"/>
                </a:lnTo>
                <a:lnTo>
                  <a:pt x="1902" y="867"/>
                </a:lnTo>
                <a:lnTo>
                  <a:pt x="1661" y="1286"/>
                </a:lnTo>
                <a:lnTo>
                  <a:pt x="1367" y="1983"/>
                </a:lnTo>
                <a:lnTo>
                  <a:pt x="1072" y="2912"/>
                </a:lnTo>
                <a:lnTo>
                  <a:pt x="956" y="3322"/>
                </a:lnTo>
                <a:lnTo>
                  <a:pt x="679" y="4305"/>
                </a:lnTo>
                <a:lnTo>
                  <a:pt x="224" y="6278"/>
                </a:lnTo>
                <a:lnTo>
                  <a:pt x="27" y="7269"/>
                </a:lnTo>
                <a:lnTo>
                  <a:pt x="0" y="7394"/>
                </a:lnTo>
                <a:lnTo>
                  <a:pt x="0" y="7520"/>
                </a:lnTo>
                <a:lnTo>
                  <a:pt x="0" y="7528"/>
                </a:lnTo>
                <a:lnTo>
                  <a:pt x="0" y="7537"/>
                </a:lnTo>
                <a:lnTo>
                  <a:pt x="36" y="7671"/>
                </a:lnTo>
                <a:lnTo>
                  <a:pt x="81" y="7805"/>
                </a:lnTo>
                <a:lnTo>
                  <a:pt x="116" y="8046"/>
                </a:lnTo>
                <a:lnTo>
                  <a:pt x="99" y="8296"/>
                </a:lnTo>
                <a:lnTo>
                  <a:pt x="99" y="8663"/>
                </a:lnTo>
                <a:lnTo>
                  <a:pt x="224" y="9377"/>
                </a:lnTo>
                <a:lnTo>
                  <a:pt x="357" y="9716"/>
                </a:lnTo>
                <a:lnTo>
                  <a:pt x="447" y="9940"/>
                </a:lnTo>
                <a:lnTo>
                  <a:pt x="724" y="10359"/>
                </a:lnTo>
                <a:lnTo>
                  <a:pt x="884" y="10449"/>
                </a:lnTo>
                <a:lnTo>
                  <a:pt x="992" y="10431"/>
                </a:lnTo>
                <a:lnTo>
                  <a:pt x="1045" y="10377"/>
                </a:lnTo>
                <a:lnTo>
                  <a:pt x="1170" y="10198"/>
                </a:lnTo>
                <a:lnTo>
                  <a:pt x="1250" y="9993"/>
                </a:lnTo>
                <a:lnTo>
                  <a:pt x="1384" y="9591"/>
                </a:lnTo>
                <a:lnTo>
                  <a:pt x="1483" y="9180"/>
                </a:lnTo>
                <a:lnTo>
                  <a:pt x="1626" y="8430"/>
                </a:lnTo>
                <a:lnTo>
                  <a:pt x="1706" y="7671"/>
                </a:lnTo>
                <a:lnTo>
                  <a:pt x="1813" y="6859"/>
                </a:lnTo>
                <a:lnTo>
                  <a:pt x="2099" y="5251"/>
                </a:lnTo>
                <a:lnTo>
                  <a:pt x="2304" y="4457"/>
                </a:lnTo>
                <a:lnTo>
                  <a:pt x="2483" y="3805"/>
                </a:lnTo>
                <a:lnTo>
                  <a:pt x="2938" y="2501"/>
                </a:lnTo>
                <a:lnTo>
                  <a:pt x="3206" y="1876"/>
                </a:lnTo>
                <a:lnTo>
                  <a:pt x="3367" y="1492"/>
                </a:lnTo>
                <a:lnTo>
                  <a:pt x="3528" y="902"/>
                </a:lnTo>
                <a:lnTo>
                  <a:pt x="3528" y="501"/>
                </a:lnTo>
                <a:lnTo>
                  <a:pt x="3474" y="313"/>
                </a:lnTo>
                <a:lnTo>
                  <a:pt x="3429" y="188"/>
                </a:lnTo>
                <a:lnTo>
                  <a:pt x="3349" y="99"/>
                </a:lnTo>
                <a:lnTo>
                  <a:pt x="3287" y="45"/>
                </a:lnTo>
                <a:lnTo>
                  <a:pt x="3135" y="0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6" name="Google Shape;1786;g2b641fe306a_1_648"/>
          <p:cNvGrpSpPr/>
          <p:nvPr/>
        </p:nvGrpSpPr>
        <p:grpSpPr>
          <a:xfrm>
            <a:off x="5034759" y="3972415"/>
            <a:ext cx="1623269" cy="1265121"/>
            <a:chOff x="2404638" y="1721363"/>
            <a:chExt cx="2964875" cy="2392438"/>
          </a:xfrm>
        </p:grpSpPr>
        <p:sp>
          <p:nvSpPr>
            <p:cNvPr id="1787" name="Google Shape;1787;g2b641fe306a_1_648"/>
            <p:cNvSpPr/>
            <p:nvPr/>
          </p:nvSpPr>
          <p:spPr>
            <a:xfrm>
              <a:off x="3868038" y="2395500"/>
              <a:ext cx="1185475" cy="456350"/>
            </a:xfrm>
            <a:custGeom>
              <a:avLst/>
              <a:gdLst/>
              <a:ahLst/>
              <a:cxnLst/>
              <a:rect l="l" t="t" r="r" b="b"/>
              <a:pathLst>
                <a:path w="47419" h="18254" extrusionOk="0">
                  <a:moveTo>
                    <a:pt x="46169" y="1"/>
                  </a:moveTo>
                  <a:lnTo>
                    <a:pt x="45901" y="63"/>
                  </a:lnTo>
                  <a:lnTo>
                    <a:pt x="45794" y="90"/>
                  </a:lnTo>
                  <a:lnTo>
                    <a:pt x="45695" y="126"/>
                  </a:lnTo>
                  <a:lnTo>
                    <a:pt x="42766" y="1019"/>
                  </a:lnTo>
                  <a:lnTo>
                    <a:pt x="38364" y="2367"/>
                  </a:lnTo>
                  <a:lnTo>
                    <a:pt x="35444" y="3296"/>
                  </a:lnTo>
                  <a:lnTo>
                    <a:pt x="33997" y="3787"/>
                  </a:lnTo>
                  <a:lnTo>
                    <a:pt x="29461" y="5341"/>
                  </a:lnTo>
                  <a:lnTo>
                    <a:pt x="20433" y="8556"/>
                  </a:lnTo>
                  <a:lnTo>
                    <a:pt x="15923" y="10181"/>
                  </a:lnTo>
                  <a:lnTo>
                    <a:pt x="12851" y="11279"/>
                  </a:lnTo>
                  <a:lnTo>
                    <a:pt x="6734" y="13539"/>
                  </a:lnTo>
                  <a:lnTo>
                    <a:pt x="3689" y="14700"/>
                  </a:lnTo>
                  <a:lnTo>
                    <a:pt x="3251" y="14878"/>
                  </a:lnTo>
                  <a:lnTo>
                    <a:pt x="2412" y="15289"/>
                  </a:lnTo>
                  <a:lnTo>
                    <a:pt x="1180" y="16003"/>
                  </a:lnTo>
                  <a:lnTo>
                    <a:pt x="385" y="16512"/>
                  </a:lnTo>
                  <a:lnTo>
                    <a:pt x="295" y="16584"/>
                  </a:lnTo>
                  <a:lnTo>
                    <a:pt x="144" y="16825"/>
                  </a:lnTo>
                  <a:lnTo>
                    <a:pt x="36" y="17120"/>
                  </a:lnTo>
                  <a:lnTo>
                    <a:pt x="1" y="17414"/>
                  </a:lnTo>
                  <a:lnTo>
                    <a:pt x="19" y="17548"/>
                  </a:lnTo>
                  <a:lnTo>
                    <a:pt x="45" y="17646"/>
                  </a:lnTo>
                  <a:lnTo>
                    <a:pt x="197" y="17825"/>
                  </a:lnTo>
                  <a:lnTo>
                    <a:pt x="528" y="18084"/>
                  </a:lnTo>
                  <a:lnTo>
                    <a:pt x="733" y="18254"/>
                  </a:lnTo>
                  <a:lnTo>
                    <a:pt x="1528" y="18004"/>
                  </a:lnTo>
                  <a:lnTo>
                    <a:pt x="2153" y="17763"/>
                  </a:lnTo>
                  <a:lnTo>
                    <a:pt x="5832" y="16182"/>
                  </a:lnTo>
                  <a:lnTo>
                    <a:pt x="11395" y="13896"/>
                  </a:lnTo>
                  <a:lnTo>
                    <a:pt x="15146" y="12485"/>
                  </a:lnTo>
                  <a:lnTo>
                    <a:pt x="17048" y="11851"/>
                  </a:lnTo>
                  <a:lnTo>
                    <a:pt x="19861" y="10922"/>
                  </a:lnTo>
                  <a:lnTo>
                    <a:pt x="25469" y="9029"/>
                  </a:lnTo>
                  <a:lnTo>
                    <a:pt x="33854" y="6136"/>
                  </a:lnTo>
                  <a:lnTo>
                    <a:pt x="39453" y="4225"/>
                  </a:lnTo>
                  <a:lnTo>
                    <a:pt x="42945" y="3100"/>
                  </a:lnTo>
                  <a:lnTo>
                    <a:pt x="46454" y="2028"/>
                  </a:lnTo>
                  <a:lnTo>
                    <a:pt x="46722" y="1930"/>
                  </a:lnTo>
                  <a:lnTo>
                    <a:pt x="47035" y="1733"/>
                  </a:lnTo>
                  <a:lnTo>
                    <a:pt x="47196" y="1573"/>
                  </a:lnTo>
                  <a:lnTo>
                    <a:pt x="47321" y="1394"/>
                  </a:lnTo>
                  <a:lnTo>
                    <a:pt x="47392" y="1198"/>
                  </a:lnTo>
                  <a:lnTo>
                    <a:pt x="47419" y="992"/>
                  </a:lnTo>
                  <a:lnTo>
                    <a:pt x="47401" y="769"/>
                  </a:lnTo>
                  <a:lnTo>
                    <a:pt x="47374" y="653"/>
                  </a:lnTo>
                  <a:lnTo>
                    <a:pt x="47339" y="555"/>
                  </a:lnTo>
                  <a:lnTo>
                    <a:pt x="47240" y="376"/>
                  </a:lnTo>
                  <a:lnTo>
                    <a:pt x="47106" y="233"/>
                  </a:lnTo>
                  <a:lnTo>
                    <a:pt x="46946" y="117"/>
                  </a:lnTo>
                  <a:lnTo>
                    <a:pt x="46642" y="10"/>
                  </a:lnTo>
                  <a:lnTo>
                    <a:pt x="461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g2b641fe306a_1_648"/>
            <p:cNvSpPr/>
            <p:nvPr/>
          </p:nvSpPr>
          <p:spPr>
            <a:xfrm>
              <a:off x="3847150" y="2808475"/>
              <a:ext cx="68575" cy="1293975"/>
            </a:xfrm>
            <a:custGeom>
              <a:avLst/>
              <a:gdLst/>
              <a:ahLst/>
              <a:cxnLst/>
              <a:rect l="l" t="t" r="r" b="b"/>
              <a:pathLst>
                <a:path w="2743" h="51759" extrusionOk="0">
                  <a:moveTo>
                    <a:pt x="1403" y="0"/>
                  </a:moveTo>
                  <a:lnTo>
                    <a:pt x="1206" y="99"/>
                  </a:lnTo>
                  <a:lnTo>
                    <a:pt x="1001" y="286"/>
                  </a:lnTo>
                  <a:lnTo>
                    <a:pt x="831" y="509"/>
                  </a:lnTo>
                  <a:lnTo>
                    <a:pt x="786" y="617"/>
                  </a:lnTo>
                  <a:lnTo>
                    <a:pt x="670" y="947"/>
                  </a:lnTo>
                  <a:lnTo>
                    <a:pt x="563" y="1652"/>
                  </a:lnTo>
                  <a:lnTo>
                    <a:pt x="554" y="2010"/>
                  </a:lnTo>
                  <a:lnTo>
                    <a:pt x="581" y="2903"/>
                  </a:lnTo>
                  <a:lnTo>
                    <a:pt x="661" y="4680"/>
                  </a:lnTo>
                  <a:lnTo>
                    <a:pt x="661" y="5564"/>
                  </a:lnTo>
                  <a:lnTo>
                    <a:pt x="563" y="9377"/>
                  </a:lnTo>
                  <a:lnTo>
                    <a:pt x="411" y="13181"/>
                  </a:lnTo>
                  <a:lnTo>
                    <a:pt x="394" y="14101"/>
                  </a:lnTo>
                  <a:lnTo>
                    <a:pt x="402" y="15931"/>
                  </a:lnTo>
                  <a:lnTo>
                    <a:pt x="429" y="17762"/>
                  </a:lnTo>
                  <a:lnTo>
                    <a:pt x="394" y="19593"/>
                  </a:lnTo>
                  <a:lnTo>
                    <a:pt x="322" y="20513"/>
                  </a:lnTo>
                  <a:lnTo>
                    <a:pt x="215" y="21790"/>
                  </a:lnTo>
                  <a:lnTo>
                    <a:pt x="81" y="24352"/>
                  </a:lnTo>
                  <a:lnTo>
                    <a:pt x="1" y="28210"/>
                  </a:lnTo>
                  <a:lnTo>
                    <a:pt x="1" y="30773"/>
                  </a:lnTo>
                  <a:lnTo>
                    <a:pt x="10" y="31889"/>
                  </a:lnTo>
                  <a:lnTo>
                    <a:pt x="72" y="34113"/>
                  </a:lnTo>
                  <a:lnTo>
                    <a:pt x="242" y="37444"/>
                  </a:lnTo>
                  <a:lnTo>
                    <a:pt x="358" y="39676"/>
                  </a:lnTo>
                  <a:lnTo>
                    <a:pt x="474" y="41632"/>
                  </a:lnTo>
                  <a:lnTo>
                    <a:pt x="733" y="45543"/>
                  </a:lnTo>
                  <a:lnTo>
                    <a:pt x="822" y="47499"/>
                  </a:lnTo>
                  <a:lnTo>
                    <a:pt x="822" y="47883"/>
                  </a:lnTo>
                  <a:lnTo>
                    <a:pt x="760" y="48660"/>
                  </a:lnTo>
                  <a:lnTo>
                    <a:pt x="599" y="49830"/>
                  </a:lnTo>
                  <a:lnTo>
                    <a:pt x="519" y="50606"/>
                  </a:lnTo>
                  <a:lnTo>
                    <a:pt x="519" y="50812"/>
                  </a:lnTo>
                  <a:lnTo>
                    <a:pt x="581" y="51178"/>
                  </a:lnTo>
                  <a:lnTo>
                    <a:pt x="760" y="51490"/>
                  </a:lnTo>
                  <a:lnTo>
                    <a:pt x="983" y="51651"/>
                  </a:lnTo>
                  <a:lnTo>
                    <a:pt x="1161" y="51723"/>
                  </a:lnTo>
                  <a:lnTo>
                    <a:pt x="1269" y="51749"/>
                  </a:lnTo>
                  <a:lnTo>
                    <a:pt x="1394" y="51758"/>
                  </a:lnTo>
                  <a:lnTo>
                    <a:pt x="1590" y="51749"/>
                  </a:lnTo>
                  <a:lnTo>
                    <a:pt x="1760" y="51687"/>
                  </a:lnTo>
                  <a:lnTo>
                    <a:pt x="1894" y="51589"/>
                  </a:lnTo>
                  <a:lnTo>
                    <a:pt x="2054" y="51383"/>
                  </a:lnTo>
                  <a:lnTo>
                    <a:pt x="2206" y="51035"/>
                  </a:lnTo>
                  <a:lnTo>
                    <a:pt x="2269" y="50848"/>
                  </a:lnTo>
                  <a:lnTo>
                    <a:pt x="2331" y="50606"/>
                  </a:lnTo>
                  <a:lnTo>
                    <a:pt x="2358" y="50356"/>
                  </a:lnTo>
                  <a:lnTo>
                    <a:pt x="2412" y="49267"/>
                  </a:lnTo>
                  <a:lnTo>
                    <a:pt x="2590" y="47079"/>
                  </a:lnTo>
                  <a:lnTo>
                    <a:pt x="2706" y="45445"/>
                  </a:lnTo>
                  <a:lnTo>
                    <a:pt x="2742" y="44347"/>
                  </a:lnTo>
                  <a:lnTo>
                    <a:pt x="2724" y="43257"/>
                  </a:lnTo>
                  <a:lnTo>
                    <a:pt x="2626" y="42159"/>
                  </a:lnTo>
                  <a:lnTo>
                    <a:pt x="2546" y="41605"/>
                  </a:lnTo>
                  <a:lnTo>
                    <a:pt x="2430" y="40864"/>
                  </a:lnTo>
                  <a:lnTo>
                    <a:pt x="2278" y="39373"/>
                  </a:lnTo>
                  <a:lnTo>
                    <a:pt x="2233" y="38631"/>
                  </a:lnTo>
                  <a:lnTo>
                    <a:pt x="2117" y="36631"/>
                  </a:lnTo>
                  <a:lnTo>
                    <a:pt x="1903" y="32648"/>
                  </a:lnTo>
                  <a:lnTo>
                    <a:pt x="1822" y="30648"/>
                  </a:lnTo>
                  <a:lnTo>
                    <a:pt x="1760" y="29067"/>
                  </a:lnTo>
                  <a:lnTo>
                    <a:pt x="1706" y="25906"/>
                  </a:lnTo>
                  <a:lnTo>
                    <a:pt x="1724" y="24326"/>
                  </a:lnTo>
                  <a:lnTo>
                    <a:pt x="1742" y="23790"/>
                  </a:lnTo>
                  <a:lnTo>
                    <a:pt x="1831" y="22727"/>
                  </a:lnTo>
                  <a:lnTo>
                    <a:pt x="2001" y="21129"/>
                  </a:lnTo>
                  <a:lnTo>
                    <a:pt x="2063" y="20066"/>
                  </a:lnTo>
                  <a:lnTo>
                    <a:pt x="2126" y="17673"/>
                  </a:lnTo>
                  <a:lnTo>
                    <a:pt x="2197" y="12904"/>
                  </a:lnTo>
                  <a:lnTo>
                    <a:pt x="2224" y="10511"/>
                  </a:lnTo>
                  <a:lnTo>
                    <a:pt x="2233" y="6341"/>
                  </a:lnTo>
                  <a:lnTo>
                    <a:pt x="2224" y="2179"/>
                  </a:lnTo>
                  <a:lnTo>
                    <a:pt x="2313" y="2170"/>
                  </a:lnTo>
                  <a:lnTo>
                    <a:pt x="2403" y="2170"/>
                  </a:lnTo>
                  <a:lnTo>
                    <a:pt x="2376" y="1795"/>
                  </a:lnTo>
                  <a:lnTo>
                    <a:pt x="2331" y="1233"/>
                  </a:lnTo>
                  <a:lnTo>
                    <a:pt x="2278" y="867"/>
                  </a:lnTo>
                  <a:lnTo>
                    <a:pt x="2224" y="697"/>
                  </a:lnTo>
                  <a:lnTo>
                    <a:pt x="2171" y="581"/>
                  </a:lnTo>
                  <a:lnTo>
                    <a:pt x="2019" y="358"/>
                  </a:lnTo>
                  <a:lnTo>
                    <a:pt x="1822" y="161"/>
                  </a:lnTo>
                  <a:lnTo>
                    <a:pt x="1590" y="27"/>
                  </a:lnTo>
                  <a:lnTo>
                    <a:pt x="14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g2b641fe306a_1_648"/>
            <p:cNvSpPr/>
            <p:nvPr/>
          </p:nvSpPr>
          <p:spPr>
            <a:xfrm>
              <a:off x="3881313" y="3670625"/>
              <a:ext cx="1158925" cy="443175"/>
            </a:xfrm>
            <a:custGeom>
              <a:avLst/>
              <a:gdLst/>
              <a:ahLst/>
              <a:cxnLst/>
              <a:rect l="l" t="t" r="r" b="b"/>
              <a:pathLst>
                <a:path w="46357" h="17727" extrusionOk="0">
                  <a:moveTo>
                    <a:pt x="45338" y="0"/>
                  </a:moveTo>
                  <a:lnTo>
                    <a:pt x="45115" y="63"/>
                  </a:lnTo>
                  <a:lnTo>
                    <a:pt x="42641" y="822"/>
                  </a:lnTo>
                  <a:lnTo>
                    <a:pt x="40168" y="1599"/>
                  </a:lnTo>
                  <a:lnTo>
                    <a:pt x="38962" y="2028"/>
                  </a:lnTo>
                  <a:lnTo>
                    <a:pt x="37756" y="2456"/>
                  </a:lnTo>
                  <a:lnTo>
                    <a:pt x="36640" y="2813"/>
                  </a:lnTo>
                  <a:lnTo>
                    <a:pt x="34390" y="3510"/>
                  </a:lnTo>
                  <a:lnTo>
                    <a:pt x="33283" y="3903"/>
                  </a:lnTo>
                  <a:lnTo>
                    <a:pt x="29005" y="5555"/>
                  </a:lnTo>
                  <a:lnTo>
                    <a:pt x="24728" y="7234"/>
                  </a:lnTo>
                  <a:lnTo>
                    <a:pt x="21799" y="8368"/>
                  </a:lnTo>
                  <a:lnTo>
                    <a:pt x="15932" y="10618"/>
                  </a:lnTo>
                  <a:lnTo>
                    <a:pt x="11511" y="12261"/>
                  </a:lnTo>
                  <a:lnTo>
                    <a:pt x="8547" y="13315"/>
                  </a:lnTo>
                  <a:lnTo>
                    <a:pt x="5573" y="14324"/>
                  </a:lnTo>
                  <a:lnTo>
                    <a:pt x="2572" y="15280"/>
                  </a:lnTo>
                  <a:lnTo>
                    <a:pt x="1072" y="15726"/>
                  </a:lnTo>
                  <a:lnTo>
                    <a:pt x="894" y="15780"/>
                  </a:lnTo>
                  <a:lnTo>
                    <a:pt x="626" y="15878"/>
                  </a:lnTo>
                  <a:lnTo>
                    <a:pt x="483" y="15967"/>
                  </a:lnTo>
                  <a:lnTo>
                    <a:pt x="438" y="16030"/>
                  </a:lnTo>
                  <a:lnTo>
                    <a:pt x="268" y="16262"/>
                  </a:lnTo>
                  <a:lnTo>
                    <a:pt x="54" y="16664"/>
                  </a:lnTo>
                  <a:lnTo>
                    <a:pt x="1" y="16914"/>
                  </a:lnTo>
                  <a:lnTo>
                    <a:pt x="9" y="17030"/>
                  </a:lnTo>
                  <a:lnTo>
                    <a:pt x="45" y="17137"/>
                  </a:lnTo>
                  <a:lnTo>
                    <a:pt x="206" y="17325"/>
                  </a:lnTo>
                  <a:lnTo>
                    <a:pt x="554" y="17575"/>
                  </a:lnTo>
                  <a:lnTo>
                    <a:pt x="760" y="17726"/>
                  </a:lnTo>
                  <a:lnTo>
                    <a:pt x="1545" y="17512"/>
                  </a:lnTo>
                  <a:lnTo>
                    <a:pt x="2153" y="17325"/>
                  </a:lnTo>
                  <a:lnTo>
                    <a:pt x="3492" y="16851"/>
                  </a:lnTo>
                  <a:lnTo>
                    <a:pt x="6180" y="15896"/>
                  </a:lnTo>
                  <a:lnTo>
                    <a:pt x="7529" y="15449"/>
                  </a:lnTo>
                  <a:lnTo>
                    <a:pt x="8975" y="14994"/>
                  </a:lnTo>
                  <a:lnTo>
                    <a:pt x="11851" y="14038"/>
                  </a:lnTo>
                  <a:lnTo>
                    <a:pt x="16137" y="12547"/>
                  </a:lnTo>
                  <a:lnTo>
                    <a:pt x="21816" y="10448"/>
                  </a:lnTo>
                  <a:lnTo>
                    <a:pt x="27469" y="8279"/>
                  </a:lnTo>
                  <a:lnTo>
                    <a:pt x="30291" y="7180"/>
                  </a:lnTo>
                  <a:lnTo>
                    <a:pt x="34363" y="5573"/>
                  </a:lnTo>
                  <a:lnTo>
                    <a:pt x="38453" y="4010"/>
                  </a:lnTo>
                  <a:lnTo>
                    <a:pt x="39694" y="3563"/>
                  </a:lnTo>
                  <a:lnTo>
                    <a:pt x="42195" y="2769"/>
                  </a:lnTo>
                  <a:lnTo>
                    <a:pt x="43445" y="2358"/>
                  </a:lnTo>
                  <a:lnTo>
                    <a:pt x="44516" y="1974"/>
                  </a:lnTo>
                  <a:lnTo>
                    <a:pt x="45579" y="1581"/>
                  </a:lnTo>
                  <a:lnTo>
                    <a:pt x="45758" y="1519"/>
                  </a:lnTo>
                  <a:lnTo>
                    <a:pt x="46070" y="1340"/>
                  </a:lnTo>
                  <a:lnTo>
                    <a:pt x="46285" y="1099"/>
                  </a:lnTo>
                  <a:lnTo>
                    <a:pt x="46356" y="858"/>
                  </a:lnTo>
                  <a:lnTo>
                    <a:pt x="46356" y="670"/>
                  </a:lnTo>
                  <a:lnTo>
                    <a:pt x="46338" y="554"/>
                  </a:lnTo>
                  <a:lnTo>
                    <a:pt x="46320" y="474"/>
                  </a:lnTo>
                  <a:lnTo>
                    <a:pt x="46249" y="313"/>
                  </a:lnTo>
                  <a:lnTo>
                    <a:pt x="46070" y="134"/>
                  </a:lnTo>
                  <a:lnTo>
                    <a:pt x="457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g2b641fe306a_1_648"/>
            <p:cNvSpPr/>
            <p:nvPr/>
          </p:nvSpPr>
          <p:spPr>
            <a:xfrm>
              <a:off x="2772875" y="1999338"/>
              <a:ext cx="1142850" cy="434000"/>
            </a:xfrm>
            <a:custGeom>
              <a:avLst/>
              <a:gdLst/>
              <a:ahLst/>
              <a:cxnLst/>
              <a:rect l="l" t="t" r="r" b="b"/>
              <a:pathLst>
                <a:path w="45714" h="17360" extrusionOk="0">
                  <a:moveTo>
                    <a:pt x="44740" y="0"/>
                  </a:moveTo>
                  <a:lnTo>
                    <a:pt x="44561" y="27"/>
                  </a:lnTo>
                  <a:lnTo>
                    <a:pt x="44213" y="107"/>
                  </a:lnTo>
                  <a:lnTo>
                    <a:pt x="43517" y="277"/>
                  </a:lnTo>
                  <a:lnTo>
                    <a:pt x="43186" y="393"/>
                  </a:lnTo>
                  <a:lnTo>
                    <a:pt x="41597" y="965"/>
                  </a:lnTo>
                  <a:lnTo>
                    <a:pt x="38409" y="2090"/>
                  </a:lnTo>
                  <a:lnTo>
                    <a:pt x="35203" y="3152"/>
                  </a:lnTo>
                  <a:lnTo>
                    <a:pt x="31952" y="4099"/>
                  </a:lnTo>
                  <a:lnTo>
                    <a:pt x="30309" y="4519"/>
                  </a:lnTo>
                  <a:lnTo>
                    <a:pt x="29327" y="4760"/>
                  </a:lnTo>
                  <a:lnTo>
                    <a:pt x="27398" y="5313"/>
                  </a:lnTo>
                  <a:lnTo>
                    <a:pt x="25478" y="5930"/>
                  </a:lnTo>
                  <a:lnTo>
                    <a:pt x="23585" y="6599"/>
                  </a:lnTo>
                  <a:lnTo>
                    <a:pt x="18897" y="8412"/>
                  </a:lnTo>
                  <a:lnTo>
                    <a:pt x="15164" y="9930"/>
                  </a:lnTo>
                  <a:lnTo>
                    <a:pt x="7958" y="12815"/>
                  </a:lnTo>
                  <a:lnTo>
                    <a:pt x="751" y="15708"/>
                  </a:lnTo>
                  <a:lnTo>
                    <a:pt x="590" y="15779"/>
                  </a:lnTo>
                  <a:lnTo>
                    <a:pt x="278" y="15949"/>
                  </a:lnTo>
                  <a:lnTo>
                    <a:pt x="63" y="16181"/>
                  </a:lnTo>
                  <a:lnTo>
                    <a:pt x="1" y="16404"/>
                  </a:lnTo>
                  <a:lnTo>
                    <a:pt x="10" y="16583"/>
                  </a:lnTo>
                  <a:lnTo>
                    <a:pt x="37" y="16681"/>
                  </a:lnTo>
                  <a:lnTo>
                    <a:pt x="90" y="16788"/>
                  </a:lnTo>
                  <a:lnTo>
                    <a:pt x="260" y="16976"/>
                  </a:lnTo>
                  <a:lnTo>
                    <a:pt x="599" y="17208"/>
                  </a:lnTo>
                  <a:lnTo>
                    <a:pt x="796" y="17360"/>
                  </a:lnTo>
                  <a:lnTo>
                    <a:pt x="1555" y="17163"/>
                  </a:lnTo>
                  <a:lnTo>
                    <a:pt x="2126" y="16985"/>
                  </a:lnTo>
                  <a:lnTo>
                    <a:pt x="3600" y="16449"/>
                  </a:lnTo>
                  <a:lnTo>
                    <a:pt x="5064" y="15886"/>
                  </a:lnTo>
                  <a:lnTo>
                    <a:pt x="8922" y="14359"/>
                  </a:lnTo>
                  <a:lnTo>
                    <a:pt x="14709" y="12056"/>
                  </a:lnTo>
                  <a:lnTo>
                    <a:pt x="18575" y="10564"/>
                  </a:lnTo>
                  <a:lnTo>
                    <a:pt x="20531" y="9859"/>
                  </a:lnTo>
                  <a:lnTo>
                    <a:pt x="22710" y="9082"/>
                  </a:lnTo>
                  <a:lnTo>
                    <a:pt x="27086" y="7591"/>
                  </a:lnTo>
                  <a:lnTo>
                    <a:pt x="33685" y="5429"/>
                  </a:lnTo>
                  <a:lnTo>
                    <a:pt x="38078" y="3965"/>
                  </a:lnTo>
                  <a:lnTo>
                    <a:pt x="41543" y="2768"/>
                  </a:lnTo>
                  <a:lnTo>
                    <a:pt x="44999" y="1536"/>
                  </a:lnTo>
                  <a:lnTo>
                    <a:pt x="45169" y="1474"/>
                  </a:lnTo>
                  <a:lnTo>
                    <a:pt x="45463" y="1295"/>
                  </a:lnTo>
                  <a:lnTo>
                    <a:pt x="45660" y="1054"/>
                  </a:lnTo>
                  <a:lnTo>
                    <a:pt x="45713" y="822"/>
                  </a:lnTo>
                  <a:lnTo>
                    <a:pt x="45696" y="643"/>
                  </a:lnTo>
                  <a:lnTo>
                    <a:pt x="45669" y="536"/>
                  </a:lnTo>
                  <a:lnTo>
                    <a:pt x="45597" y="357"/>
                  </a:lnTo>
                  <a:lnTo>
                    <a:pt x="45383" y="116"/>
                  </a:lnTo>
                  <a:lnTo>
                    <a:pt x="450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g2b641fe306a_1_648"/>
            <p:cNvSpPr/>
            <p:nvPr/>
          </p:nvSpPr>
          <p:spPr>
            <a:xfrm>
              <a:off x="4223500" y="2809525"/>
              <a:ext cx="1142887" cy="427556"/>
            </a:xfrm>
            <a:custGeom>
              <a:avLst/>
              <a:gdLst/>
              <a:ahLst/>
              <a:cxnLst/>
              <a:rect l="l" t="t" r="r" b="b"/>
              <a:pathLst>
                <a:path w="46473" h="18067" extrusionOk="0">
                  <a:moveTo>
                    <a:pt x="45776" y="1"/>
                  </a:moveTo>
                  <a:lnTo>
                    <a:pt x="45106" y="206"/>
                  </a:lnTo>
                  <a:lnTo>
                    <a:pt x="43865" y="572"/>
                  </a:lnTo>
                  <a:lnTo>
                    <a:pt x="43276" y="778"/>
                  </a:lnTo>
                  <a:lnTo>
                    <a:pt x="35587" y="3805"/>
                  </a:lnTo>
                  <a:lnTo>
                    <a:pt x="27880" y="6797"/>
                  </a:lnTo>
                  <a:lnTo>
                    <a:pt x="24514" y="8074"/>
                  </a:lnTo>
                  <a:lnTo>
                    <a:pt x="17763" y="10574"/>
                  </a:lnTo>
                  <a:lnTo>
                    <a:pt x="14378" y="11788"/>
                  </a:lnTo>
                  <a:lnTo>
                    <a:pt x="7618" y="14137"/>
                  </a:lnTo>
                  <a:lnTo>
                    <a:pt x="831" y="16441"/>
                  </a:lnTo>
                  <a:lnTo>
                    <a:pt x="680" y="16494"/>
                  </a:lnTo>
                  <a:lnTo>
                    <a:pt x="376" y="16628"/>
                  </a:lnTo>
                  <a:lnTo>
                    <a:pt x="278" y="16736"/>
                  </a:lnTo>
                  <a:lnTo>
                    <a:pt x="162" y="16905"/>
                  </a:lnTo>
                  <a:lnTo>
                    <a:pt x="37" y="17200"/>
                  </a:lnTo>
                  <a:lnTo>
                    <a:pt x="1" y="17387"/>
                  </a:lnTo>
                  <a:lnTo>
                    <a:pt x="19" y="17477"/>
                  </a:lnTo>
                  <a:lnTo>
                    <a:pt x="46" y="17566"/>
                  </a:lnTo>
                  <a:lnTo>
                    <a:pt x="153" y="17727"/>
                  </a:lnTo>
                  <a:lnTo>
                    <a:pt x="305" y="17879"/>
                  </a:lnTo>
                  <a:lnTo>
                    <a:pt x="483" y="17995"/>
                  </a:lnTo>
                  <a:lnTo>
                    <a:pt x="564" y="18022"/>
                  </a:lnTo>
                  <a:lnTo>
                    <a:pt x="662" y="18048"/>
                  </a:lnTo>
                  <a:lnTo>
                    <a:pt x="867" y="18066"/>
                  </a:lnTo>
                  <a:lnTo>
                    <a:pt x="1189" y="18030"/>
                  </a:lnTo>
                  <a:lnTo>
                    <a:pt x="1394" y="17968"/>
                  </a:lnTo>
                  <a:lnTo>
                    <a:pt x="4725" y="16905"/>
                  </a:lnTo>
                  <a:lnTo>
                    <a:pt x="9708" y="15307"/>
                  </a:lnTo>
                  <a:lnTo>
                    <a:pt x="13021" y="14191"/>
                  </a:lnTo>
                  <a:lnTo>
                    <a:pt x="14664" y="13610"/>
                  </a:lnTo>
                  <a:lnTo>
                    <a:pt x="18575" y="12181"/>
                  </a:lnTo>
                  <a:lnTo>
                    <a:pt x="26371" y="9288"/>
                  </a:lnTo>
                  <a:lnTo>
                    <a:pt x="34149" y="6323"/>
                  </a:lnTo>
                  <a:lnTo>
                    <a:pt x="41891" y="3296"/>
                  </a:lnTo>
                  <a:lnTo>
                    <a:pt x="45758" y="1751"/>
                  </a:lnTo>
                  <a:lnTo>
                    <a:pt x="45847" y="1724"/>
                  </a:lnTo>
                  <a:lnTo>
                    <a:pt x="46017" y="1653"/>
                  </a:lnTo>
                  <a:lnTo>
                    <a:pt x="46071" y="1599"/>
                  </a:lnTo>
                  <a:lnTo>
                    <a:pt x="46205" y="1367"/>
                  </a:lnTo>
                  <a:lnTo>
                    <a:pt x="46410" y="1001"/>
                  </a:lnTo>
                  <a:lnTo>
                    <a:pt x="46473" y="769"/>
                  </a:lnTo>
                  <a:lnTo>
                    <a:pt x="46473" y="653"/>
                  </a:lnTo>
                  <a:lnTo>
                    <a:pt x="46446" y="563"/>
                  </a:lnTo>
                  <a:lnTo>
                    <a:pt x="46303" y="403"/>
                  </a:lnTo>
                  <a:lnTo>
                    <a:pt x="45981" y="162"/>
                  </a:lnTo>
                  <a:lnTo>
                    <a:pt x="4577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g2b641fe306a_1_648"/>
            <p:cNvSpPr/>
            <p:nvPr/>
          </p:nvSpPr>
          <p:spPr>
            <a:xfrm>
              <a:off x="2783375" y="2412450"/>
              <a:ext cx="1121850" cy="437800"/>
            </a:xfrm>
            <a:custGeom>
              <a:avLst/>
              <a:gdLst/>
              <a:ahLst/>
              <a:cxnLst/>
              <a:rect l="l" t="t" r="r" b="b"/>
              <a:pathLst>
                <a:path w="44874" h="17512" extrusionOk="0">
                  <a:moveTo>
                    <a:pt x="974" y="0"/>
                  </a:moveTo>
                  <a:lnTo>
                    <a:pt x="697" y="27"/>
                  </a:lnTo>
                  <a:lnTo>
                    <a:pt x="420" y="125"/>
                  </a:lnTo>
                  <a:lnTo>
                    <a:pt x="161" y="268"/>
                  </a:lnTo>
                  <a:lnTo>
                    <a:pt x="63" y="348"/>
                  </a:lnTo>
                  <a:lnTo>
                    <a:pt x="18" y="411"/>
                  </a:lnTo>
                  <a:lnTo>
                    <a:pt x="1" y="616"/>
                  </a:lnTo>
                  <a:lnTo>
                    <a:pt x="63" y="1009"/>
                  </a:lnTo>
                  <a:lnTo>
                    <a:pt x="161" y="1232"/>
                  </a:lnTo>
                  <a:lnTo>
                    <a:pt x="206" y="1304"/>
                  </a:lnTo>
                  <a:lnTo>
                    <a:pt x="349" y="1420"/>
                  </a:lnTo>
                  <a:lnTo>
                    <a:pt x="626" y="1554"/>
                  </a:lnTo>
                  <a:lnTo>
                    <a:pt x="813" y="1625"/>
                  </a:lnTo>
                  <a:lnTo>
                    <a:pt x="15896" y="7269"/>
                  </a:lnTo>
                  <a:lnTo>
                    <a:pt x="30988" y="12877"/>
                  </a:lnTo>
                  <a:lnTo>
                    <a:pt x="34104" y="14011"/>
                  </a:lnTo>
                  <a:lnTo>
                    <a:pt x="40355" y="16199"/>
                  </a:lnTo>
                  <a:lnTo>
                    <a:pt x="43481" y="17297"/>
                  </a:lnTo>
                  <a:lnTo>
                    <a:pt x="43784" y="17387"/>
                  </a:lnTo>
                  <a:lnTo>
                    <a:pt x="44257" y="17512"/>
                  </a:lnTo>
                  <a:lnTo>
                    <a:pt x="44427" y="17378"/>
                  </a:lnTo>
                  <a:lnTo>
                    <a:pt x="44731" y="17146"/>
                  </a:lnTo>
                  <a:lnTo>
                    <a:pt x="44856" y="16976"/>
                  </a:lnTo>
                  <a:lnTo>
                    <a:pt x="44874" y="16896"/>
                  </a:lnTo>
                  <a:lnTo>
                    <a:pt x="44874" y="16762"/>
                  </a:lnTo>
                  <a:lnTo>
                    <a:pt x="44802" y="16476"/>
                  </a:lnTo>
                  <a:lnTo>
                    <a:pt x="44677" y="16199"/>
                  </a:lnTo>
                  <a:lnTo>
                    <a:pt x="44508" y="15985"/>
                  </a:lnTo>
                  <a:lnTo>
                    <a:pt x="44409" y="15931"/>
                  </a:lnTo>
                  <a:lnTo>
                    <a:pt x="43775" y="15654"/>
                  </a:lnTo>
                  <a:lnTo>
                    <a:pt x="42463" y="15217"/>
                  </a:lnTo>
                  <a:lnTo>
                    <a:pt x="41811" y="14976"/>
                  </a:lnTo>
                  <a:lnTo>
                    <a:pt x="39757" y="14172"/>
                  </a:lnTo>
                  <a:lnTo>
                    <a:pt x="35649" y="12529"/>
                  </a:lnTo>
                  <a:lnTo>
                    <a:pt x="33586" y="11761"/>
                  </a:lnTo>
                  <a:lnTo>
                    <a:pt x="19191" y="6528"/>
                  </a:lnTo>
                  <a:lnTo>
                    <a:pt x="4787" y="1331"/>
                  </a:lnTo>
                  <a:lnTo>
                    <a:pt x="3867" y="991"/>
                  </a:lnTo>
                  <a:lnTo>
                    <a:pt x="2019" y="322"/>
                  </a:lnTo>
                  <a:lnTo>
                    <a:pt x="1090" y="27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g2b641fe306a_1_648"/>
            <p:cNvSpPr/>
            <p:nvPr/>
          </p:nvSpPr>
          <p:spPr>
            <a:xfrm rot="120834">
              <a:off x="2411840" y="2817045"/>
              <a:ext cx="1122723" cy="430413"/>
            </a:xfrm>
            <a:custGeom>
              <a:avLst/>
              <a:gdLst/>
              <a:ahLst/>
              <a:cxnLst/>
              <a:rect l="l" t="t" r="r" b="b"/>
              <a:pathLst>
                <a:path w="47393" h="16915" extrusionOk="0">
                  <a:moveTo>
                    <a:pt x="947" y="1"/>
                  </a:moveTo>
                  <a:lnTo>
                    <a:pt x="519" y="81"/>
                  </a:lnTo>
                  <a:lnTo>
                    <a:pt x="215" y="260"/>
                  </a:lnTo>
                  <a:lnTo>
                    <a:pt x="37" y="528"/>
                  </a:lnTo>
                  <a:lnTo>
                    <a:pt x="10" y="697"/>
                  </a:lnTo>
                  <a:lnTo>
                    <a:pt x="1" y="903"/>
                  </a:lnTo>
                  <a:lnTo>
                    <a:pt x="117" y="1233"/>
                  </a:lnTo>
                  <a:lnTo>
                    <a:pt x="349" y="1465"/>
                  </a:lnTo>
                  <a:lnTo>
                    <a:pt x="662" y="1617"/>
                  </a:lnTo>
                  <a:lnTo>
                    <a:pt x="849" y="1680"/>
                  </a:lnTo>
                  <a:lnTo>
                    <a:pt x="1162" y="1742"/>
                  </a:lnTo>
                  <a:lnTo>
                    <a:pt x="1474" y="1814"/>
                  </a:lnTo>
                  <a:lnTo>
                    <a:pt x="3028" y="2251"/>
                  </a:lnTo>
                  <a:lnTo>
                    <a:pt x="5368" y="2903"/>
                  </a:lnTo>
                  <a:lnTo>
                    <a:pt x="6922" y="3368"/>
                  </a:lnTo>
                  <a:lnTo>
                    <a:pt x="7681" y="3626"/>
                  </a:lnTo>
                  <a:lnTo>
                    <a:pt x="10538" y="4627"/>
                  </a:lnTo>
                  <a:lnTo>
                    <a:pt x="14807" y="6180"/>
                  </a:lnTo>
                  <a:lnTo>
                    <a:pt x="17664" y="7190"/>
                  </a:lnTo>
                  <a:lnTo>
                    <a:pt x="19093" y="7672"/>
                  </a:lnTo>
                  <a:lnTo>
                    <a:pt x="23397" y="9056"/>
                  </a:lnTo>
                  <a:lnTo>
                    <a:pt x="32042" y="11753"/>
                  </a:lnTo>
                  <a:lnTo>
                    <a:pt x="36346" y="13137"/>
                  </a:lnTo>
                  <a:lnTo>
                    <a:pt x="37266" y="13449"/>
                  </a:lnTo>
                  <a:lnTo>
                    <a:pt x="39078" y="14128"/>
                  </a:lnTo>
                  <a:lnTo>
                    <a:pt x="41784" y="15226"/>
                  </a:lnTo>
                  <a:lnTo>
                    <a:pt x="43588" y="15941"/>
                  </a:lnTo>
                  <a:lnTo>
                    <a:pt x="44204" y="16173"/>
                  </a:lnTo>
                  <a:lnTo>
                    <a:pt x="45454" y="16602"/>
                  </a:lnTo>
                  <a:lnTo>
                    <a:pt x="46088" y="16789"/>
                  </a:lnTo>
                  <a:lnTo>
                    <a:pt x="46267" y="16843"/>
                  </a:lnTo>
                  <a:lnTo>
                    <a:pt x="46642" y="16914"/>
                  </a:lnTo>
                  <a:lnTo>
                    <a:pt x="46910" y="16887"/>
                  </a:lnTo>
                  <a:lnTo>
                    <a:pt x="47062" y="16816"/>
                  </a:lnTo>
                  <a:lnTo>
                    <a:pt x="47196" y="16700"/>
                  </a:lnTo>
                  <a:lnTo>
                    <a:pt x="47312" y="16521"/>
                  </a:lnTo>
                  <a:lnTo>
                    <a:pt x="47347" y="16405"/>
                  </a:lnTo>
                  <a:lnTo>
                    <a:pt x="47383" y="16298"/>
                  </a:lnTo>
                  <a:lnTo>
                    <a:pt x="47392" y="16111"/>
                  </a:lnTo>
                  <a:lnTo>
                    <a:pt x="47347" y="15941"/>
                  </a:lnTo>
                  <a:lnTo>
                    <a:pt x="47267" y="15807"/>
                  </a:lnTo>
                  <a:lnTo>
                    <a:pt x="47089" y="15637"/>
                  </a:lnTo>
                  <a:lnTo>
                    <a:pt x="46767" y="15459"/>
                  </a:lnTo>
                  <a:lnTo>
                    <a:pt x="46588" y="15387"/>
                  </a:lnTo>
                  <a:lnTo>
                    <a:pt x="46392" y="15307"/>
                  </a:lnTo>
                  <a:lnTo>
                    <a:pt x="46187" y="15235"/>
                  </a:lnTo>
                  <a:lnTo>
                    <a:pt x="44981" y="14789"/>
                  </a:lnTo>
                  <a:lnTo>
                    <a:pt x="43802" y="14307"/>
                  </a:lnTo>
                  <a:lnTo>
                    <a:pt x="42400" y="13691"/>
                  </a:lnTo>
                  <a:lnTo>
                    <a:pt x="39569" y="12521"/>
                  </a:lnTo>
                  <a:lnTo>
                    <a:pt x="36730" y="11404"/>
                  </a:lnTo>
                  <a:lnTo>
                    <a:pt x="33863" y="10360"/>
                  </a:lnTo>
                  <a:lnTo>
                    <a:pt x="30970" y="9368"/>
                  </a:lnTo>
                  <a:lnTo>
                    <a:pt x="28068" y="8431"/>
                  </a:lnTo>
                  <a:lnTo>
                    <a:pt x="25148" y="7547"/>
                  </a:lnTo>
                  <a:lnTo>
                    <a:pt x="22201" y="6707"/>
                  </a:lnTo>
                  <a:lnTo>
                    <a:pt x="20727" y="6314"/>
                  </a:lnTo>
                  <a:lnTo>
                    <a:pt x="19147" y="5877"/>
                  </a:lnTo>
                  <a:lnTo>
                    <a:pt x="16012" y="4912"/>
                  </a:lnTo>
                  <a:lnTo>
                    <a:pt x="12922" y="3823"/>
                  </a:lnTo>
                  <a:lnTo>
                    <a:pt x="9877" y="2626"/>
                  </a:lnTo>
                  <a:lnTo>
                    <a:pt x="8359" y="1992"/>
                  </a:lnTo>
                  <a:lnTo>
                    <a:pt x="7493" y="1626"/>
                  </a:lnTo>
                  <a:lnTo>
                    <a:pt x="5716" y="1010"/>
                  </a:lnTo>
                  <a:lnTo>
                    <a:pt x="3912" y="519"/>
                  </a:lnTo>
                  <a:lnTo>
                    <a:pt x="2108" y="153"/>
                  </a:lnTo>
                  <a:lnTo>
                    <a:pt x="1215" y="10"/>
                  </a:lnTo>
                  <a:lnTo>
                    <a:pt x="9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g2b641fe306a_1_648"/>
            <p:cNvSpPr/>
            <p:nvPr/>
          </p:nvSpPr>
          <p:spPr>
            <a:xfrm>
              <a:off x="3872500" y="1998538"/>
              <a:ext cx="1176550" cy="435575"/>
            </a:xfrm>
            <a:custGeom>
              <a:avLst/>
              <a:gdLst/>
              <a:ahLst/>
              <a:cxnLst/>
              <a:rect l="l" t="t" r="r" b="b"/>
              <a:pathLst>
                <a:path w="47062" h="17423" extrusionOk="0">
                  <a:moveTo>
                    <a:pt x="1161" y="0"/>
                  </a:moveTo>
                  <a:lnTo>
                    <a:pt x="947" y="18"/>
                  </a:lnTo>
                  <a:lnTo>
                    <a:pt x="572" y="107"/>
                  </a:lnTo>
                  <a:lnTo>
                    <a:pt x="295" y="286"/>
                  </a:lnTo>
                  <a:lnTo>
                    <a:pt x="98" y="581"/>
                  </a:lnTo>
                  <a:lnTo>
                    <a:pt x="45" y="777"/>
                  </a:lnTo>
                  <a:lnTo>
                    <a:pt x="0" y="982"/>
                  </a:lnTo>
                  <a:lnTo>
                    <a:pt x="36" y="1349"/>
                  </a:lnTo>
                  <a:lnTo>
                    <a:pt x="197" y="1661"/>
                  </a:lnTo>
                  <a:lnTo>
                    <a:pt x="474" y="1911"/>
                  </a:lnTo>
                  <a:lnTo>
                    <a:pt x="661" y="2000"/>
                  </a:lnTo>
                  <a:lnTo>
                    <a:pt x="902" y="2090"/>
                  </a:lnTo>
                  <a:lnTo>
                    <a:pt x="1429" y="2206"/>
                  </a:lnTo>
                  <a:lnTo>
                    <a:pt x="1688" y="2277"/>
                  </a:lnTo>
                  <a:lnTo>
                    <a:pt x="5528" y="3554"/>
                  </a:lnTo>
                  <a:lnTo>
                    <a:pt x="11288" y="5447"/>
                  </a:lnTo>
                  <a:lnTo>
                    <a:pt x="15110" y="6778"/>
                  </a:lnTo>
                  <a:lnTo>
                    <a:pt x="17003" y="7475"/>
                  </a:lnTo>
                  <a:lnTo>
                    <a:pt x="19977" y="8582"/>
                  </a:lnTo>
                  <a:lnTo>
                    <a:pt x="24468" y="10145"/>
                  </a:lnTo>
                  <a:lnTo>
                    <a:pt x="27478" y="11136"/>
                  </a:lnTo>
                  <a:lnTo>
                    <a:pt x="28987" y="11618"/>
                  </a:lnTo>
                  <a:lnTo>
                    <a:pt x="30764" y="12181"/>
                  </a:lnTo>
                  <a:lnTo>
                    <a:pt x="34282" y="13377"/>
                  </a:lnTo>
                  <a:lnTo>
                    <a:pt x="39551" y="15270"/>
                  </a:lnTo>
                  <a:lnTo>
                    <a:pt x="43061" y="16512"/>
                  </a:lnTo>
                  <a:lnTo>
                    <a:pt x="43766" y="16753"/>
                  </a:lnTo>
                  <a:lnTo>
                    <a:pt x="45204" y="17164"/>
                  </a:lnTo>
                  <a:lnTo>
                    <a:pt x="45927" y="17360"/>
                  </a:lnTo>
                  <a:lnTo>
                    <a:pt x="46088" y="17405"/>
                  </a:lnTo>
                  <a:lnTo>
                    <a:pt x="46418" y="17422"/>
                  </a:lnTo>
                  <a:lnTo>
                    <a:pt x="46704" y="17342"/>
                  </a:lnTo>
                  <a:lnTo>
                    <a:pt x="46927" y="17128"/>
                  </a:lnTo>
                  <a:lnTo>
                    <a:pt x="47008" y="16949"/>
                  </a:lnTo>
                  <a:lnTo>
                    <a:pt x="47034" y="16851"/>
                  </a:lnTo>
                  <a:lnTo>
                    <a:pt x="47061" y="16672"/>
                  </a:lnTo>
                  <a:lnTo>
                    <a:pt x="47017" y="16431"/>
                  </a:lnTo>
                  <a:lnTo>
                    <a:pt x="46829" y="16172"/>
                  </a:lnTo>
                  <a:lnTo>
                    <a:pt x="46543" y="15985"/>
                  </a:lnTo>
                  <a:lnTo>
                    <a:pt x="46382" y="15913"/>
                  </a:lnTo>
                  <a:lnTo>
                    <a:pt x="45704" y="15699"/>
                  </a:lnTo>
                  <a:lnTo>
                    <a:pt x="45016" y="15511"/>
                  </a:lnTo>
                  <a:lnTo>
                    <a:pt x="44150" y="15253"/>
                  </a:lnTo>
                  <a:lnTo>
                    <a:pt x="42409" y="14735"/>
                  </a:lnTo>
                  <a:lnTo>
                    <a:pt x="41551" y="14440"/>
                  </a:lnTo>
                  <a:lnTo>
                    <a:pt x="39971" y="13851"/>
                  </a:lnTo>
                  <a:lnTo>
                    <a:pt x="36818" y="12609"/>
                  </a:lnTo>
                  <a:lnTo>
                    <a:pt x="35220" y="12047"/>
                  </a:lnTo>
                  <a:lnTo>
                    <a:pt x="31898" y="10921"/>
                  </a:lnTo>
                  <a:lnTo>
                    <a:pt x="25218" y="8743"/>
                  </a:lnTo>
                  <a:lnTo>
                    <a:pt x="21897" y="7608"/>
                  </a:lnTo>
                  <a:lnTo>
                    <a:pt x="20682" y="7171"/>
                  </a:lnTo>
                  <a:lnTo>
                    <a:pt x="18262" y="6269"/>
                  </a:lnTo>
                  <a:lnTo>
                    <a:pt x="14654" y="4858"/>
                  </a:lnTo>
                  <a:lnTo>
                    <a:pt x="12234" y="3947"/>
                  </a:lnTo>
                  <a:lnTo>
                    <a:pt x="6921" y="2009"/>
                  </a:lnTo>
                  <a:lnTo>
                    <a:pt x="1590" y="107"/>
                  </a:lnTo>
                  <a:lnTo>
                    <a:pt x="1349" y="36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g2b641fe306a_1_648"/>
            <p:cNvSpPr/>
            <p:nvPr/>
          </p:nvSpPr>
          <p:spPr>
            <a:xfrm>
              <a:off x="2743050" y="3730450"/>
              <a:ext cx="1160700" cy="383350"/>
            </a:xfrm>
            <a:custGeom>
              <a:avLst/>
              <a:gdLst/>
              <a:ahLst/>
              <a:cxnLst/>
              <a:rect l="l" t="t" r="r" b="b"/>
              <a:pathLst>
                <a:path w="46428" h="15334" extrusionOk="0">
                  <a:moveTo>
                    <a:pt x="706" y="0"/>
                  </a:moveTo>
                  <a:lnTo>
                    <a:pt x="394" y="90"/>
                  </a:lnTo>
                  <a:lnTo>
                    <a:pt x="197" y="259"/>
                  </a:lnTo>
                  <a:lnTo>
                    <a:pt x="99" y="420"/>
                  </a:lnTo>
                  <a:lnTo>
                    <a:pt x="63" y="518"/>
                  </a:lnTo>
                  <a:lnTo>
                    <a:pt x="1" y="706"/>
                  </a:lnTo>
                  <a:lnTo>
                    <a:pt x="36" y="1036"/>
                  </a:lnTo>
                  <a:lnTo>
                    <a:pt x="206" y="1295"/>
                  </a:lnTo>
                  <a:lnTo>
                    <a:pt x="483" y="1501"/>
                  </a:lnTo>
                  <a:lnTo>
                    <a:pt x="653" y="1581"/>
                  </a:lnTo>
                  <a:lnTo>
                    <a:pt x="1153" y="1768"/>
                  </a:lnTo>
                  <a:lnTo>
                    <a:pt x="1662" y="1929"/>
                  </a:lnTo>
                  <a:lnTo>
                    <a:pt x="4412" y="2849"/>
                  </a:lnTo>
                  <a:lnTo>
                    <a:pt x="9922" y="4697"/>
                  </a:lnTo>
                  <a:lnTo>
                    <a:pt x="12663" y="5653"/>
                  </a:lnTo>
                  <a:lnTo>
                    <a:pt x="15628" y="6733"/>
                  </a:lnTo>
                  <a:lnTo>
                    <a:pt x="20049" y="8421"/>
                  </a:lnTo>
                  <a:lnTo>
                    <a:pt x="23013" y="9493"/>
                  </a:lnTo>
                  <a:lnTo>
                    <a:pt x="24505" y="10002"/>
                  </a:lnTo>
                  <a:lnTo>
                    <a:pt x="25674" y="10368"/>
                  </a:lnTo>
                  <a:lnTo>
                    <a:pt x="28041" y="11029"/>
                  </a:lnTo>
                  <a:lnTo>
                    <a:pt x="31622" y="11940"/>
                  </a:lnTo>
                  <a:lnTo>
                    <a:pt x="33988" y="12592"/>
                  </a:lnTo>
                  <a:lnTo>
                    <a:pt x="35372" y="12993"/>
                  </a:lnTo>
                  <a:lnTo>
                    <a:pt x="38150" y="13788"/>
                  </a:lnTo>
                  <a:lnTo>
                    <a:pt x="40945" y="14503"/>
                  </a:lnTo>
                  <a:lnTo>
                    <a:pt x="43061" y="14949"/>
                  </a:lnTo>
                  <a:lnTo>
                    <a:pt x="44490" y="15190"/>
                  </a:lnTo>
                  <a:lnTo>
                    <a:pt x="45204" y="15297"/>
                  </a:lnTo>
                  <a:lnTo>
                    <a:pt x="45392" y="15315"/>
                  </a:lnTo>
                  <a:lnTo>
                    <a:pt x="45749" y="15333"/>
                  </a:lnTo>
                  <a:lnTo>
                    <a:pt x="45999" y="15288"/>
                  </a:lnTo>
                  <a:lnTo>
                    <a:pt x="46142" y="15217"/>
                  </a:lnTo>
                  <a:lnTo>
                    <a:pt x="46267" y="15101"/>
                  </a:lnTo>
                  <a:lnTo>
                    <a:pt x="46365" y="14940"/>
                  </a:lnTo>
                  <a:lnTo>
                    <a:pt x="46401" y="14833"/>
                  </a:lnTo>
                  <a:lnTo>
                    <a:pt x="46428" y="14717"/>
                  </a:lnTo>
                  <a:lnTo>
                    <a:pt x="46428" y="14520"/>
                  </a:lnTo>
                  <a:lnTo>
                    <a:pt x="46383" y="14351"/>
                  </a:lnTo>
                  <a:lnTo>
                    <a:pt x="46294" y="14217"/>
                  </a:lnTo>
                  <a:lnTo>
                    <a:pt x="46106" y="14047"/>
                  </a:lnTo>
                  <a:lnTo>
                    <a:pt x="45776" y="13895"/>
                  </a:lnTo>
                  <a:lnTo>
                    <a:pt x="45606" y="13842"/>
                  </a:lnTo>
                  <a:lnTo>
                    <a:pt x="44731" y="13583"/>
                  </a:lnTo>
                  <a:lnTo>
                    <a:pt x="42990" y="13101"/>
                  </a:lnTo>
                  <a:lnTo>
                    <a:pt x="42106" y="12895"/>
                  </a:lnTo>
                  <a:lnTo>
                    <a:pt x="40757" y="12592"/>
                  </a:lnTo>
                  <a:lnTo>
                    <a:pt x="38078" y="11949"/>
                  </a:lnTo>
                  <a:lnTo>
                    <a:pt x="34086" y="10895"/>
                  </a:lnTo>
                  <a:lnTo>
                    <a:pt x="28809" y="9359"/>
                  </a:lnTo>
                  <a:lnTo>
                    <a:pt x="23549" y="7707"/>
                  </a:lnTo>
                  <a:lnTo>
                    <a:pt x="20933" y="6867"/>
                  </a:lnTo>
                  <a:lnTo>
                    <a:pt x="18325" y="6010"/>
                  </a:lnTo>
                  <a:lnTo>
                    <a:pt x="13137" y="4224"/>
                  </a:lnTo>
                  <a:lnTo>
                    <a:pt x="10538" y="3340"/>
                  </a:lnTo>
                  <a:lnTo>
                    <a:pt x="8100" y="2527"/>
                  </a:lnTo>
                  <a:lnTo>
                    <a:pt x="5671" y="1715"/>
                  </a:lnTo>
                  <a:lnTo>
                    <a:pt x="3457" y="920"/>
                  </a:lnTo>
                  <a:lnTo>
                    <a:pt x="1251" y="99"/>
                  </a:lnTo>
                  <a:lnTo>
                    <a:pt x="1063" y="4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g2b641fe306a_1_648"/>
            <p:cNvSpPr/>
            <p:nvPr/>
          </p:nvSpPr>
          <p:spPr>
            <a:xfrm>
              <a:off x="3851750" y="2019225"/>
              <a:ext cx="59400" cy="812996"/>
            </a:xfrm>
            <a:custGeom>
              <a:avLst/>
              <a:gdLst/>
              <a:ahLst/>
              <a:cxnLst/>
              <a:rect l="l" t="t" r="r" b="b"/>
              <a:pathLst>
                <a:path w="2376" h="31631" extrusionOk="0">
                  <a:moveTo>
                    <a:pt x="1322" y="0"/>
                  </a:moveTo>
                  <a:lnTo>
                    <a:pt x="1215" y="9"/>
                  </a:lnTo>
                  <a:lnTo>
                    <a:pt x="1000" y="99"/>
                  </a:lnTo>
                  <a:lnTo>
                    <a:pt x="679" y="349"/>
                  </a:lnTo>
                  <a:lnTo>
                    <a:pt x="518" y="545"/>
                  </a:lnTo>
                  <a:lnTo>
                    <a:pt x="465" y="625"/>
                  </a:lnTo>
                  <a:lnTo>
                    <a:pt x="411" y="822"/>
                  </a:lnTo>
                  <a:lnTo>
                    <a:pt x="384" y="1152"/>
                  </a:lnTo>
                  <a:lnTo>
                    <a:pt x="375" y="1367"/>
                  </a:lnTo>
                  <a:lnTo>
                    <a:pt x="241" y="8502"/>
                  </a:lnTo>
                  <a:lnTo>
                    <a:pt x="98" y="15637"/>
                  </a:lnTo>
                  <a:lnTo>
                    <a:pt x="27" y="15637"/>
                  </a:lnTo>
                  <a:lnTo>
                    <a:pt x="36" y="17307"/>
                  </a:lnTo>
                  <a:lnTo>
                    <a:pt x="27" y="18985"/>
                  </a:lnTo>
                  <a:lnTo>
                    <a:pt x="9" y="24656"/>
                  </a:lnTo>
                  <a:lnTo>
                    <a:pt x="0" y="30326"/>
                  </a:lnTo>
                  <a:lnTo>
                    <a:pt x="9" y="30478"/>
                  </a:lnTo>
                  <a:lnTo>
                    <a:pt x="54" y="30764"/>
                  </a:lnTo>
                  <a:lnTo>
                    <a:pt x="134" y="31005"/>
                  </a:lnTo>
                  <a:lnTo>
                    <a:pt x="250" y="31211"/>
                  </a:lnTo>
                  <a:lnTo>
                    <a:pt x="393" y="31380"/>
                  </a:lnTo>
                  <a:lnTo>
                    <a:pt x="572" y="31505"/>
                  </a:lnTo>
                  <a:lnTo>
                    <a:pt x="768" y="31586"/>
                  </a:lnTo>
                  <a:lnTo>
                    <a:pt x="991" y="31630"/>
                  </a:lnTo>
                  <a:lnTo>
                    <a:pt x="1108" y="31621"/>
                  </a:lnTo>
                  <a:lnTo>
                    <a:pt x="1224" y="31612"/>
                  </a:lnTo>
                  <a:lnTo>
                    <a:pt x="1429" y="31559"/>
                  </a:lnTo>
                  <a:lnTo>
                    <a:pt x="1608" y="31469"/>
                  </a:lnTo>
                  <a:lnTo>
                    <a:pt x="1768" y="31336"/>
                  </a:lnTo>
                  <a:lnTo>
                    <a:pt x="1956" y="31068"/>
                  </a:lnTo>
                  <a:lnTo>
                    <a:pt x="2108" y="30594"/>
                  </a:lnTo>
                  <a:lnTo>
                    <a:pt x="2126" y="30300"/>
                  </a:lnTo>
                  <a:lnTo>
                    <a:pt x="2143" y="29014"/>
                  </a:lnTo>
                  <a:lnTo>
                    <a:pt x="2126" y="27728"/>
                  </a:lnTo>
                  <a:lnTo>
                    <a:pt x="2063" y="25335"/>
                  </a:lnTo>
                  <a:lnTo>
                    <a:pt x="1983" y="21727"/>
                  </a:lnTo>
                  <a:lnTo>
                    <a:pt x="2001" y="19325"/>
                  </a:lnTo>
                  <a:lnTo>
                    <a:pt x="2045" y="18119"/>
                  </a:lnTo>
                  <a:lnTo>
                    <a:pt x="2152" y="16039"/>
                  </a:lnTo>
                  <a:lnTo>
                    <a:pt x="2259" y="11868"/>
                  </a:lnTo>
                  <a:lnTo>
                    <a:pt x="2331" y="5608"/>
                  </a:lnTo>
                  <a:lnTo>
                    <a:pt x="2376" y="1429"/>
                  </a:lnTo>
                  <a:lnTo>
                    <a:pt x="2376" y="1197"/>
                  </a:lnTo>
                  <a:lnTo>
                    <a:pt x="2340" y="840"/>
                  </a:lnTo>
                  <a:lnTo>
                    <a:pt x="2268" y="625"/>
                  </a:lnTo>
                  <a:lnTo>
                    <a:pt x="2215" y="545"/>
                  </a:lnTo>
                  <a:lnTo>
                    <a:pt x="2126" y="447"/>
                  </a:lnTo>
                  <a:lnTo>
                    <a:pt x="1920" y="259"/>
                  </a:lnTo>
                  <a:lnTo>
                    <a:pt x="1688" y="108"/>
                  </a:lnTo>
                  <a:lnTo>
                    <a:pt x="1438" y="9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g2b641fe306a_1_648"/>
            <p:cNvSpPr/>
            <p:nvPr/>
          </p:nvSpPr>
          <p:spPr>
            <a:xfrm>
              <a:off x="2516350" y="1841725"/>
              <a:ext cx="774700" cy="289350"/>
            </a:xfrm>
            <a:custGeom>
              <a:avLst/>
              <a:gdLst/>
              <a:ahLst/>
              <a:cxnLst/>
              <a:rect l="l" t="t" r="r" b="b"/>
              <a:pathLst>
                <a:path w="30988" h="11574" extrusionOk="0">
                  <a:moveTo>
                    <a:pt x="29559" y="0"/>
                  </a:moveTo>
                  <a:lnTo>
                    <a:pt x="29211" y="27"/>
                  </a:lnTo>
                  <a:lnTo>
                    <a:pt x="29032" y="54"/>
                  </a:lnTo>
                  <a:lnTo>
                    <a:pt x="28059" y="259"/>
                  </a:lnTo>
                  <a:lnTo>
                    <a:pt x="26121" y="723"/>
                  </a:lnTo>
                  <a:lnTo>
                    <a:pt x="25157" y="964"/>
                  </a:lnTo>
                  <a:lnTo>
                    <a:pt x="22576" y="1607"/>
                  </a:lnTo>
                  <a:lnTo>
                    <a:pt x="18718" y="2563"/>
                  </a:lnTo>
                  <a:lnTo>
                    <a:pt x="16155" y="3251"/>
                  </a:lnTo>
                  <a:lnTo>
                    <a:pt x="14887" y="3635"/>
                  </a:lnTo>
                  <a:lnTo>
                    <a:pt x="13959" y="3929"/>
                  </a:lnTo>
                  <a:lnTo>
                    <a:pt x="12128" y="4572"/>
                  </a:lnTo>
                  <a:lnTo>
                    <a:pt x="10315" y="5269"/>
                  </a:lnTo>
                  <a:lnTo>
                    <a:pt x="8529" y="6019"/>
                  </a:lnTo>
                  <a:lnTo>
                    <a:pt x="5877" y="7224"/>
                  </a:lnTo>
                  <a:lnTo>
                    <a:pt x="2403" y="8957"/>
                  </a:lnTo>
                  <a:lnTo>
                    <a:pt x="689" y="9868"/>
                  </a:lnTo>
                  <a:lnTo>
                    <a:pt x="528" y="9948"/>
                  </a:lnTo>
                  <a:lnTo>
                    <a:pt x="296" y="10109"/>
                  </a:lnTo>
                  <a:lnTo>
                    <a:pt x="180" y="10234"/>
                  </a:lnTo>
                  <a:lnTo>
                    <a:pt x="144" y="10305"/>
                  </a:lnTo>
                  <a:lnTo>
                    <a:pt x="64" y="10502"/>
                  </a:lnTo>
                  <a:lnTo>
                    <a:pt x="1" y="10841"/>
                  </a:lnTo>
                  <a:lnTo>
                    <a:pt x="19" y="11055"/>
                  </a:lnTo>
                  <a:lnTo>
                    <a:pt x="46" y="11154"/>
                  </a:lnTo>
                  <a:lnTo>
                    <a:pt x="81" y="11234"/>
                  </a:lnTo>
                  <a:lnTo>
                    <a:pt x="206" y="11359"/>
                  </a:lnTo>
                  <a:lnTo>
                    <a:pt x="447" y="11502"/>
                  </a:lnTo>
                  <a:lnTo>
                    <a:pt x="564" y="11573"/>
                  </a:lnTo>
                  <a:lnTo>
                    <a:pt x="912" y="11555"/>
                  </a:lnTo>
                  <a:lnTo>
                    <a:pt x="1082" y="11511"/>
                  </a:lnTo>
                  <a:lnTo>
                    <a:pt x="1841" y="11207"/>
                  </a:lnTo>
                  <a:lnTo>
                    <a:pt x="2591" y="10886"/>
                  </a:lnTo>
                  <a:lnTo>
                    <a:pt x="5814" y="9510"/>
                  </a:lnTo>
                  <a:lnTo>
                    <a:pt x="10654" y="7439"/>
                  </a:lnTo>
                  <a:lnTo>
                    <a:pt x="13896" y="6099"/>
                  </a:lnTo>
                  <a:lnTo>
                    <a:pt x="15530" y="5456"/>
                  </a:lnTo>
                  <a:lnTo>
                    <a:pt x="16361" y="5135"/>
                  </a:lnTo>
                  <a:lnTo>
                    <a:pt x="18031" y="4563"/>
                  </a:lnTo>
                  <a:lnTo>
                    <a:pt x="20576" y="3813"/>
                  </a:lnTo>
                  <a:lnTo>
                    <a:pt x="25737" y="2536"/>
                  </a:lnTo>
                  <a:lnTo>
                    <a:pt x="29184" y="1688"/>
                  </a:lnTo>
                  <a:lnTo>
                    <a:pt x="29541" y="1590"/>
                  </a:lnTo>
                  <a:lnTo>
                    <a:pt x="30238" y="1331"/>
                  </a:lnTo>
                  <a:lnTo>
                    <a:pt x="30568" y="1161"/>
                  </a:lnTo>
                  <a:lnTo>
                    <a:pt x="30649" y="1107"/>
                  </a:lnTo>
                  <a:lnTo>
                    <a:pt x="30792" y="964"/>
                  </a:lnTo>
                  <a:lnTo>
                    <a:pt x="30908" y="786"/>
                  </a:lnTo>
                  <a:lnTo>
                    <a:pt x="30979" y="598"/>
                  </a:lnTo>
                  <a:lnTo>
                    <a:pt x="30988" y="509"/>
                  </a:lnTo>
                  <a:lnTo>
                    <a:pt x="30979" y="455"/>
                  </a:lnTo>
                  <a:lnTo>
                    <a:pt x="30881" y="322"/>
                  </a:lnTo>
                  <a:lnTo>
                    <a:pt x="30711" y="196"/>
                  </a:lnTo>
                  <a:lnTo>
                    <a:pt x="30524" y="107"/>
                  </a:lnTo>
                  <a:lnTo>
                    <a:pt x="30443" y="89"/>
                  </a:lnTo>
                  <a:lnTo>
                    <a:pt x="30095" y="36"/>
                  </a:lnTo>
                  <a:lnTo>
                    <a:pt x="295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g2b641fe306a_1_648"/>
            <p:cNvSpPr/>
            <p:nvPr/>
          </p:nvSpPr>
          <p:spPr>
            <a:xfrm>
              <a:off x="4999238" y="2943563"/>
              <a:ext cx="54275" cy="759275"/>
            </a:xfrm>
            <a:custGeom>
              <a:avLst/>
              <a:gdLst/>
              <a:ahLst/>
              <a:cxnLst/>
              <a:rect l="l" t="t" r="r" b="b"/>
              <a:pathLst>
                <a:path w="2171" h="30371" extrusionOk="0">
                  <a:moveTo>
                    <a:pt x="1322" y="0"/>
                  </a:moveTo>
                  <a:lnTo>
                    <a:pt x="1126" y="9"/>
                  </a:lnTo>
                  <a:lnTo>
                    <a:pt x="1018" y="27"/>
                  </a:lnTo>
                  <a:lnTo>
                    <a:pt x="831" y="89"/>
                  </a:lnTo>
                  <a:lnTo>
                    <a:pt x="590" y="295"/>
                  </a:lnTo>
                  <a:lnTo>
                    <a:pt x="465" y="589"/>
                  </a:lnTo>
                  <a:lnTo>
                    <a:pt x="438" y="938"/>
                  </a:lnTo>
                  <a:lnTo>
                    <a:pt x="456" y="1116"/>
                  </a:lnTo>
                  <a:lnTo>
                    <a:pt x="536" y="1679"/>
                  </a:lnTo>
                  <a:lnTo>
                    <a:pt x="572" y="2242"/>
                  </a:lnTo>
                  <a:lnTo>
                    <a:pt x="429" y="6626"/>
                  </a:lnTo>
                  <a:lnTo>
                    <a:pt x="313" y="11011"/>
                  </a:lnTo>
                  <a:lnTo>
                    <a:pt x="259" y="15502"/>
                  </a:lnTo>
                  <a:lnTo>
                    <a:pt x="215" y="19994"/>
                  </a:lnTo>
                  <a:lnTo>
                    <a:pt x="125" y="23486"/>
                  </a:lnTo>
                  <a:lnTo>
                    <a:pt x="0" y="26977"/>
                  </a:lnTo>
                  <a:lnTo>
                    <a:pt x="18" y="26977"/>
                  </a:lnTo>
                  <a:lnTo>
                    <a:pt x="18" y="27656"/>
                  </a:lnTo>
                  <a:lnTo>
                    <a:pt x="9" y="29013"/>
                  </a:lnTo>
                  <a:lnTo>
                    <a:pt x="45" y="29683"/>
                  </a:lnTo>
                  <a:lnTo>
                    <a:pt x="63" y="29790"/>
                  </a:lnTo>
                  <a:lnTo>
                    <a:pt x="161" y="30005"/>
                  </a:lnTo>
                  <a:lnTo>
                    <a:pt x="322" y="30210"/>
                  </a:lnTo>
                  <a:lnTo>
                    <a:pt x="501" y="30344"/>
                  </a:lnTo>
                  <a:lnTo>
                    <a:pt x="581" y="30362"/>
                  </a:lnTo>
                  <a:lnTo>
                    <a:pt x="670" y="30371"/>
                  </a:lnTo>
                  <a:lnTo>
                    <a:pt x="867" y="30290"/>
                  </a:lnTo>
                  <a:lnTo>
                    <a:pt x="1170" y="30076"/>
                  </a:lnTo>
                  <a:lnTo>
                    <a:pt x="1349" y="29915"/>
                  </a:lnTo>
                  <a:lnTo>
                    <a:pt x="1420" y="29835"/>
                  </a:lnTo>
                  <a:lnTo>
                    <a:pt x="1474" y="29576"/>
                  </a:lnTo>
                  <a:lnTo>
                    <a:pt x="1483" y="29451"/>
                  </a:lnTo>
                  <a:lnTo>
                    <a:pt x="1670" y="27192"/>
                  </a:lnTo>
                  <a:lnTo>
                    <a:pt x="1956" y="23807"/>
                  </a:lnTo>
                  <a:lnTo>
                    <a:pt x="2090" y="21548"/>
                  </a:lnTo>
                  <a:lnTo>
                    <a:pt x="2126" y="20423"/>
                  </a:lnTo>
                  <a:lnTo>
                    <a:pt x="2162" y="18717"/>
                  </a:lnTo>
                  <a:lnTo>
                    <a:pt x="2170" y="15315"/>
                  </a:lnTo>
                  <a:lnTo>
                    <a:pt x="2135" y="10207"/>
                  </a:lnTo>
                  <a:lnTo>
                    <a:pt x="2126" y="6796"/>
                  </a:lnTo>
                  <a:lnTo>
                    <a:pt x="2144" y="4590"/>
                  </a:lnTo>
                  <a:lnTo>
                    <a:pt x="2170" y="2375"/>
                  </a:lnTo>
                  <a:lnTo>
                    <a:pt x="2170" y="1974"/>
                  </a:lnTo>
                  <a:lnTo>
                    <a:pt x="2144" y="1152"/>
                  </a:lnTo>
                  <a:lnTo>
                    <a:pt x="2072" y="759"/>
                  </a:lnTo>
                  <a:lnTo>
                    <a:pt x="2019" y="581"/>
                  </a:lnTo>
                  <a:lnTo>
                    <a:pt x="1840" y="277"/>
                  </a:lnTo>
                  <a:lnTo>
                    <a:pt x="1572" y="63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g2b641fe306a_1_648"/>
            <p:cNvSpPr/>
            <p:nvPr/>
          </p:nvSpPr>
          <p:spPr>
            <a:xfrm>
              <a:off x="4550400" y="1878125"/>
              <a:ext cx="755950" cy="252950"/>
            </a:xfrm>
            <a:custGeom>
              <a:avLst/>
              <a:gdLst/>
              <a:ahLst/>
              <a:cxnLst/>
              <a:rect l="l" t="t" r="r" b="b"/>
              <a:pathLst>
                <a:path w="30238" h="10118" extrusionOk="0">
                  <a:moveTo>
                    <a:pt x="688" y="0"/>
                  </a:moveTo>
                  <a:lnTo>
                    <a:pt x="483" y="54"/>
                  </a:lnTo>
                  <a:lnTo>
                    <a:pt x="277" y="179"/>
                  </a:lnTo>
                  <a:lnTo>
                    <a:pt x="107" y="331"/>
                  </a:lnTo>
                  <a:lnTo>
                    <a:pt x="45" y="411"/>
                  </a:lnTo>
                  <a:lnTo>
                    <a:pt x="18" y="483"/>
                  </a:lnTo>
                  <a:lnTo>
                    <a:pt x="0" y="679"/>
                  </a:lnTo>
                  <a:lnTo>
                    <a:pt x="63" y="1000"/>
                  </a:lnTo>
                  <a:lnTo>
                    <a:pt x="161" y="1179"/>
                  </a:lnTo>
                  <a:lnTo>
                    <a:pt x="215" y="1251"/>
                  </a:lnTo>
                  <a:lnTo>
                    <a:pt x="358" y="1367"/>
                  </a:lnTo>
                  <a:lnTo>
                    <a:pt x="634" y="1501"/>
                  </a:lnTo>
                  <a:lnTo>
                    <a:pt x="813" y="1563"/>
                  </a:lnTo>
                  <a:lnTo>
                    <a:pt x="4314" y="2661"/>
                  </a:lnTo>
                  <a:lnTo>
                    <a:pt x="7832" y="3724"/>
                  </a:lnTo>
                  <a:lnTo>
                    <a:pt x="16539" y="6287"/>
                  </a:lnTo>
                  <a:lnTo>
                    <a:pt x="25254" y="8841"/>
                  </a:lnTo>
                  <a:lnTo>
                    <a:pt x="27299" y="9448"/>
                  </a:lnTo>
                  <a:lnTo>
                    <a:pt x="29487" y="10118"/>
                  </a:lnTo>
                  <a:lnTo>
                    <a:pt x="29701" y="9993"/>
                  </a:lnTo>
                  <a:lnTo>
                    <a:pt x="30050" y="9788"/>
                  </a:lnTo>
                  <a:lnTo>
                    <a:pt x="30210" y="9636"/>
                  </a:lnTo>
                  <a:lnTo>
                    <a:pt x="30237" y="9555"/>
                  </a:lnTo>
                  <a:lnTo>
                    <a:pt x="30237" y="9448"/>
                  </a:lnTo>
                  <a:lnTo>
                    <a:pt x="30157" y="9198"/>
                  </a:lnTo>
                  <a:lnTo>
                    <a:pt x="30005" y="8957"/>
                  </a:lnTo>
                  <a:lnTo>
                    <a:pt x="29809" y="8761"/>
                  </a:lnTo>
                  <a:lnTo>
                    <a:pt x="29710" y="8698"/>
                  </a:lnTo>
                  <a:lnTo>
                    <a:pt x="28942" y="8323"/>
                  </a:lnTo>
                  <a:lnTo>
                    <a:pt x="27773" y="7796"/>
                  </a:lnTo>
                  <a:lnTo>
                    <a:pt x="26978" y="7501"/>
                  </a:lnTo>
                  <a:lnTo>
                    <a:pt x="26567" y="7376"/>
                  </a:lnTo>
                  <a:lnTo>
                    <a:pt x="22959" y="6394"/>
                  </a:lnTo>
                  <a:lnTo>
                    <a:pt x="15735" y="4465"/>
                  </a:lnTo>
                  <a:lnTo>
                    <a:pt x="12136" y="3456"/>
                  </a:lnTo>
                  <a:lnTo>
                    <a:pt x="11038" y="3144"/>
                  </a:lnTo>
                  <a:lnTo>
                    <a:pt x="8850" y="2447"/>
                  </a:lnTo>
                  <a:lnTo>
                    <a:pt x="5582" y="1367"/>
                  </a:lnTo>
                  <a:lnTo>
                    <a:pt x="3394" y="661"/>
                  </a:lnTo>
                  <a:lnTo>
                    <a:pt x="2751" y="465"/>
                  </a:lnTo>
                  <a:lnTo>
                    <a:pt x="1438" y="134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g2b641fe306a_1_648"/>
            <p:cNvSpPr/>
            <p:nvPr/>
          </p:nvSpPr>
          <p:spPr>
            <a:xfrm>
              <a:off x="2419688" y="2413363"/>
              <a:ext cx="383550" cy="420625"/>
            </a:xfrm>
            <a:custGeom>
              <a:avLst/>
              <a:gdLst/>
              <a:ahLst/>
              <a:cxnLst/>
              <a:rect l="l" t="t" r="r" b="b"/>
              <a:pathLst>
                <a:path w="15342" h="16825" extrusionOk="0">
                  <a:moveTo>
                    <a:pt x="14538" y="0"/>
                  </a:moveTo>
                  <a:lnTo>
                    <a:pt x="14306" y="36"/>
                  </a:lnTo>
                  <a:lnTo>
                    <a:pt x="14208" y="72"/>
                  </a:lnTo>
                  <a:lnTo>
                    <a:pt x="13958" y="197"/>
                  </a:lnTo>
                  <a:lnTo>
                    <a:pt x="13520" y="563"/>
                  </a:lnTo>
                  <a:lnTo>
                    <a:pt x="13324" y="768"/>
                  </a:lnTo>
                  <a:lnTo>
                    <a:pt x="13056" y="1072"/>
                  </a:lnTo>
                  <a:lnTo>
                    <a:pt x="12565" y="1733"/>
                  </a:lnTo>
                  <a:lnTo>
                    <a:pt x="12297" y="2045"/>
                  </a:lnTo>
                  <a:lnTo>
                    <a:pt x="6778" y="8198"/>
                  </a:lnTo>
                  <a:lnTo>
                    <a:pt x="1250" y="14360"/>
                  </a:lnTo>
                  <a:lnTo>
                    <a:pt x="956" y="14672"/>
                  </a:lnTo>
                  <a:lnTo>
                    <a:pt x="384" y="15315"/>
                  </a:lnTo>
                  <a:lnTo>
                    <a:pt x="143" y="15654"/>
                  </a:lnTo>
                  <a:lnTo>
                    <a:pt x="81" y="15762"/>
                  </a:lnTo>
                  <a:lnTo>
                    <a:pt x="9" y="15976"/>
                  </a:lnTo>
                  <a:lnTo>
                    <a:pt x="0" y="16181"/>
                  </a:lnTo>
                  <a:lnTo>
                    <a:pt x="54" y="16369"/>
                  </a:lnTo>
                  <a:lnTo>
                    <a:pt x="161" y="16538"/>
                  </a:lnTo>
                  <a:lnTo>
                    <a:pt x="322" y="16672"/>
                  </a:lnTo>
                  <a:lnTo>
                    <a:pt x="545" y="16762"/>
                  </a:lnTo>
                  <a:lnTo>
                    <a:pt x="804" y="16815"/>
                  </a:lnTo>
                  <a:lnTo>
                    <a:pt x="956" y="16824"/>
                  </a:lnTo>
                  <a:lnTo>
                    <a:pt x="1188" y="16690"/>
                  </a:lnTo>
                  <a:lnTo>
                    <a:pt x="1768" y="16369"/>
                  </a:lnTo>
                  <a:lnTo>
                    <a:pt x="2054" y="16137"/>
                  </a:lnTo>
                  <a:lnTo>
                    <a:pt x="3099" y="15190"/>
                  </a:lnTo>
                  <a:lnTo>
                    <a:pt x="5153" y="13270"/>
                  </a:lnTo>
                  <a:lnTo>
                    <a:pt x="6144" y="12279"/>
                  </a:lnTo>
                  <a:lnTo>
                    <a:pt x="7314" y="11073"/>
                  </a:lnTo>
                  <a:lnTo>
                    <a:pt x="9609" y="8627"/>
                  </a:lnTo>
                  <a:lnTo>
                    <a:pt x="11261" y="6733"/>
                  </a:lnTo>
                  <a:lnTo>
                    <a:pt x="12324" y="5448"/>
                  </a:lnTo>
                  <a:lnTo>
                    <a:pt x="13359" y="4126"/>
                  </a:lnTo>
                  <a:lnTo>
                    <a:pt x="14342" y="2769"/>
                  </a:lnTo>
                  <a:lnTo>
                    <a:pt x="14815" y="2072"/>
                  </a:lnTo>
                  <a:lnTo>
                    <a:pt x="14985" y="1822"/>
                  </a:lnTo>
                  <a:lnTo>
                    <a:pt x="15199" y="1420"/>
                  </a:lnTo>
                  <a:lnTo>
                    <a:pt x="15306" y="1143"/>
                  </a:lnTo>
                  <a:lnTo>
                    <a:pt x="15333" y="1000"/>
                  </a:lnTo>
                  <a:lnTo>
                    <a:pt x="15342" y="893"/>
                  </a:lnTo>
                  <a:lnTo>
                    <a:pt x="15324" y="652"/>
                  </a:lnTo>
                  <a:lnTo>
                    <a:pt x="15244" y="411"/>
                  </a:lnTo>
                  <a:lnTo>
                    <a:pt x="15128" y="206"/>
                  </a:lnTo>
                  <a:lnTo>
                    <a:pt x="15056" y="134"/>
                  </a:lnTo>
                  <a:lnTo>
                    <a:pt x="14985" y="81"/>
                  </a:lnTo>
                  <a:lnTo>
                    <a:pt x="14779" y="18"/>
                  </a:lnTo>
                  <a:lnTo>
                    <a:pt x="145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g2b641fe306a_1_648"/>
            <p:cNvSpPr/>
            <p:nvPr/>
          </p:nvSpPr>
          <p:spPr>
            <a:xfrm>
              <a:off x="2703850" y="2914600"/>
              <a:ext cx="68576" cy="838932"/>
            </a:xfrm>
            <a:custGeom>
              <a:avLst/>
              <a:gdLst/>
              <a:ahLst/>
              <a:cxnLst/>
              <a:rect l="l" t="t" r="r" b="b"/>
              <a:pathLst>
                <a:path w="2761" h="31622" extrusionOk="0">
                  <a:moveTo>
                    <a:pt x="653" y="0"/>
                  </a:moveTo>
                  <a:lnTo>
                    <a:pt x="447" y="54"/>
                  </a:lnTo>
                  <a:lnTo>
                    <a:pt x="287" y="143"/>
                  </a:lnTo>
                  <a:lnTo>
                    <a:pt x="171" y="277"/>
                  </a:lnTo>
                  <a:lnTo>
                    <a:pt x="55" y="509"/>
                  </a:lnTo>
                  <a:lnTo>
                    <a:pt x="1" y="911"/>
                  </a:lnTo>
                  <a:lnTo>
                    <a:pt x="10" y="1126"/>
                  </a:lnTo>
                  <a:lnTo>
                    <a:pt x="153" y="4698"/>
                  </a:lnTo>
                  <a:lnTo>
                    <a:pt x="314" y="8278"/>
                  </a:lnTo>
                  <a:lnTo>
                    <a:pt x="456" y="10877"/>
                  </a:lnTo>
                  <a:lnTo>
                    <a:pt x="599" y="13476"/>
                  </a:lnTo>
                  <a:lnTo>
                    <a:pt x="787" y="17575"/>
                  </a:lnTo>
                  <a:lnTo>
                    <a:pt x="1010" y="21664"/>
                  </a:lnTo>
                  <a:lnTo>
                    <a:pt x="1073" y="22781"/>
                  </a:lnTo>
                  <a:lnTo>
                    <a:pt x="1108" y="25031"/>
                  </a:lnTo>
                  <a:lnTo>
                    <a:pt x="1162" y="26710"/>
                  </a:lnTo>
                  <a:lnTo>
                    <a:pt x="1233" y="27826"/>
                  </a:lnTo>
                  <a:lnTo>
                    <a:pt x="1367" y="28942"/>
                  </a:lnTo>
                  <a:lnTo>
                    <a:pt x="1564" y="30050"/>
                  </a:lnTo>
                  <a:lnTo>
                    <a:pt x="1698" y="30603"/>
                  </a:lnTo>
                  <a:lnTo>
                    <a:pt x="1742" y="30934"/>
                  </a:lnTo>
                  <a:lnTo>
                    <a:pt x="1814" y="31362"/>
                  </a:lnTo>
                  <a:lnTo>
                    <a:pt x="1885" y="31487"/>
                  </a:lnTo>
                  <a:lnTo>
                    <a:pt x="2001" y="31577"/>
                  </a:lnTo>
                  <a:lnTo>
                    <a:pt x="2171" y="31621"/>
                  </a:lnTo>
                  <a:lnTo>
                    <a:pt x="2296" y="31612"/>
                  </a:lnTo>
                  <a:lnTo>
                    <a:pt x="2394" y="31595"/>
                  </a:lnTo>
                  <a:lnTo>
                    <a:pt x="2555" y="31523"/>
                  </a:lnTo>
                  <a:lnTo>
                    <a:pt x="2662" y="31407"/>
                  </a:lnTo>
                  <a:lnTo>
                    <a:pt x="2725" y="31264"/>
                  </a:lnTo>
                  <a:lnTo>
                    <a:pt x="2760" y="30827"/>
                  </a:lnTo>
                  <a:lnTo>
                    <a:pt x="2734" y="30478"/>
                  </a:lnTo>
                  <a:lnTo>
                    <a:pt x="2653" y="26844"/>
                  </a:lnTo>
                  <a:lnTo>
                    <a:pt x="2510" y="23209"/>
                  </a:lnTo>
                  <a:lnTo>
                    <a:pt x="2198" y="16735"/>
                  </a:lnTo>
                  <a:lnTo>
                    <a:pt x="1894" y="10252"/>
                  </a:lnTo>
                  <a:lnTo>
                    <a:pt x="1769" y="6662"/>
                  </a:lnTo>
                  <a:lnTo>
                    <a:pt x="1671" y="3081"/>
                  </a:lnTo>
                  <a:lnTo>
                    <a:pt x="1733" y="3072"/>
                  </a:lnTo>
                  <a:lnTo>
                    <a:pt x="1787" y="3072"/>
                  </a:lnTo>
                  <a:lnTo>
                    <a:pt x="1680" y="2081"/>
                  </a:lnTo>
                  <a:lnTo>
                    <a:pt x="1617" y="1090"/>
                  </a:lnTo>
                  <a:lnTo>
                    <a:pt x="1599" y="867"/>
                  </a:lnTo>
                  <a:lnTo>
                    <a:pt x="1528" y="483"/>
                  </a:lnTo>
                  <a:lnTo>
                    <a:pt x="1403" y="250"/>
                  </a:lnTo>
                  <a:lnTo>
                    <a:pt x="1278" y="125"/>
                  </a:lnTo>
                  <a:lnTo>
                    <a:pt x="1117" y="45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g2b641fe306a_1_648"/>
            <p:cNvSpPr/>
            <p:nvPr/>
          </p:nvSpPr>
          <p:spPr>
            <a:xfrm>
              <a:off x="3484175" y="2838588"/>
              <a:ext cx="398950" cy="427550"/>
            </a:xfrm>
            <a:custGeom>
              <a:avLst/>
              <a:gdLst/>
              <a:ahLst/>
              <a:cxnLst/>
              <a:rect l="l" t="t" r="r" b="b"/>
              <a:pathLst>
                <a:path w="15958" h="17102" extrusionOk="0">
                  <a:moveTo>
                    <a:pt x="15377" y="1"/>
                  </a:moveTo>
                  <a:lnTo>
                    <a:pt x="15226" y="27"/>
                  </a:lnTo>
                  <a:lnTo>
                    <a:pt x="15047" y="81"/>
                  </a:lnTo>
                  <a:lnTo>
                    <a:pt x="14690" y="233"/>
                  </a:lnTo>
                  <a:lnTo>
                    <a:pt x="14199" y="536"/>
                  </a:lnTo>
                  <a:lnTo>
                    <a:pt x="13904" y="769"/>
                  </a:lnTo>
                  <a:lnTo>
                    <a:pt x="13332" y="1286"/>
                  </a:lnTo>
                  <a:lnTo>
                    <a:pt x="12252" y="2376"/>
                  </a:lnTo>
                  <a:lnTo>
                    <a:pt x="11689" y="2885"/>
                  </a:lnTo>
                  <a:lnTo>
                    <a:pt x="10493" y="3930"/>
                  </a:lnTo>
                  <a:lnTo>
                    <a:pt x="8162" y="6055"/>
                  </a:lnTo>
                  <a:lnTo>
                    <a:pt x="5921" y="8279"/>
                  </a:lnTo>
                  <a:lnTo>
                    <a:pt x="4322" y="10020"/>
                  </a:lnTo>
                  <a:lnTo>
                    <a:pt x="3295" y="11217"/>
                  </a:lnTo>
                  <a:lnTo>
                    <a:pt x="2804" y="11833"/>
                  </a:lnTo>
                  <a:lnTo>
                    <a:pt x="2465" y="12270"/>
                  </a:lnTo>
                  <a:lnTo>
                    <a:pt x="1813" y="13163"/>
                  </a:lnTo>
                  <a:lnTo>
                    <a:pt x="893" y="14547"/>
                  </a:lnTo>
                  <a:lnTo>
                    <a:pt x="277" y="15467"/>
                  </a:lnTo>
                  <a:lnTo>
                    <a:pt x="170" y="15646"/>
                  </a:lnTo>
                  <a:lnTo>
                    <a:pt x="27" y="16012"/>
                  </a:lnTo>
                  <a:lnTo>
                    <a:pt x="0" y="16289"/>
                  </a:lnTo>
                  <a:lnTo>
                    <a:pt x="36" y="16467"/>
                  </a:lnTo>
                  <a:lnTo>
                    <a:pt x="116" y="16646"/>
                  </a:lnTo>
                  <a:lnTo>
                    <a:pt x="250" y="16807"/>
                  </a:lnTo>
                  <a:lnTo>
                    <a:pt x="339" y="16887"/>
                  </a:lnTo>
                  <a:lnTo>
                    <a:pt x="438" y="16959"/>
                  </a:lnTo>
                  <a:lnTo>
                    <a:pt x="634" y="17057"/>
                  </a:lnTo>
                  <a:lnTo>
                    <a:pt x="822" y="17101"/>
                  </a:lnTo>
                  <a:lnTo>
                    <a:pt x="1009" y="17101"/>
                  </a:lnTo>
                  <a:lnTo>
                    <a:pt x="1286" y="17021"/>
                  </a:lnTo>
                  <a:lnTo>
                    <a:pt x="1634" y="16789"/>
                  </a:lnTo>
                  <a:lnTo>
                    <a:pt x="1786" y="16628"/>
                  </a:lnTo>
                  <a:lnTo>
                    <a:pt x="2125" y="16262"/>
                  </a:lnTo>
                  <a:lnTo>
                    <a:pt x="2438" y="15878"/>
                  </a:lnTo>
                  <a:lnTo>
                    <a:pt x="4233" y="13744"/>
                  </a:lnTo>
                  <a:lnTo>
                    <a:pt x="6921" y="10556"/>
                  </a:lnTo>
                  <a:lnTo>
                    <a:pt x="8742" y="8448"/>
                  </a:lnTo>
                  <a:lnTo>
                    <a:pt x="9671" y="7412"/>
                  </a:lnTo>
                  <a:lnTo>
                    <a:pt x="10341" y="6689"/>
                  </a:lnTo>
                  <a:lnTo>
                    <a:pt x="11725" y="5278"/>
                  </a:lnTo>
                  <a:lnTo>
                    <a:pt x="13868" y="3215"/>
                  </a:lnTo>
                  <a:lnTo>
                    <a:pt x="15279" y="1822"/>
                  </a:lnTo>
                  <a:lnTo>
                    <a:pt x="15494" y="1581"/>
                  </a:lnTo>
                  <a:lnTo>
                    <a:pt x="15833" y="1081"/>
                  </a:lnTo>
                  <a:lnTo>
                    <a:pt x="15958" y="894"/>
                  </a:lnTo>
                  <a:lnTo>
                    <a:pt x="15940" y="644"/>
                  </a:lnTo>
                  <a:lnTo>
                    <a:pt x="15824" y="277"/>
                  </a:lnTo>
                  <a:lnTo>
                    <a:pt x="15636" y="63"/>
                  </a:lnTo>
                  <a:lnTo>
                    <a:pt x="153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g2b641fe306a_1_648"/>
            <p:cNvSpPr/>
            <p:nvPr/>
          </p:nvSpPr>
          <p:spPr>
            <a:xfrm>
              <a:off x="4970550" y="2395500"/>
              <a:ext cx="398964" cy="448072"/>
            </a:xfrm>
            <a:custGeom>
              <a:avLst/>
              <a:gdLst/>
              <a:ahLst/>
              <a:cxnLst/>
              <a:rect l="l" t="t" r="r" b="b"/>
              <a:pathLst>
                <a:path w="15361" h="17102" extrusionOk="0">
                  <a:moveTo>
                    <a:pt x="1036" y="1"/>
                  </a:moveTo>
                  <a:lnTo>
                    <a:pt x="554" y="19"/>
                  </a:lnTo>
                  <a:lnTo>
                    <a:pt x="286" y="99"/>
                  </a:lnTo>
                  <a:lnTo>
                    <a:pt x="197" y="180"/>
                  </a:lnTo>
                  <a:lnTo>
                    <a:pt x="117" y="278"/>
                  </a:lnTo>
                  <a:lnTo>
                    <a:pt x="27" y="546"/>
                  </a:lnTo>
                  <a:lnTo>
                    <a:pt x="0" y="867"/>
                  </a:lnTo>
                  <a:lnTo>
                    <a:pt x="27" y="1189"/>
                  </a:lnTo>
                  <a:lnTo>
                    <a:pt x="63" y="1323"/>
                  </a:lnTo>
                  <a:lnTo>
                    <a:pt x="125" y="1466"/>
                  </a:lnTo>
                  <a:lnTo>
                    <a:pt x="286" y="1724"/>
                  </a:lnTo>
                  <a:lnTo>
                    <a:pt x="617" y="2100"/>
                  </a:lnTo>
                  <a:lnTo>
                    <a:pt x="849" y="2314"/>
                  </a:lnTo>
                  <a:lnTo>
                    <a:pt x="1733" y="3135"/>
                  </a:lnTo>
                  <a:lnTo>
                    <a:pt x="3456" y="4814"/>
                  </a:lnTo>
                  <a:lnTo>
                    <a:pt x="5117" y="6538"/>
                  </a:lnTo>
                  <a:lnTo>
                    <a:pt x="6698" y="8350"/>
                  </a:lnTo>
                  <a:lnTo>
                    <a:pt x="7448" y="9297"/>
                  </a:lnTo>
                  <a:lnTo>
                    <a:pt x="8189" y="10235"/>
                  </a:lnTo>
                  <a:lnTo>
                    <a:pt x="9734" y="12056"/>
                  </a:lnTo>
                  <a:lnTo>
                    <a:pt x="12118" y="14726"/>
                  </a:lnTo>
                  <a:lnTo>
                    <a:pt x="13717" y="16512"/>
                  </a:lnTo>
                  <a:lnTo>
                    <a:pt x="13860" y="16664"/>
                  </a:lnTo>
                  <a:lnTo>
                    <a:pt x="14208" y="16923"/>
                  </a:lnTo>
                  <a:lnTo>
                    <a:pt x="14396" y="17021"/>
                  </a:lnTo>
                  <a:lnTo>
                    <a:pt x="14485" y="17057"/>
                  </a:lnTo>
                  <a:lnTo>
                    <a:pt x="14663" y="17102"/>
                  </a:lnTo>
                  <a:lnTo>
                    <a:pt x="14833" y="17093"/>
                  </a:lnTo>
                  <a:lnTo>
                    <a:pt x="14985" y="17039"/>
                  </a:lnTo>
                  <a:lnTo>
                    <a:pt x="15119" y="16932"/>
                  </a:lnTo>
                  <a:lnTo>
                    <a:pt x="15226" y="16789"/>
                  </a:lnTo>
                  <a:lnTo>
                    <a:pt x="15306" y="16602"/>
                  </a:lnTo>
                  <a:lnTo>
                    <a:pt x="15351" y="16361"/>
                  </a:lnTo>
                  <a:lnTo>
                    <a:pt x="15360" y="16227"/>
                  </a:lnTo>
                  <a:lnTo>
                    <a:pt x="15092" y="15753"/>
                  </a:lnTo>
                  <a:lnTo>
                    <a:pt x="14672" y="15155"/>
                  </a:lnTo>
                  <a:lnTo>
                    <a:pt x="13092" y="13199"/>
                  </a:lnTo>
                  <a:lnTo>
                    <a:pt x="10690" y="10288"/>
                  </a:lnTo>
                  <a:lnTo>
                    <a:pt x="9145" y="8306"/>
                  </a:lnTo>
                  <a:lnTo>
                    <a:pt x="8413" y="7288"/>
                  </a:lnTo>
                  <a:lnTo>
                    <a:pt x="8055" y="6788"/>
                  </a:lnTo>
                  <a:lnTo>
                    <a:pt x="7296" y="5832"/>
                  </a:lnTo>
                  <a:lnTo>
                    <a:pt x="6091" y="4475"/>
                  </a:lnTo>
                  <a:lnTo>
                    <a:pt x="3510" y="1930"/>
                  </a:lnTo>
                  <a:lnTo>
                    <a:pt x="1760" y="269"/>
                  </a:lnTo>
                  <a:lnTo>
                    <a:pt x="1670" y="171"/>
                  </a:lnTo>
                  <a:lnTo>
                    <a:pt x="1456" y="19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g2b641fe306a_1_648"/>
            <p:cNvSpPr/>
            <p:nvPr/>
          </p:nvSpPr>
          <p:spPr>
            <a:xfrm>
              <a:off x="3881325" y="2824350"/>
              <a:ext cx="371075" cy="402975"/>
            </a:xfrm>
            <a:custGeom>
              <a:avLst/>
              <a:gdLst/>
              <a:ahLst/>
              <a:cxnLst/>
              <a:rect l="l" t="t" r="r" b="b"/>
              <a:pathLst>
                <a:path w="14843" h="16119" extrusionOk="0">
                  <a:moveTo>
                    <a:pt x="680" y="0"/>
                  </a:moveTo>
                  <a:lnTo>
                    <a:pt x="474" y="45"/>
                  </a:lnTo>
                  <a:lnTo>
                    <a:pt x="296" y="143"/>
                  </a:lnTo>
                  <a:lnTo>
                    <a:pt x="153" y="286"/>
                  </a:lnTo>
                  <a:lnTo>
                    <a:pt x="54" y="473"/>
                  </a:lnTo>
                  <a:lnTo>
                    <a:pt x="1" y="705"/>
                  </a:lnTo>
                  <a:lnTo>
                    <a:pt x="1" y="830"/>
                  </a:lnTo>
                  <a:lnTo>
                    <a:pt x="19" y="1018"/>
                  </a:lnTo>
                  <a:lnTo>
                    <a:pt x="90" y="1402"/>
                  </a:lnTo>
                  <a:lnTo>
                    <a:pt x="215" y="1768"/>
                  </a:lnTo>
                  <a:lnTo>
                    <a:pt x="394" y="2116"/>
                  </a:lnTo>
                  <a:lnTo>
                    <a:pt x="492" y="2268"/>
                  </a:lnTo>
                  <a:lnTo>
                    <a:pt x="992" y="2938"/>
                  </a:lnTo>
                  <a:lnTo>
                    <a:pt x="2064" y="4233"/>
                  </a:lnTo>
                  <a:lnTo>
                    <a:pt x="2635" y="4840"/>
                  </a:lnTo>
                  <a:lnTo>
                    <a:pt x="7770" y="10144"/>
                  </a:lnTo>
                  <a:lnTo>
                    <a:pt x="12931" y="15422"/>
                  </a:lnTo>
                  <a:lnTo>
                    <a:pt x="13110" y="15601"/>
                  </a:lnTo>
                  <a:lnTo>
                    <a:pt x="13494" y="15913"/>
                  </a:lnTo>
                  <a:lnTo>
                    <a:pt x="13708" y="16029"/>
                  </a:lnTo>
                  <a:lnTo>
                    <a:pt x="13816" y="16074"/>
                  </a:lnTo>
                  <a:lnTo>
                    <a:pt x="14021" y="16119"/>
                  </a:lnTo>
                  <a:lnTo>
                    <a:pt x="14217" y="16101"/>
                  </a:lnTo>
                  <a:lnTo>
                    <a:pt x="14396" y="16038"/>
                  </a:lnTo>
                  <a:lnTo>
                    <a:pt x="14557" y="15922"/>
                  </a:lnTo>
                  <a:lnTo>
                    <a:pt x="14682" y="15752"/>
                  </a:lnTo>
                  <a:lnTo>
                    <a:pt x="14780" y="15547"/>
                  </a:lnTo>
                  <a:lnTo>
                    <a:pt x="14834" y="15288"/>
                  </a:lnTo>
                  <a:lnTo>
                    <a:pt x="14842" y="15136"/>
                  </a:lnTo>
                  <a:lnTo>
                    <a:pt x="14726" y="14940"/>
                  </a:lnTo>
                  <a:lnTo>
                    <a:pt x="14414" y="14395"/>
                  </a:lnTo>
                  <a:lnTo>
                    <a:pt x="14191" y="14127"/>
                  </a:lnTo>
                  <a:lnTo>
                    <a:pt x="12074" y="11886"/>
                  </a:lnTo>
                  <a:lnTo>
                    <a:pt x="7832" y="7421"/>
                  </a:lnTo>
                  <a:lnTo>
                    <a:pt x="5689" y="5197"/>
                  </a:lnTo>
                  <a:lnTo>
                    <a:pt x="4680" y="4188"/>
                  </a:lnTo>
                  <a:lnTo>
                    <a:pt x="3242" y="2616"/>
                  </a:lnTo>
                  <a:lnTo>
                    <a:pt x="2591" y="1768"/>
                  </a:lnTo>
                  <a:lnTo>
                    <a:pt x="2198" y="1179"/>
                  </a:lnTo>
                  <a:lnTo>
                    <a:pt x="2019" y="866"/>
                  </a:lnTo>
                  <a:lnTo>
                    <a:pt x="1948" y="750"/>
                  </a:lnTo>
                  <a:lnTo>
                    <a:pt x="1778" y="554"/>
                  </a:lnTo>
                  <a:lnTo>
                    <a:pt x="1474" y="286"/>
                  </a:lnTo>
                  <a:lnTo>
                    <a:pt x="1242" y="152"/>
                  </a:lnTo>
                  <a:lnTo>
                    <a:pt x="1126" y="89"/>
                  </a:lnTo>
                  <a:lnTo>
                    <a:pt x="894" y="18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g2b641fe306a_1_648"/>
            <p:cNvSpPr/>
            <p:nvPr/>
          </p:nvSpPr>
          <p:spPr>
            <a:xfrm>
              <a:off x="5004200" y="2113275"/>
              <a:ext cx="291150" cy="320850"/>
            </a:xfrm>
            <a:custGeom>
              <a:avLst/>
              <a:gdLst/>
              <a:ahLst/>
              <a:cxnLst/>
              <a:rect l="l" t="t" r="r" b="b"/>
              <a:pathLst>
                <a:path w="11646" h="12834" extrusionOk="0">
                  <a:moveTo>
                    <a:pt x="10984" y="1"/>
                  </a:moveTo>
                  <a:lnTo>
                    <a:pt x="10672" y="37"/>
                  </a:lnTo>
                  <a:lnTo>
                    <a:pt x="10368" y="117"/>
                  </a:lnTo>
                  <a:lnTo>
                    <a:pt x="10109" y="251"/>
                  </a:lnTo>
                  <a:lnTo>
                    <a:pt x="10011" y="340"/>
                  </a:lnTo>
                  <a:lnTo>
                    <a:pt x="9806" y="554"/>
                  </a:lnTo>
                  <a:lnTo>
                    <a:pt x="9440" y="1010"/>
                  </a:lnTo>
                  <a:lnTo>
                    <a:pt x="8913" y="1724"/>
                  </a:lnTo>
                  <a:lnTo>
                    <a:pt x="8538" y="2180"/>
                  </a:lnTo>
                  <a:lnTo>
                    <a:pt x="4957" y="6100"/>
                  </a:lnTo>
                  <a:lnTo>
                    <a:pt x="1376" y="10020"/>
                  </a:lnTo>
                  <a:lnTo>
                    <a:pt x="1019" y="10404"/>
                  </a:lnTo>
                  <a:lnTo>
                    <a:pt x="518" y="11002"/>
                  </a:lnTo>
                  <a:lnTo>
                    <a:pt x="224" y="11422"/>
                  </a:lnTo>
                  <a:lnTo>
                    <a:pt x="99" y="11637"/>
                  </a:lnTo>
                  <a:lnTo>
                    <a:pt x="45" y="11753"/>
                  </a:lnTo>
                  <a:lnTo>
                    <a:pt x="1" y="12038"/>
                  </a:lnTo>
                  <a:lnTo>
                    <a:pt x="36" y="12351"/>
                  </a:lnTo>
                  <a:lnTo>
                    <a:pt x="126" y="12619"/>
                  </a:lnTo>
                  <a:lnTo>
                    <a:pt x="197" y="12699"/>
                  </a:lnTo>
                  <a:lnTo>
                    <a:pt x="286" y="12771"/>
                  </a:lnTo>
                  <a:lnTo>
                    <a:pt x="536" y="12833"/>
                  </a:lnTo>
                  <a:lnTo>
                    <a:pt x="992" y="12833"/>
                  </a:lnTo>
                  <a:lnTo>
                    <a:pt x="1286" y="12806"/>
                  </a:lnTo>
                  <a:lnTo>
                    <a:pt x="1358" y="12797"/>
                  </a:lnTo>
                  <a:lnTo>
                    <a:pt x="1492" y="12726"/>
                  </a:lnTo>
                  <a:lnTo>
                    <a:pt x="1679" y="12556"/>
                  </a:lnTo>
                  <a:lnTo>
                    <a:pt x="1804" y="12440"/>
                  </a:lnTo>
                  <a:lnTo>
                    <a:pt x="2465" y="11833"/>
                  </a:lnTo>
                  <a:lnTo>
                    <a:pt x="3733" y="10565"/>
                  </a:lnTo>
                  <a:lnTo>
                    <a:pt x="4966" y="9261"/>
                  </a:lnTo>
                  <a:lnTo>
                    <a:pt x="6144" y="7922"/>
                  </a:lnTo>
                  <a:lnTo>
                    <a:pt x="7868" y="5859"/>
                  </a:lnTo>
                  <a:lnTo>
                    <a:pt x="10091" y="3046"/>
                  </a:lnTo>
                  <a:lnTo>
                    <a:pt x="11190" y="1626"/>
                  </a:lnTo>
                  <a:lnTo>
                    <a:pt x="11324" y="1430"/>
                  </a:lnTo>
                  <a:lnTo>
                    <a:pt x="11529" y="938"/>
                  </a:lnTo>
                  <a:lnTo>
                    <a:pt x="11645" y="653"/>
                  </a:lnTo>
                  <a:lnTo>
                    <a:pt x="11520" y="456"/>
                  </a:lnTo>
                  <a:lnTo>
                    <a:pt x="11324" y="144"/>
                  </a:lnTo>
                  <a:lnTo>
                    <a:pt x="11190" y="10"/>
                  </a:lnTo>
                  <a:lnTo>
                    <a:pt x="11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g2b641fe306a_1_648"/>
            <p:cNvSpPr/>
            <p:nvPr/>
          </p:nvSpPr>
          <p:spPr>
            <a:xfrm>
              <a:off x="2516350" y="2095875"/>
              <a:ext cx="286900" cy="317500"/>
            </a:xfrm>
            <a:custGeom>
              <a:avLst/>
              <a:gdLst/>
              <a:ahLst/>
              <a:cxnLst/>
              <a:rect l="l" t="t" r="r" b="b"/>
              <a:pathLst>
                <a:path w="11476" h="12700" extrusionOk="0">
                  <a:moveTo>
                    <a:pt x="724" y="1"/>
                  </a:moveTo>
                  <a:lnTo>
                    <a:pt x="536" y="55"/>
                  </a:lnTo>
                  <a:lnTo>
                    <a:pt x="358" y="153"/>
                  </a:lnTo>
                  <a:lnTo>
                    <a:pt x="269" y="233"/>
                  </a:lnTo>
                  <a:lnTo>
                    <a:pt x="179" y="314"/>
                  </a:lnTo>
                  <a:lnTo>
                    <a:pt x="63" y="492"/>
                  </a:lnTo>
                  <a:lnTo>
                    <a:pt x="10" y="671"/>
                  </a:lnTo>
                  <a:lnTo>
                    <a:pt x="1" y="849"/>
                  </a:lnTo>
                  <a:lnTo>
                    <a:pt x="72" y="1108"/>
                  </a:lnTo>
                  <a:lnTo>
                    <a:pt x="277" y="1457"/>
                  </a:lnTo>
                  <a:lnTo>
                    <a:pt x="402" y="1626"/>
                  </a:lnTo>
                  <a:lnTo>
                    <a:pt x="608" y="1876"/>
                  </a:lnTo>
                  <a:lnTo>
                    <a:pt x="822" y="2108"/>
                  </a:lnTo>
                  <a:lnTo>
                    <a:pt x="3260" y="4761"/>
                  </a:lnTo>
                  <a:lnTo>
                    <a:pt x="5671" y="7440"/>
                  </a:lnTo>
                  <a:lnTo>
                    <a:pt x="6600" y="8511"/>
                  </a:lnTo>
                  <a:lnTo>
                    <a:pt x="8422" y="10708"/>
                  </a:lnTo>
                  <a:lnTo>
                    <a:pt x="9350" y="11789"/>
                  </a:lnTo>
                  <a:lnTo>
                    <a:pt x="9565" y="12030"/>
                  </a:lnTo>
                  <a:lnTo>
                    <a:pt x="10065" y="12431"/>
                  </a:lnTo>
                  <a:lnTo>
                    <a:pt x="10342" y="12592"/>
                  </a:lnTo>
                  <a:lnTo>
                    <a:pt x="10449" y="12646"/>
                  </a:lnTo>
                  <a:lnTo>
                    <a:pt x="10672" y="12699"/>
                  </a:lnTo>
                  <a:lnTo>
                    <a:pt x="10877" y="12690"/>
                  </a:lnTo>
                  <a:lnTo>
                    <a:pt x="11056" y="12628"/>
                  </a:lnTo>
                  <a:lnTo>
                    <a:pt x="11217" y="12521"/>
                  </a:lnTo>
                  <a:lnTo>
                    <a:pt x="11342" y="12351"/>
                  </a:lnTo>
                  <a:lnTo>
                    <a:pt x="11431" y="12137"/>
                  </a:lnTo>
                  <a:lnTo>
                    <a:pt x="11476" y="11878"/>
                  </a:lnTo>
                  <a:lnTo>
                    <a:pt x="11476" y="11735"/>
                  </a:lnTo>
                  <a:lnTo>
                    <a:pt x="11315" y="11440"/>
                  </a:lnTo>
                  <a:lnTo>
                    <a:pt x="11038" y="11047"/>
                  </a:lnTo>
                  <a:lnTo>
                    <a:pt x="10413" y="10315"/>
                  </a:lnTo>
                  <a:lnTo>
                    <a:pt x="9779" y="9592"/>
                  </a:lnTo>
                  <a:lnTo>
                    <a:pt x="7073" y="6332"/>
                  </a:lnTo>
                  <a:lnTo>
                    <a:pt x="4332" y="3091"/>
                  </a:lnTo>
                  <a:lnTo>
                    <a:pt x="3698" y="2394"/>
                  </a:lnTo>
                  <a:lnTo>
                    <a:pt x="2358" y="1055"/>
                  </a:lnTo>
                  <a:lnTo>
                    <a:pt x="1679" y="403"/>
                  </a:lnTo>
                  <a:lnTo>
                    <a:pt x="1519" y="269"/>
                  </a:lnTo>
                  <a:lnTo>
                    <a:pt x="1179" y="63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g2b641fe306a_1_648"/>
            <p:cNvSpPr/>
            <p:nvPr/>
          </p:nvSpPr>
          <p:spPr>
            <a:xfrm>
              <a:off x="3623450" y="1721363"/>
              <a:ext cx="281775" cy="297850"/>
            </a:xfrm>
            <a:custGeom>
              <a:avLst/>
              <a:gdLst/>
              <a:ahLst/>
              <a:cxnLst/>
              <a:rect l="l" t="t" r="r" b="b"/>
              <a:pathLst>
                <a:path w="11271" h="11914" extrusionOk="0">
                  <a:moveTo>
                    <a:pt x="492" y="1"/>
                  </a:moveTo>
                  <a:lnTo>
                    <a:pt x="295" y="36"/>
                  </a:lnTo>
                  <a:lnTo>
                    <a:pt x="233" y="72"/>
                  </a:lnTo>
                  <a:lnTo>
                    <a:pt x="161" y="152"/>
                  </a:lnTo>
                  <a:lnTo>
                    <a:pt x="54" y="367"/>
                  </a:lnTo>
                  <a:lnTo>
                    <a:pt x="1" y="617"/>
                  </a:lnTo>
                  <a:lnTo>
                    <a:pt x="1" y="849"/>
                  </a:lnTo>
                  <a:lnTo>
                    <a:pt x="27" y="947"/>
                  </a:lnTo>
                  <a:lnTo>
                    <a:pt x="188" y="1286"/>
                  </a:lnTo>
                  <a:lnTo>
                    <a:pt x="635" y="1938"/>
                  </a:lnTo>
                  <a:lnTo>
                    <a:pt x="894" y="2224"/>
                  </a:lnTo>
                  <a:lnTo>
                    <a:pt x="1420" y="2778"/>
                  </a:lnTo>
                  <a:lnTo>
                    <a:pt x="2528" y="3840"/>
                  </a:lnTo>
                  <a:lnTo>
                    <a:pt x="3064" y="4394"/>
                  </a:lnTo>
                  <a:lnTo>
                    <a:pt x="5966" y="7537"/>
                  </a:lnTo>
                  <a:lnTo>
                    <a:pt x="8877" y="10672"/>
                  </a:lnTo>
                  <a:lnTo>
                    <a:pt x="9198" y="11002"/>
                  </a:lnTo>
                  <a:lnTo>
                    <a:pt x="9922" y="11574"/>
                  </a:lnTo>
                  <a:lnTo>
                    <a:pt x="10315" y="11815"/>
                  </a:lnTo>
                  <a:lnTo>
                    <a:pt x="10413" y="11860"/>
                  </a:lnTo>
                  <a:lnTo>
                    <a:pt x="10592" y="11913"/>
                  </a:lnTo>
                  <a:lnTo>
                    <a:pt x="10770" y="11913"/>
                  </a:lnTo>
                  <a:lnTo>
                    <a:pt x="10922" y="11851"/>
                  </a:lnTo>
                  <a:lnTo>
                    <a:pt x="11047" y="11752"/>
                  </a:lnTo>
                  <a:lnTo>
                    <a:pt x="11154" y="11601"/>
                  </a:lnTo>
                  <a:lnTo>
                    <a:pt x="11234" y="11413"/>
                  </a:lnTo>
                  <a:lnTo>
                    <a:pt x="11270" y="11172"/>
                  </a:lnTo>
                  <a:lnTo>
                    <a:pt x="11270" y="11047"/>
                  </a:lnTo>
                  <a:lnTo>
                    <a:pt x="11181" y="10770"/>
                  </a:lnTo>
                  <a:lnTo>
                    <a:pt x="11002" y="10395"/>
                  </a:lnTo>
                  <a:lnTo>
                    <a:pt x="10743" y="10011"/>
                  </a:lnTo>
                  <a:lnTo>
                    <a:pt x="10199" y="9252"/>
                  </a:lnTo>
                  <a:lnTo>
                    <a:pt x="9895" y="8913"/>
                  </a:lnTo>
                  <a:lnTo>
                    <a:pt x="6296" y="5153"/>
                  </a:lnTo>
                  <a:lnTo>
                    <a:pt x="2662" y="1429"/>
                  </a:lnTo>
                  <a:lnTo>
                    <a:pt x="2287" y="1072"/>
                  </a:lnTo>
                  <a:lnTo>
                    <a:pt x="1483" y="429"/>
                  </a:lnTo>
                  <a:lnTo>
                    <a:pt x="1054" y="135"/>
                  </a:lnTo>
                  <a:lnTo>
                    <a:pt x="965" y="81"/>
                  </a:lnTo>
                  <a:lnTo>
                    <a:pt x="742" y="18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g2b641fe306a_1_648"/>
            <p:cNvSpPr/>
            <p:nvPr/>
          </p:nvSpPr>
          <p:spPr>
            <a:xfrm>
              <a:off x="3903738" y="1721375"/>
              <a:ext cx="266375" cy="313700"/>
            </a:xfrm>
            <a:custGeom>
              <a:avLst/>
              <a:gdLst/>
              <a:ahLst/>
              <a:cxnLst/>
              <a:rect l="l" t="t" r="r" b="b"/>
              <a:pathLst>
                <a:path w="10655" h="12548" extrusionOk="0">
                  <a:moveTo>
                    <a:pt x="9976" y="1"/>
                  </a:moveTo>
                  <a:lnTo>
                    <a:pt x="9761" y="28"/>
                  </a:lnTo>
                  <a:lnTo>
                    <a:pt x="9529" y="108"/>
                  </a:lnTo>
                  <a:lnTo>
                    <a:pt x="9413" y="170"/>
                  </a:lnTo>
                  <a:lnTo>
                    <a:pt x="9065" y="394"/>
                  </a:lnTo>
                  <a:lnTo>
                    <a:pt x="8413" y="965"/>
                  </a:lnTo>
                  <a:lnTo>
                    <a:pt x="8136" y="1278"/>
                  </a:lnTo>
                  <a:lnTo>
                    <a:pt x="4234" y="6055"/>
                  </a:lnTo>
                  <a:lnTo>
                    <a:pt x="358" y="10842"/>
                  </a:lnTo>
                  <a:lnTo>
                    <a:pt x="233" y="11002"/>
                  </a:lnTo>
                  <a:lnTo>
                    <a:pt x="72" y="11261"/>
                  </a:lnTo>
                  <a:lnTo>
                    <a:pt x="10" y="11440"/>
                  </a:lnTo>
                  <a:lnTo>
                    <a:pt x="1" y="11529"/>
                  </a:lnTo>
                  <a:lnTo>
                    <a:pt x="1" y="11770"/>
                  </a:lnTo>
                  <a:lnTo>
                    <a:pt x="72" y="12137"/>
                  </a:lnTo>
                  <a:lnTo>
                    <a:pt x="162" y="12342"/>
                  </a:lnTo>
                  <a:lnTo>
                    <a:pt x="233" y="12413"/>
                  </a:lnTo>
                  <a:lnTo>
                    <a:pt x="313" y="12467"/>
                  </a:lnTo>
                  <a:lnTo>
                    <a:pt x="537" y="12529"/>
                  </a:lnTo>
                  <a:lnTo>
                    <a:pt x="796" y="12547"/>
                  </a:lnTo>
                  <a:lnTo>
                    <a:pt x="1037" y="12503"/>
                  </a:lnTo>
                  <a:lnTo>
                    <a:pt x="1126" y="12458"/>
                  </a:lnTo>
                  <a:lnTo>
                    <a:pt x="1474" y="12217"/>
                  </a:lnTo>
                  <a:lnTo>
                    <a:pt x="2108" y="11645"/>
                  </a:lnTo>
                  <a:lnTo>
                    <a:pt x="2385" y="11324"/>
                  </a:lnTo>
                  <a:lnTo>
                    <a:pt x="6323" y="6484"/>
                  </a:lnTo>
                  <a:lnTo>
                    <a:pt x="10226" y="1626"/>
                  </a:lnTo>
                  <a:lnTo>
                    <a:pt x="10378" y="1421"/>
                  </a:lnTo>
                  <a:lnTo>
                    <a:pt x="10583" y="992"/>
                  </a:lnTo>
                  <a:lnTo>
                    <a:pt x="10654" y="840"/>
                  </a:lnTo>
                  <a:lnTo>
                    <a:pt x="10645" y="697"/>
                  </a:lnTo>
                  <a:lnTo>
                    <a:pt x="10583" y="465"/>
                  </a:lnTo>
                  <a:lnTo>
                    <a:pt x="10485" y="269"/>
                  </a:lnTo>
                  <a:lnTo>
                    <a:pt x="10342" y="135"/>
                  </a:lnTo>
                  <a:lnTo>
                    <a:pt x="10172" y="45"/>
                  </a:lnTo>
                  <a:lnTo>
                    <a:pt x="997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g2b641fe306a_1_648"/>
            <p:cNvSpPr/>
            <p:nvPr/>
          </p:nvSpPr>
          <p:spPr>
            <a:xfrm>
              <a:off x="3416075" y="1721375"/>
              <a:ext cx="253400" cy="90200"/>
            </a:xfrm>
            <a:custGeom>
              <a:avLst/>
              <a:gdLst/>
              <a:ahLst/>
              <a:cxnLst/>
              <a:rect l="l" t="t" r="r" b="b"/>
              <a:pathLst>
                <a:path w="10136" h="3608" extrusionOk="0">
                  <a:moveTo>
                    <a:pt x="9046" y="0"/>
                  </a:moveTo>
                  <a:lnTo>
                    <a:pt x="8707" y="18"/>
                  </a:lnTo>
                  <a:lnTo>
                    <a:pt x="8573" y="27"/>
                  </a:lnTo>
                  <a:lnTo>
                    <a:pt x="8251" y="81"/>
                  </a:lnTo>
                  <a:lnTo>
                    <a:pt x="7760" y="170"/>
                  </a:lnTo>
                  <a:lnTo>
                    <a:pt x="6787" y="402"/>
                  </a:lnTo>
                  <a:lnTo>
                    <a:pt x="5349" y="813"/>
                  </a:lnTo>
                  <a:lnTo>
                    <a:pt x="3483" y="1483"/>
                  </a:lnTo>
                  <a:lnTo>
                    <a:pt x="1643" y="2251"/>
                  </a:lnTo>
                  <a:lnTo>
                    <a:pt x="732" y="2661"/>
                  </a:lnTo>
                  <a:lnTo>
                    <a:pt x="625" y="2724"/>
                  </a:lnTo>
                  <a:lnTo>
                    <a:pt x="429" y="2894"/>
                  </a:lnTo>
                  <a:lnTo>
                    <a:pt x="179" y="3215"/>
                  </a:lnTo>
                  <a:lnTo>
                    <a:pt x="0" y="3429"/>
                  </a:lnTo>
                  <a:lnTo>
                    <a:pt x="277" y="3492"/>
                  </a:lnTo>
                  <a:lnTo>
                    <a:pt x="688" y="3590"/>
                  </a:lnTo>
                  <a:lnTo>
                    <a:pt x="956" y="3608"/>
                  </a:lnTo>
                  <a:lnTo>
                    <a:pt x="1072" y="3590"/>
                  </a:lnTo>
                  <a:lnTo>
                    <a:pt x="4028" y="2778"/>
                  </a:lnTo>
                  <a:lnTo>
                    <a:pt x="6975" y="1947"/>
                  </a:lnTo>
                  <a:lnTo>
                    <a:pt x="7528" y="1831"/>
                  </a:lnTo>
                  <a:lnTo>
                    <a:pt x="8377" y="1715"/>
                  </a:lnTo>
                  <a:lnTo>
                    <a:pt x="8939" y="1617"/>
                  </a:lnTo>
                  <a:lnTo>
                    <a:pt x="9207" y="1536"/>
                  </a:lnTo>
                  <a:lnTo>
                    <a:pt x="9341" y="1483"/>
                  </a:lnTo>
                  <a:lnTo>
                    <a:pt x="9582" y="1304"/>
                  </a:lnTo>
                  <a:lnTo>
                    <a:pt x="9912" y="947"/>
                  </a:lnTo>
                  <a:lnTo>
                    <a:pt x="10136" y="715"/>
                  </a:lnTo>
                  <a:lnTo>
                    <a:pt x="9662" y="366"/>
                  </a:lnTo>
                  <a:lnTo>
                    <a:pt x="9171" y="27"/>
                  </a:lnTo>
                  <a:lnTo>
                    <a:pt x="90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g2b641fe306a_1_648"/>
            <p:cNvSpPr/>
            <p:nvPr/>
          </p:nvSpPr>
          <p:spPr>
            <a:xfrm>
              <a:off x="4132975" y="1721375"/>
              <a:ext cx="235550" cy="98925"/>
            </a:xfrm>
            <a:custGeom>
              <a:avLst/>
              <a:gdLst/>
              <a:ahLst/>
              <a:cxnLst/>
              <a:rect l="l" t="t" r="r" b="b"/>
              <a:pathLst>
                <a:path w="9422" h="3957" extrusionOk="0">
                  <a:moveTo>
                    <a:pt x="938" y="1"/>
                  </a:moveTo>
                  <a:lnTo>
                    <a:pt x="795" y="27"/>
                  </a:lnTo>
                  <a:lnTo>
                    <a:pt x="563" y="99"/>
                  </a:lnTo>
                  <a:lnTo>
                    <a:pt x="233" y="268"/>
                  </a:lnTo>
                  <a:lnTo>
                    <a:pt x="72" y="402"/>
                  </a:lnTo>
                  <a:lnTo>
                    <a:pt x="27" y="492"/>
                  </a:lnTo>
                  <a:lnTo>
                    <a:pt x="1" y="581"/>
                  </a:lnTo>
                  <a:lnTo>
                    <a:pt x="10" y="822"/>
                  </a:lnTo>
                  <a:lnTo>
                    <a:pt x="72" y="1063"/>
                  </a:lnTo>
                  <a:lnTo>
                    <a:pt x="188" y="1278"/>
                  </a:lnTo>
                  <a:lnTo>
                    <a:pt x="260" y="1349"/>
                  </a:lnTo>
                  <a:lnTo>
                    <a:pt x="385" y="1438"/>
                  </a:lnTo>
                  <a:lnTo>
                    <a:pt x="653" y="1599"/>
                  </a:lnTo>
                  <a:lnTo>
                    <a:pt x="1108" y="1769"/>
                  </a:lnTo>
                  <a:lnTo>
                    <a:pt x="1412" y="1867"/>
                  </a:lnTo>
                  <a:lnTo>
                    <a:pt x="4484" y="2751"/>
                  </a:lnTo>
                  <a:lnTo>
                    <a:pt x="7573" y="3626"/>
                  </a:lnTo>
                  <a:lnTo>
                    <a:pt x="8118" y="3778"/>
                  </a:lnTo>
                  <a:lnTo>
                    <a:pt x="8743" y="3957"/>
                  </a:lnTo>
                  <a:lnTo>
                    <a:pt x="9065" y="3796"/>
                  </a:lnTo>
                  <a:lnTo>
                    <a:pt x="9422" y="3617"/>
                  </a:lnTo>
                  <a:lnTo>
                    <a:pt x="9207" y="3260"/>
                  </a:lnTo>
                  <a:lnTo>
                    <a:pt x="8966" y="2903"/>
                  </a:lnTo>
                  <a:lnTo>
                    <a:pt x="8904" y="2849"/>
                  </a:lnTo>
                  <a:lnTo>
                    <a:pt x="8743" y="2769"/>
                  </a:lnTo>
                  <a:lnTo>
                    <a:pt x="8654" y="2742"/>
                  </a:lnTo>
                  <a:lnTo>
                    <a:pt x="5037" y="1438"/>
                  </a:lnTo>
                  <a:lnTo>
                    <a:pt x="1412" y="143"/>
                  </a:lnTo>
                  <a:lnTo>
                    <a:pt x="1260" y="90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1" name="Google Shape;1811;g2b641fe306a_1_648"/>
          <p:cNvSpPr/>
          <p:nvPr/>
        </p:nvSpPr>
        <p:spPr>
          <a:xfrm>
            <a:off x="4167802" y="4263939"/>
            <a:ext cx="395423" cy="158154"/>
          </a:xfrm>
          <a:custGeom>
            <a:avLst/>
            <a:gdLst/>
            <a:ahLst/>
            <a:cxnLst/>
            <a:rect l="l" t="t" r="r" b="b"/>
            <a:pathLst>
              <a:path w="23291" h="9645" extrusionOk="0">
                <a:moveTo>
                  <a:pt x="930" y="0"/>
                </a:moveTo>
                <a:lnTo>
                  <a:pt x="465" y="45"/>
                </a:lnTo>
                <a:lnTo>
                  <a:pt x="1" y="98"/>
                </a:lnTo>
                <a:lnTo>
                  <a:pt x="19" y="322"/>
                </a:lnTo>
                <a:lnTo>
                  <a:pt x="28" y="652"/>
                </a:lnTo>
                <a:lnTo>
                  <a:pt x="81" y="840"/>
                </a:lnTo>
                <a:lnTo>
                  <a:pt x="126" y="911"/>
                </a:lnTo>
                <a:lnTo>
                  <a:pt x="554" y="1393"/>
                </a:lnTo>
                <a:lnTo>
                  <a:pt x="1447" y="2313"/>
                </a:lnTo>
                <a:lnTo>
                  <a:pt x="1939" y="2715"/>
                </a:lnTo>
                <a:lnTo>
                  <a:pt x="2644" y="3260"/>
                </a:lnTo>
                <a:lnTo>
                  <a:pt x="4091" y="4233"/>
                </a:lnTo>
                <a:lnTo>
                  <a:pt x="5600" y="5099"/>
                </a:lnTo>
                <a:lnTo>
                  <a:pt x="7145" y="5867"/>
                </a:lnTo>
                <a:lnTo>
                  <a:pt x="8734" y="6555"/>
                </a:lnTo>
                <a:lnTo>
                  <a:pt x="10351" y="7171"/>
                </a:lnTo>
                <a:lnTo>
                  <a:pt x="12824" y="8001"/>
                </a:lnTo>
                <a:lnTo>
                  <a:pt x="14485" y="8501"/>
                </a:lnTo>
                <a:lnTo>
                  <a:pt x="15200" y="8707"/>
                </a:lnTo>
                <a:lnTo>
                  <a:pt x="16619" y="9028"/>
                </a:lnTo>
                <a:lnTo>
                  <a:pt x="18700" y="9403"/>
                </a:lnTo>
                <a:lnTo>
                  <a:pt x="19950" y="9644"/>
                </a:lnTo>
                <a:lnTo>
                  <a:pt x="20763" y="9546"/>
                </a:lnTo>
                <a:lnTo>
                  <a:pt x="22067" y="9394"/>
                </a:lnTo>
                <a:lnTo>
                  <a:pt x="22629" y="9278"/>
                </a:lnTo>
                <a:lnTo>
                  <a:pt x="22737" y="9234"/>
                </a:lnTo>
                <a:lnTo>
                  <a:pt x="22951" y="9082"/>
                </a:lnTo>
                <a:lnTo>
                  <a:pt x="23129" y="8859"/>
                </a:lnTo>
                <a:lnTo>
                  <a:pt x="23254" y="8618"/>
                </a:lnTo>
                <a:lnTo>
                  <a:pt x="23281" y="8501"/>
                </a:lnTo>
                <a:lnTo>
                  <a:pt x="23290" y="8421"/>
                </a:lnTo>
                <a:lnTo>
                  <a:pt x="23263" y="8278"/>
                </a:lnTo>
                <a:lnTo>
                  <a:pt x="23174" y="8109"/>
                </a:lnTo>
                <a:lnTo>
                  <a:pt x="22942" y="7975"/>
                </a:lnTo>
                <a:lnTo>
                  <a:pt x="22647" y="7912"/>
                </a:lnTo>
                <a:lnTo>
                  <a:pt x="22495" y="7894"/>
                </a:lnTo>
                <a:lnTo>
                  <a:pt x="21388" y="7778"/>
                </a:lnTo>
                <a:lnTo>
                  <a:pt x="19209" y="7466"/>
                </a:lnTo>
                <a:lnTo>
                  <a:pt x="17039" y="7046"/>
                </a:lnTo>
                <a:lnTo>
                  <a:pt x="14905" y="6501"/>
                </a:lnTo>
                <a:lnTo>
                  <a:pt x="13842" y="6180"/>
                </a:lnTo>
                <a:lnTo>
                  <a:pt x="12146" y="5626"/>
                </a:lnTo>
                <a:lnTo>
                  <a:pt x="9627" y="4733"/>
                </a:lnTo>
                <a:lnTo>
                  <a:pt x="7975" y="4072"/>
                </a:lnTo>
                <a:lnTo>
                  <a:pt x="6359" y="3349"/>
                </a:lnTo>
                <a:lnTo>
                  <a:pt x="4778" y="2536"/>
                </a:lnTo>
                <a:lnTo>
                  <a:pt x="3242" y="1643"/>
                </a:lnTo>
                <a:lnTo>
                  <a:pt x="1760" y="634"/>
                </a:lnTo>
                <a:lnTo>
                  <a:pt x="1046" y="72"/>
                </a:lnTo>
                <a:lnTo>
                  <a:pt x="983" y="27"/>
                </a:lnTo>
                <a:lnTo>
                  <a:pt x="9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g2b641fe306a_1_648"/>
          <p:cNvSpPr/>
          <p:nvPr/>
        </p:nvSpPr>
        <p:spPr>
          <a:xfrm>
            <a:off x="4222665" y="3113661"/>
            <a:ext cx="470951" cy="343012"/>
          </a:xfrm>
          <a:custGeom>
            <a:avLst/>
            <a:gdLst/>
            <a:ahLst/>
            <a:cxnLst/>
            <a:rect l="l" t="t" r="r" b="b"/>
            <a:pathLst>
              <a:path w="21763" h="16414" extrusionOk="0">
                <a:moveTo>
                  <a:pt x="54" y="0"/>
                </a:moveTo>
                <a:lnTo>
                  <a:pt x="36" y="206"/>
                </a:lnTo>
                <a:lnTo>
                  <a:pt x="0" y="634"/>
                </a:lnTo>
                <a:lnTo>
                  <a:pt x="36" y="831"/>
                </a:lnTo>
                <a:lnTo>
                  <a:pt x="107" y="1018"/>
                </a:lnTo>
                <a:lnTo>
                  <a:pt x="357" y="1375"/>
                </a:lnTo>
                <a:lnTo>
                  <a:pt x="482" y="1545"/>
                </a:lnTo>
                <a:lnTo>
                  <a:pt x="804" y="2001"/>
                </a:lnTo>
                <a:lnTo>
                  <a:pt x="1465" y="2876"/>
                </a:lnTo>
                <a:lnTo>
                  <a:pt x="2161" y="3715"/>
                </a:lnTo>
                <a:lnTo>
                  <a:pt x="2902" y="4528"/>
                </a:lnTo>
                <a:lnTo>
                  <a:pt x="4054" y="5689"/>
                </a:lnTo>
                <a:lnTo>
                  <a:pt x="5688" y="7162"/>
                </a:lnTo>
                <a:lnTo>
                  <a:pt x="6537" y="7859"/>
                </a:lnTo>
                <a:lnTo>
                  <a:pt x="7876" y="8957"/>
                </a:lnTo>
                <a:lnTo>
                  <a:pt x="9930" y="10546"/>
                </a:lnTo>
                <a:lnTo>
                  <a:pt x="11323" y="11547"/>
                </a:lnTo>
                <a:lnTo>
                  <a:pt x="12761" y="12484"/>
                </a:lnTo>
                <a:lnTo>
                  <a:pt x="14252" y="13342"/>
                </a:lnTo>
                <a:lnTo>
                  <a:pt x="15797" y="14101"/>
                </a:lnTo>
                <a:lnTo>
                  <a:pt x="17414" y="14752"/>
                </a:lnTo>
                <a:lnTo>
                  <a:pt x="18253" y="15020"/>
                </a:lnTo>
                <a:lnTo>
                  <a:pt x="18503" y="15110"/>
                </a:lnTo>
                <a:lnTo>
                  <a:pt x="18976" y="15369"/>
                </a:lnTo>
                <a:lnTo>
                  <a:pt x="19217" y="15494"/>
                </a:lnTo>
                <a:lnTo>
                  <a:pt x="20039" y="15922"/>
                </a:lnTo>
                <a:lnTo>
                  <a:pt x="20869" y="16315"/>
                </a:lnTo>
                <a:lnTo>
                  <a:pt x="21012" y="16378"/>
                </a:lnTo>
                <a:lnTo>
                  <a:pt x="21289" y="16413"/>
                </a:lnTo>
                <a:lnTo>
                  <a:pt x="21468" y="16351"/>
                </a:lnTo>
                <a:lnTo>
                  <a:pt x="21575" y="16262"/>
                </a:lnTo>
                <a:lnTo>
                  <a:pt x="21709" y="16029"/>
                </a:lnTo>
                <a:lnTo>
                  <a:pt x="21762" y="15797"/>
                </a:lnTo>
                <a:lnTo>
                  <a:pt x="21655" y="15645"/>
                </a:lnTo>
                <a:lnTo>
                  <a:pt x="21387" y="15279"/>
                </a:lnTo>
                <a:lnTo>
                  <a:pt x="21218" y="15119"/>
                </a:lnTo>
                <a:lnTo>
                  <a:pt x="20807" y="14779"/>
                </a:lnTo>
                <a:lnTo>
                  <a:pt x="19950" y="14181"/>
                </a:lnTo>
                <a:lnTo>
                  <a:pt x="19030" y="13681"/>
                </a:lnTo>
                <a:lnTo>
                  <a:pt x="18065" y="13279"/>
                </a:lnTo>
                <a:lnTo>
                  <a:pt x="17556" y="13109"/>
                </a:lnTo>
                <a:lnTo>
                  <a:pt x="16931" y="12904"/>
                </a:lnTo>
                <a:lnTo>
                  <a:pt x="16012" y="12538"/>
                </a:lnTo>
                <a:lnTo>
                  <a:pt x="15422" y="12243"/>
                </a:lnTo>
                <a:lnTo>
                  <a:pt x="15145" y="12082"/>
                </a:lnTo>
                <a:lnTo>
                  <a:pt x="14181" y="11484"/>
                </a:lnTo>
                <a:lnTo>
                  <a:pt x="12279" y="10261"/>
                </a:lnTo>
                <a:lnTo>
                  <a:pt x="10421" y="8984"/>
                </a:lnTo>
                <a:lnTo>
                  <a:pt x="8609" y="7653"/>
                </a:lnTo>
                <a:lnTo>
                  <a:pt x="6849" y="6260"/>
                </a:lnTo>
                <a:lnTo>
                  <a:pt x="5153" y="4787"/>
                </a:lnTo>
                <a:lnTo>
                  <a:pt x="3527" y="3224"/>
                </a:lnTo>
                <a:lnTo>
                  <a:pt x="1974" y="1572"/>
                </a:lnTo>
                <a:lnTo>
                  <a:pt x="1241" y="697"/>
                </a:lnTo>
                <a:lnTo>
                  <a:pt x="1134" y="572"/>
                </a:lnTo>
                <a:lnTo>
                  <a:pt x="929" y="322"/>
                </a:lnTo>
                <a:lnTo>
                  <a:pt x="795" y="232"/>
                </a:lnTo>
                <a:lnTo>
                  <a:pt x="438" y="90"/>
                </a:lnTo>
                <a:lnTo>
                  <a:pt x="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g2b641fe306a_1_648"/>
          <p:cNvSpPr/>
          <p:nvPr/>
        </p:nvSpPr>
        <p:spPr>
          <a:xfrm>
            <a:off x="4115051" y="4211813"/>
            <a:ext cx="222575" cy="185685"/>
          </a:xfrm>
          <a:custGeom>
            <a:avLst/>
            <a:gdLst/>
            <a:ahLst/>
            <a:cxnLst/>
            <a:rect l="l" t="t" r="r" b="b"/>
            <a:pathLst>
              <a:path w="13110" h="11324" extrusionOk="0">
                <a:moveTo>
                  <a:pt x="3117" y="0"/>
                </a:moveTo>
                <a:lnTo>
                  <a:pt x="3108" y="36"/>
                </a:lnTo>
                <a:lnTo>
                  <a:pt x="3099" y="72"/>
                </a:lnTo>
                <a:lnTo>
                  <a:pt x="2277" y="143"/>
                </a:lnTo>
                <a:lnTo>
                  <a:pt x="1474" y="259"/>
                </a:lnTo>
                <a:lnTo>
                  <a:pt x="1268" y="295"/>
                </a:lnTo>
                <a:lnTo>
                  <a:pt x="911" y="411"/>
                </a:lnTo>
                <a:lnTo>
                  <a:pt x="616" y="572"/>
                </a:lnTo>
                <a:lnTo>
                  <a:pt x="375" y="768"/>
                </a:lnTo>
                <a:lnTo>
                  <a:pt x="197" y="1000"/>
                </a:lnTo>
                <a:lnTo>
                  <a:pt x="72" y="1277"/>
                </a:lnTo>
                <a:lnTo>
                  <a:pt x="9" y="1599"/>
                </a:lnTo>
                <a:lnTo>
                  <a:pt x="0" y="1965"/>
                </a:lnTo>
                <a:lnTo>
                  <a:pt x="27" y="2170"/>
                </a:lnTo>
                <a:lnTo>
                  <a:pt x="98" y="2724"/>
                </a:lnTo>
                <a:lnTo>
                  <a:pt x="286" y="3822"/>
                </a:lnTo>
                <a:lnTo>
                  <a:pt x="643" y="5456"/>
                </a:lnTo>
                <a:lnTo>
                  <a:pt x="1259" y="7591"/>
                </a:lnTo>
                <a:lnTo>
                  <a:pt x="1965" y="9707"/>
                </a:lnTo>
                <a:lnTo>
                  <a:pt x="2331" y="10761"/>
                </a:lnTo>
                <a:lnTo>
                  <a:pt x="2367" y="10841"/>
                </a:lnTo>
                <a:lnTo>
                  <a:pt x="2483" y="10984"/>
                </a:lnTo>
                <a:lnTo>
                  <a:pt x="2724" y="11189"/>
                </a:lnTo>
                <a:lnTo>
                  <a:pt x="2876" y="11323"/>
                </a:lnTo>
                <a:lnTo>
                  <a:pt x="3001" y="11127"/>
                </a:lnTo>
                <a:lnTo>
                  <a:pt x="3188" y="10841"/>
                </a:lnTo>
                <a:lnTo>
                  <a:pt x="3269" y="10654"/>
                </a:lnTo>
                <a:lnTo>
                  <a:pt x="3277" y="10555"/>
                </a:lnTo>
                <a:lnTo>
                  <a:pt x="3260" y="10011"/>
                </a:lnTo>
                <a:lnTo>
                  <a:pt x="3152" y="8912"/>
                </a:lnTo>
                <a:lnTo>
                  <a:pt x="3045" y="8376"/>
                </a:lnTo>
                <a:lnTo>
                  <a:pt x="2706" y="7010"/>
                </a:lnTo>
                <a:lnTo>
                  <a:pt x="1983" y="4286"/>
                </a:lnTo>
                <a:lnTo>
                  <a:pt x="1634" y="2920"/>
                </a:lnTo>
                <a:lnTo>
                  <a:pt x="1536" y="2518"/>
                </a:lnTo>
                <a:lnTo>
                  <a:pt x="1500" y="2108"/>
                </a:lnTo>
                <a:lnTo>
                  <a:pt x="1536" y="1920"/>
                </a:lnTo>
                <a:lnTo>
                  <a:pt x="1634" y="1795"/>
                </a:lnTo>
                <a:lnTo>
                  <a:pt x="1804" y="1724"/>
                </a:lnTo>
                <a:lnTo>
                  <a:pt x="2206" y="1688"/>
                </a:lnTo>
                <a:lnTo>
                  <a:pt x="2608" y="1706"/>
                </a:lnTo>
                <a:lnTo>
                  <a:pt x="5555" y="1947"/>
                </a:lnTo>
                <a:lnTo>
                  <a:pt x="8502" y="2224"/>
                </a:lnTo>
                <a:lnTo>
                  <a:pt x="9457" y="2304"/>
                </a:lnTo>
                <a:lnTo>
                  <a:pt x="11377" y="2456"/>
                </a:lnTo>
                <a:lnTo>
                  <a:pt x="12341" y="2500"/>
                </a:lnTo>
                <a:lnTo>
                  <a:pt x="12440" y="2492"/>
                </a:lnTo>
                <a:lnTo>
                  <a:pt x="12627" y="2393"/>
                </a:lnTo>
                <a:lnTo>
                  <a:pt x="12913" y="2170"/>
                </a:lnTo>
                <a:lnTo>
                  <a:pt x="13109" y="2027"/>
                </a:lnTo>
                <a:lnTo>
                  <a:pt x="12940" y="1858"/>
                </a:lnTo>
                <a:lnTo>
                  <a:pt x="12690" y="1599"/>
                </a:lnTo>
                <a:lnTo>
                  <a:pt x="12511" y="1474"/>
                </a:lnTo>
                <a:lnTo>
                  <a:pt x="12413" y="1438"/>
                </a:lnTo>
                <a:lnTo>
                  <a:pt x="11841" y="1304"/>
                </a:lnTo>
                <a:lnTo>
                  <a:pt x="10680" y="1116"/>
                </a:lnTo>
                <a:lnTo>
                  <a:pt x="10100" y="1036"/>
                </a:lnTo>
                <a:lnTo>
                  <a:pt x="6608" y="518"/>
                </a:lnTo>
                <a:lnTo>
                  <a:pt x="311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4" name="Google Shape;1814;g2b641fe306a_1_648"/>
          <p:cNvGrpSpPr/>
          <p:nvPr/>
        </p:nvGrpSpPr>
        <p:grpSpPr>
          <a:xfrm>
            <a:off x="6811669" y="4146068"/>
            <a:ext cx="713232" cy="525206"/>
            <a:chOff x="7259496" y="4041042"/>
            <a:chExt cx="817177" cy="623094"/>
          </a:xfrm>
        </p:grpSpPr>
        <p:sp>
          <p:nvSpPr>
            <p:cNvPr id="1815" name="Google Shape;1815;g2b641fe306a_1_648"/>
            <p:cNvSpPr/>
            <p:nvPr/>
          </p:nvSpPr>
          <p:spPr>
            <a:xfrm rot="1644687">
              <a:off x="7310912" y="4164377"/>
              <a:ext cx="627601" cy="376424"/>
            </a:xfrm>
            <a:custGeom>
              <a:avLst/>
              <a:gdLst/>
              <a:ahLst/>
              <a:cxnLst/>
              <a:rect l="l" t="t" r="r" b="b"/>
              <a:pathLst>
                <a:path w="32265" h="19352" extrusionOk="0">
                  <a:moveTo>
                    <a:pt x="31943" y="1"/>
                  </a:moveTo>
                  <a:lnTo>
                    <a:pt x="31639" y="99"/>
                  </a:lnTo>
                  <a:lnTo>
                    <a:pt x="31541" y="188"/>
                  </a:lnTo>
                  <a:lnTo>
                    <a:pt x="31416" y="340"/>
                  </a:lnTo>
                  <a:lnTo>
                    <a:pt x="31228" y="688"/>
                  </a:lnTo>
                  <a:lnTo>
                    <a:pt x="31157" y="867"/>
                  </a:lnTo>
                  <a:lnTo>
                    <a:pt x="30657" y="2171"/>
                  </a:lnTo>
                  <a:lnTo>
                    <a:pt x="30139" y="3457"/>
                  </a:lnTo>
                  <a:lnTo>
                    <a:pt x="29826" y="4189"/>
                  </a:lnTo>
                  <a:lnTo>
                    <a:pt x="29139" y="5591"/>
                  </a:lnTo>
                  <a:lnTo>
                    <a:pt x="28371" y="6957"/>
                  </a:lnTo>
                  <a:lnTo>
                    <a:pt x="27540" y="8261"/>
                  </a:lnTo>
                  <a:lnTo>
                    <a:pt x="26638" y="9520"/>
                  </a:lnTo>
                  <a:lnTo>
                    <a:pt x="25665" y="10734"/>
                  </a:lnTo>
                  <a:lnTo>
                    <a:pt x="24629" y="11895"/>
                  </a:lnTo>
                  <a:lnTo>
                    <a:pt x="23522" y="13003"/>
                  </a:lnTo>
                  <a:lnTo>
                    <a:pt x="22941" y="13547"/>
                  </a:lnTo>
                  <a:lnTo>
                    <a:pt x="22477" y="13967"/>
                  </a:lnTo>
                  <a:lnTo>
                    <a:pt x="21521" y="14762"/>
                  </a:lnTo>
                  <a:lnTo>
                    <a:pt x="20762" y="15289"/>
                  </a:lnTo>
                  <a:lnTo>
                    <a:pt x="20244" y="15601"/>
                  </a:lnTo>
                  <a:lnTo>
                    <a:pt x="19700" y="15869"/>
                  </a:lnTo>
                  <a:lnTo>
                    <a:pt x="19128" y="16092"/>
                  </a:lnTo>
                  <a:lnTo>
                    <a:pt x="18834" y="16182"/>
                  </a:lnTo>
                  <a:lnTo>
                    <a:pt x="18003" y="16396"/>
                  </a:lnTo>
                  <a:lnTo>
                    <a:pt x="16315" y="16807"/>
                  </a:lnTo>
                  <a:lnTo>
                    <a:pt x="14619" y="17155"/>
                  </a:lnTo>
                  <a:lnTo>
                    <a:pt x="12913" y="17405"/>
                  </a:lnTo>
                  <a:lnTo>
                    <a:pt x="12065" y="17477"/>
                  </a:lnTo>
                  <a:lnTo>
                    <a:pt x="11064" y="17530"/>
                  </a:lnTo>
                  <a:lnTo>
                    <a:pt x="9073" y="17548"/>
                  </a:lnTo>
                  <a:lnTo>
                    <a:pt x="6073" y="17450"/>
                  </a:lnTo>
                  <a:lnTo>
                    <a:pt x="4081" y="17387"/>
                  </a:lnTo>
                  <a:lnTo>
                    <a:pt x="3278" y="17378"/>
                  </a:lnTo>
                  <a:lnTo>
                    <a:pt x="1670" y="17378"/>
                  </a:lnTo>
                  <a:lnTo>
                    <a:pt x="866" y="17414"/>
                  </a:lnTo>
                  <a:lnTo>
                    <a:pt x="750" y="17432"/>
                  </a:lnTo>
                  <a:lnTo>
                    <a:pt x="474" y="17557"/>
                  </a:lnTo>
                  <a:lnTo>
                    <a:pt x="215" y="17735"/>
                  </a:lnTo>
                  <a:lnTo>
                    <a:pt x="45" y="17950"/>
                  </a:lnTo>
                  <a:lnTo>
                    <a:pt x="9" y="18048"/>
                  </a:lnTo>
                  <a:lnTo>
                    <a:pt x="0" y="18137"/>
                  </a:lnTo>
                  <a:lnTo>
                    <a:pt x="18" y="18298"/>
                  </a:lnTo>
                  <a:lnTo>
                    <a:pt x="116" y="18468"/>
                  </a:lnTo>
                  <a:lnTo>
                    <a:pt x="366" y="18611"/>
                  </a:lnTo>
                  <a:lnTo>
                    <a:pt x="688" y="18682"/>
                  </a:lnTo>
                  <a:lnTo>
                    <a:pt x="849" y="18691"/>
                  </a:lnTo>
                  <a:lnTo>
                    <a:pt x="2626" y="18798"/>
                  </a:lnTo>
                  <a:lnTo>
                    <a:pt x="4403" y="18905"/>
                  </a:lnTo>
                  <a:lnTo>
                    <a:pt x="5564" y="18995"/>
                  </a:lnTo>
                  <a:lnTo>
                    <a:pt x="7894" y="19218"/>
                  </a:lnTo>
                  <a:lnTo>
                    <a:pt x="9645" y="19334"/>
                  </a:lnTo>
                  <a:lnTo>
                    <a:pt x="10805" y="19352"/>
                  </a:lnTo>
                  <a:lnTo>
                    <a:pt x="11975" y="19316"/>
                  </a:lnTo>
                  <a:lnTo>
                    <a:pt x="13145" y="19191"/>
                  </a:lnTo>
                  <a:lnTo>
                    <a:pt x="13726" y="19093"/>
                  </a:lnTo>
                  <a:lnTo>
                    <a:pt x="14940" y="18870"/>
                  </a:lnTo>
                  <a:lnTo>
                    <a:pt x="17351" y="18414"/>
                  </a:lnTo>
                  <a:lnTo>
                    <a:pt x="18548" y="18119"/>
                  </a:lnTo>
                  <a:lnTo>
                    <a:pt x="18878" y="18030"/>
                  </a:lnTo>
                  <a:lnTo>
                    <a:pt x="19512" y="17807"/>
                  </a:lnTo>
                  <a:lnTo>
                    <a:pt x="20128" y="17539"/>
                  </a:lnTo>
                  <a:lnTo>
                    <a:pt x="20718" y="17226"/>
                  </a:lnTo>
                  <a:lnTo>
                    <a:pt x="21557" y="16682"/>
                  </a:lnTo>
                  <a:lnTo>
                    <a:pt x="22602" y="15851"/>
                  </a:lnTo>
                  <a:lnTo>
                    <a:pt x="23093" y="15387"/>
                  </a:lnTo>
                  <a:lnTo>
                    <a:pt x="23557" y="14931"/>
                  </a:lnTo>
                  <a:lnTo>
                    <a:pt x="24477" y="13976"/>
                  </a:lnTo>
                  <a:lnTo>
                    <a:pt x="25790" y="12494"/>
                  </a:lnTo>
                  <a:lnTo>
                    <a:pt x="26629" y="11476"/>
                  </a:lnTo>
                  <a:lnTo>
                    <a:pt x="27040" y="10967"/>
                  </a:lnTo>
                  <a:lnTo>
                    <a:pt x="27826" y="9922"/>
                  </a:lnTo>
                  <a:lnTo>
                    <a:pt x="28576" y="8859"/>
                  </a:lnTo>
                  <a:lnTo>
                    <a:pt x="29282" y="7770"/>
                  </a:lnTo>
                  <a:lnTo>
                    <a:pt x="29942" y="6653"/>
                  </a:lnTo>
                  <a:lnTo>
                    <a:pt x="30541" y="5501"/>
                  </a:lnTo>
                  <a:lnTo>
                    <a:pt x="31077" y="4314"/>
                  </a:lnTo>
                  <a:lnTo>
                    <a:pt x="31550" y="3090"/>
                  </a:lnTo>
                  <a:lnTo>
                    <a:pt x="31755" y="2465"/>
                  </a:lnTo>
                  <a:lnTo>
                    <a:pt x="31898" y="1974"/>
                  </a:lnTo>
                  <a:lnTo>
                    <a:pt x="32157" y="974"/>
                  </a:lnTo>
                  <a:lnTo>
                    <a:pt x="32264" y="465"/>
                  </a:lnTo>
                  <a:lnTo>
                    <a:pt x="32264" y="340"/>
                  </a:lnTo>
                  <a:lnTo>
                    <a:pt x="32184" y="117"/>
                  </a:lnTo>
                  <a:lnTo>
                    <a:pt x="32112" y="18"/>
                  </a:lnTo>
                  <a:lnTo>
                    <a:pt x="320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g2b641fe306a_1_648"/>
            <p:cNvSpPr/>
            <p:nvPr/>
          </p:nvSpPr>
          <p:spPr>
            <a:xfrm rot="1644687">
              <a:off x="7823682" y="4229335"/>
              <a:ext cx="217156" cy="208636"/>
            </a:xfrm>
            <a:custGeom>
              <a:avLst/>
              <a:gdLst/>
              <a:ahLst/>
              <a:cxnLst/>
              <a:rect l="l" t="t" r="r" b="b"/>
              <a:pathLst>
                <a:path w="11164" h="10726" extrusionOk="0">
                  <a:moveTo>
                    <a:pt x="8940" y="1"/>
                  </a:moveTo>
                  <a:lnTo>
                    <a:pt x="8547" y="45"/>
                  </a:lnTo>
                  <a:lnTo>
                    <a:pt x="8127" y="242"/>
                  </a:lnTo>
                  <a:lnTo>
                    <a:pt x="7690" y="572"/>
                  </a:lnTo>
                  <a:lnTo>
                    <a:pt x="7475" y="804"/>
                  </a:lnTo>
                  <a:lnTo>
                    <a:pt x="5671" y="2831"/>
                  </a:lnTo>
                  <a:lnTo>
                    <a:pt x="2153" y="6948"/>
                  </a:lnTo>
                  <a:lnTo>
                    <a:pt x="403" y="9020"/>
                  </a:lnTo>
                  <a:lnTo>
                    <a:pt x="296" y="9145"/>
                  </a:lnTo>
                  <a:lnTo>
                    <a:pt x="99" y="9440"/>
                  </a:lnTo>
                  <a:lnTo>
                    <a:pt x="10" y="9672"/>
                  </a:lnTo>
                  <a:lnTo>
                    <a:pt x="1" y="9833"/>
                  </a:lnTo>
                  <a:lnTo>
                    <a:pt x="37" y="9984"/>
                  </a:lnTo>
                  <a:lnTo>
                    <a:pt x="144" y="10136"/>
                  </a:lnTo>
                  <a:lnTo>
                    <a:pt x="224" y="10208"/>
                  </a:lnTo>
                  <a:lnTo>
                    <a:pt x="322" y="10279"/>
                  </a:lnTo>
                  <a:lnTo>
                    <a:pt x="501" y="10350"/>
                  </a:lnTo>
                  <a:lnTo>
                    <a:pt x="653" y="10342"/>
                  </a:lnTo>
                  <a:lnTo>
                    <a:pt x="787" y="10288"/>
                  </a:lnTo>
                  <a:lnTo>
                    <a:pt x="1090" y="9993"/>
                  </a:lnTo>
                  <a:lnTo>
                    <a:pt x="1296" y="9716"/>
                  </a:lnTo>
                  <a:lnTo>
                    <a:pt x="4528" y="6002"/>
                  </a:lnTo>
                  <a:lnTo>
                    <a:pt x="7752" y="2287"/>
                  </a:lnTo>
                  <a:lnTo>
                    <a:pt x="8172" y="1867"/>
                  </a:lnTo>
                  <a:lnTo>
                    <a:pt x="8672" y="1421"/>
                  </a:lnTo>
                  <a:lnTo>
                    <a:pt x="8797" y="1715"/>
                  </a:lnTo>
                  <a:lnTo>
                    <a:pt x="8851" y="1912"/>
                  </a:lnTo>
                  <a:lnTo>
                    <a:pt x="9101" y="4064"/>
                  </a:lnTo>
                  <a:lnTo>
                    <a:pt x="9395" y="6216"/>
                  </a:lnTo>
                  <a:lnTo>
                    <a:pt x="9547" y="7207"/>
                  </a:lnTo>
                  <a:lnTo>
                    <a:pt x="9931" y="9163"/>
                  </a:lnTo>
                  <a:lnTo>
                    <a:pt x="10145" y="10136"/>
                  </a:lnTo>
                  <a:lnTo>
                    <a:pt x="10181" y="10217"/>
                  </a:lnTo>
                  <a:lnTo>
                    <a:pt x="10324" y="10377"/>
                  </a:lnTo>
                  <a:lnTo>
                    <a:pt x="10628" y="10583"/>
                  </a:lnTo>
                  <a:lnTo>
                    <a:pt x="10815" y="10726"/>
                  </a:lnTo>
                  <a:lnTo>
                    <a:pt x="10904" y="10547"/>
                  </a:lnTo>
                  <a:lnTo>
                    <a:pt x="11092" y="10199"/>
                  </a:lnTo>
                  <a:lnTo>
                    <a:pt x="11119" y="10020"/>
                  </a:lnTo>
                  <a:lnTo>
                    <a:pt x="11154" y="9484"/>
                  </a:lnTo>
                  <a:lnTo>
                    <a:pt x="11163" y="8404"/>
                  </a:lnTo>
                  <a:lnTo>
                    <a:pt x="11110" y="7877"/>
                  </a:lnTo>
                  <a:lnTo>
                    <a:pt x="10922" y="6287"/>
                  </a:lnTo>
                  <a:lnTo>
                    <a:pt x="10619" y="3903"/>
                  </a:lnTo>
                  <a:lnTo>
                    <a:pt x="10351" y="2322"/>
                  </a:lnTo>
                  <a:lnTo>
                    <a:pt x="10190" y="1546"/>
                  </a:lnTo>
                  <a:lnTo>
                    <a:pt x="10119" y="1233"/>
                  </a:lnTo>
                  <a:lnTo>
                    <a:pt x="9904" y="715"/>
                  </a:lnTo>
                  <a:lnTo>
                    <a:pt x="9636" y="340"/>
                  </a:lnTo>
                  <a:lnTo>
                    <a:pt x="9306" y="99"/>
                  </a:lnTo>
                  <a:lnTo>
                    <a:pt x="89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7" name="Google Shape;1817;g2b641fe306a_1_648"/>
          <p:cNvSpPr/>
          <p:nvPr/>
        </p:nvSpPr>
        <p:spPr>
          <a:xfrm>
            <a:off x="4167793" y="3044565"/>
            <a:ext cx="198484" cy="139428"/>
          </a:xfrm>
          <a:custGeom>
            <a:avLst/>
            <a:gdLst/>
            <a:ahLst/>
            <a:cxnLst/>
            <a:rect l="l" t="t" r="r" b="b"/>
            <a:pathLst>
              <a:path w="11691" h="8503" extrusionOk="0">
                <a:moveTo>
                  <a:pt x="1465" y="1"/>
                </a:moveTo>
                <a:lnTo>
                  <a:pt x="1028" y="55"/>
                </a:lnTo>
                <a:lnTo>
                  <a:pt x="670" y="197"/>
                </a:lnTo>
                <a:lnTo>
                  <a:pt x="394" y="421"/>
                </a:lnTo>
                <a:lnTo>
                  <a:pt x="188" y="751"/>
                </a:lnTo>
                <a:lnTo>
                  <a:pt x="63" y="1171"/>
                </a:lnTo>
                <a:lnTo>
                  <a:pt x="1" y="1680"/>
                </a:lnTo>
                <a:lnTo>
                  <a:pt x="1" y="1983"/>
                </a:lnTo>
                <a:lnTo>
                  <a:pt x="36" y="3305"/>
                </a:lnTo>
                <a:lnTo>
                  <a:pt x="170" y="5939"/>
                </a:lnTo>
                <a:lnTo>
                  <a:pt x="242" y="7252"/>
                </a:lnTo>
                <a:lnTo>
                  <a:pt x="260" y="7484"/>
                </a:lnTo>
                <a:lnTo>
                  <a:pt x="376" y="7940"/>
                </a:lnTo>
                <a:lnTo>
                  <a:pt x="483" y="8136"/>
                </a:lnTo>
                <a:lnTo>
                  <a:pt x="528" y="8208"/>
                </a:lnTo>
                <a:lnTo>
                  <a:pt x="662" y="8324"/>
                </a:lnTo>
                <a:lnTo>
                  <a:pt x="912" y="8458"/>
                </a:lnTo>
                <a:lnTo>
                  <a:pt x="1081" y="8502"/>
                </a:lnTo>
                <a:lnTo>
                  <a:pt x="1117" y="8493"/>
                </a:lnTo>
                <a:lnTo>
                  <a:pt x="1215" y="8395"/>
                </a:lnTo>
                <a:lnTo>
                  <a:pt x="1367" y="8154"/>
                </a:lnTo>
                <a:lnTo>
                  <a:pt x="1412" y="7993"/>
                </a:lnTo>
                <a:lnTo>
                  <a:pt x="1456" y="7475"/>
                </a:lnTo>
                <a:lnTo>
                  <a:pt x="1501" y="6448"/>
                </a:lnTo>
                <a:lnTo>
                  <a:pt x="1510" y="5930"/>
                </a:lnTo>
                <a:lnTo>
                  <a:pt x="1519" y="3796"/>
                </a:lnTo>
                <a:lnTo>
                  <a:pt x="1510" y="1501"/>
                </a:lnTo>
                <a:lnTo>
                  <a:pt x="2885" y="1930"/>
                </a:lnTo>
                <a:lnTo>
                  <a:pt x="4108" y="2287"/>
                </a:lnTo>
                <a:lnTo>
                  <a:pt x="7466" y="3234"/>
                </a:lnTo>
                <a:lnTo>
                  <a:pt x="10842" y="4127"/>
                </a:lnTo>
                <a:lnTo>
                  <a:pt x="10931" y="4144"/>
                </a:lnTo>
                <a:lnTo>
                  <a:pt x="11136" y="4100"/>
                </a:lnTo>
                <a:lnTo>
                  <a:pt x="11467" y="3957"/>
                </a:lnTo>
                <a:lnTo>
                  <a:pt x="11690" y="3868"/>
                </a:lnTo>
                <a:lnTo>
                  <a:pt x="11404" y="3484"/>
                </a:lnTo>
                <a:lnTo>
                  <a:pt x="11101" y="3118"/>
                </a:lnTo>
                <a:lnTo>
                  <a:pt x="10985" y="3046"/>
                </a:lnTo>
                <a:lnTo>
                  <a:pt x="10842" y="3010"/>
                </a:lnTo>
                <a:lnTo>
                  <a:pt x="7484" y="1805"/>
                </a:lnTo>
                <a:lnTo>
                  <a:pt x="4126" y="617"/>
                </a:lnTo>
                <a:lnTo>
                  <a:pt x="3671" y="456"/>
                </a:lnTo>
                <a:lnTo>
                  <a:pt x="2751" y="188"/>
                </a:lnTo>
                <a:lnTo>
                  <a:pt x="2278" y="90"/>
                </a:lnTo>
                <a:lnTo>
                  <a:pt x="1983" y="37"/>
                </a:lnTo>
                <a:lnTo>
                  <a:pt x="146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g2b641fe306a_1_648"/>
          <p:cNvSpPr/>
          <p:nvPr/>
        </p:nvSpPr>
        <p:spPr>
          <a:xfrm flipH="1">
            <a:off x="7006624" y="3434816"/>
            <a:ext cx="470951" cy="343012"/>
          </a:xfrm>
          <a:custGeom>
            <a:avLst/>
            <a:gdLst/>
            <a:ahLst/>
            <a:cxnLst/>
            <a:rect l="l" t="t" r="r" b="b"/>
            <a:pathLst>
              <a:path w="21763" h="16414" extrusionOk="0">
                <a:moveTo>
                  <a:pt x="54" y="0"/>
                </a:moveTo>
                <a:lnTo>
                  <a:pt x="36" y="206"/>
                </a:lnTo>
                <a:lnTo>
                  <a:pt x="0" y="634"/>
                </a:lnTo>
                <a:lnTo>
                  <a:pt x="36" y="831"/>
                </a:lnTo>
                <a:lnTo>
                  <a:pt x="107" y="1018"/>
                </a:lnTo>
                <a:lnTo>
                  <a:pt x="357" y="1375"/>
                </a:lnTo>
                <a:lnTo>
                  <a:pt x="482" y="1545"/>
                </a:lnTo>
                <a:lnTo>
                  <a:pt x="804" y="2001"/>
                </a:lnTo>
                <a:lnTo>
                  <a:pt x="1465" y="2876"/>
                </a:lnTo>
                <a:lnTo>
                  <a:pt x="2161" y="3715"/>
                </a:lnTo>
                <a:lnTo>
                  <a:pt x="2902" y="4528"/>
                </a:lnTo>
                <a:lnTo>
                  <a:pt x="4054" y="5689"/>
                </a:lnTo>
                <a:lnTo>
                  <a:pt x="5688" y="7162"/>
                </a:lnTo>
                <a:lnTo>
                  <a:pt x="6537" y="7859"/>
                </a:lnTo>
                <a:lnTo>
                  <a:pt x="7876" y="8957"/>
                </a:lnTo>
                <a:lnTo>
                  <a:pt x="9930" y="10546"/>
                </a:lnTo>
                <a:lnTo>
                  <a:pt x="11323" y="11547"/>
                </a:lnTo>
                <a:lnTo>
                  <a:pt x="12761" y="12484"/>
                </a:lnTo>
                <a:lnTo>
                  <a:pt x="14252" y="13342"/>
                </a:lnTo>
                <a:lnTo>
                  <a:pt x="15797" y="14101"/>
                </a:lnTo>
                <a:lnTo>
                  <a:pt x="17414" y="14752"/>
                </a:lnTo>
                <a:lnTo>
                  <a:pt x="18253" y="15020"/>
                </a:lnTo>
                <a:lnTo>
                  <a:pt x="18503" y="15110"/>
                </a:lnTo>
                <a:lnTo>
                  <a:pt x="18976" y="15369"/>
                </a:lnTo>
                <a:lnTo>
                  <a:pt x="19217" y="15494"/>
                </a:lnTo>
                <a:lnTo>
                  <a:pt x="20039" y="15922"/>
                </a:lnTo>
                <a:lnTo>
                  <a:pt x="20869" y="16315"/>
                </a:lnTo>
                <a:lnTo>
                  <a:pt x="21012" y="16378"/>
                </a:lnTo>
                <a:lnTo>
                  <a:pt x="21289" y="16413"/>
                </a:lnTo>
                <a:lnTo>
                  <a:pt x="21468" y="16351"/>
                </a:lnTo>
                <a:lnTo>
                  <a:pt x="21575" y="16262"/>
                </a:lnTo>
                <a:lnTo>
                  <a:pt x="21709" y="16029"/>
                </a:lnTo>
                <a:lnTo>
                  <a:pt x="21762" y="15797"/>
                </a:lnTo>
                <a:lnTo>
                  <a:pt x="21655" y="15645"/>
                </a:lnTo>
                <a:lnTo>
                  <a:pt x="21387" y="15279"/>
                </a:lnTo>
                <a:lnTo>
                  <a:pt x="21218" y="15119"/>
                </a:lnTo>
                <a:lnTo>
                  <a:pt x="20807" y="14779"/>
                </a:lnTo>
                <a:lnTo>
                  <a:pt x="19950" y="14181"/>
                </a:lnTo>
                <a:lnTo>
                  <a:pt x="19030" y="13681"/>
                </a:lnTo>
                <a:lnTo>
                  <a:pt x="18065" y="13279"/>
                </a:lnTo>
                <a:lnTo>
                  <a:pt x="17556" y="13109"/>
                </a:lnTo>
                <a:lnTo>
                  <a:pt x="16931" y="12904"/>
                </a:lnTo>
                <a:lnTo>
                  <a:pt x="16012" y="12538"/>
                </a:lnTo>
                <a:lnTo>
                  <a:pt x="15422" y="12243"/>
                </a:lnTo>
                <a:lnTo>
                  <a:pt x="15145" y="12082"/>
                </a:lnTo>
                <a:lnTo>
                  <a:pt x="14181" y="11484"/>
                </a:lnTo>
                <a:lnTo>
                  <a:pt x="12279" y="10261"/>
                </a:lnTo>
                <a:lnTo>
                  <a:pt x="10421" y="8984"/>
                </a:lnTo>
                <a:lnTo>
                  <a:pt x="8609" y="7653"/>
                </a:lnTo>
                <a:lnTo>
                  <a:pt x="6849" y="6260"/>
                </a:lnTo>
                <a:lnTo>
                  <a:pt x="5153" y="4787"/>
                </a:lnTo>
                <a:lnTo>
                  <a:pt x="3527" y="3224"/>
                </a:lnTo>
                <a:lnTo>
                  <a:pt x="1974" y="1572"/>
                </a:lnTo>
                <a:lnTo>
                  <a:pt x="1241" y="697"/>
                </a:lnTo>
                <a:lnTo>
                  <a:pt x="1134" y="572"/>
                </a:lnTo>
                <a:lnTo>
                  <a:pt x="929" y="322"/>
                </a:lnTo>
                <a:lnTo>
                  <a:pt x="795" y="232"/>
                </a:lnTo>
                <a:lnTo>
                  <a:pt x="438" y="90"/>
                </a:lnTo>
                <a:lnTo>
                  <a:pt x="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g2b641fe306a_1_648"/>
          <p:cNvSpPr/>
          <p:nvPr/>
        </p:nvSpPr>
        <p:spPr>
          <a:xfrm flipH="1">
            <a:off x="7333964" y="3365720"/>
            <a:ext cx="198484" cy="139428"/>
          </a:xfrm>
          <a:custGeom>
            <a:avLst/>
            <a:gdLst/>
            <a:ahLst/>
            <a:cxnLst/>
            <a:rect l="l" t="t" r="r" b="b"/>
            <a:pathLst>
              <a:path w="11691" h="8503" extrusionOk="0">
                <a:moveTo>
                  <a:pt x="1465" y="1"/>
                </a:moveTo>
                <a:lnTo>
                  <a:pt x="1028" y="55"/>
                </a:lnTo>
                <a:lnTo>
                  <a:pt x="670" y="197"/>
                </a:lnTo>
                <a:lnTo>
                  <a:pt x="394" y="421"/>
                </a:lnTo>
                <a:lnTo>
                  <a:pt x="188" y="751"/>
                </a:lnTo>
                <a:lnTo>
                  <a:pt x="63" y="1171"/>
                </a:lnTo>
                <a:lnTo>
                  <a:pt x="1" y="1680"/>
                </a:lnTo>
                <a:lnTo>
                  <a:pt x="1" y="1983"/>
                </a:lnTo>
                <a:lnTo>
                  <a:pt x="36" y="3305"/>
                </a:lnTo>
                <a:lnTo>
                  <a:pt x="170" y="5939"/>
                </a:lnTo>
                <a:lnTo>
                  <a:pt x="242" y="7252"/>
                </a:lnTo>
                <a:lnTo>
                  <a:pt x="260" y="7484"/>
                </a:lnTo>
                <a:lnTo>
                  <a:pt x="376" y="7940"/>
                </a:lnTo>
                <a:lnTo>
                  <a:pt x="483" y="8136"/>
                </a:lnTo>
                <a:lnTo>
                  <a:pt x="528" y="8208"/>
                </a:lnTo>
                <a:lnTo>
                  <a:pt x="662" y="8324"/>
                </a:lnTo>
                <a:lnTo>
                  <a:pt x="912" y="8458"/>
                </a:lnTo>
                <a:lnTo>
                  <a:pt x="1081" y="8502"/>
                </a:lnTo>
                <a:lnTo>
                  <a:pt x="1117" y="8493"/>
                </a:lnTo>
                <a:lnTo>
                  <a:pt x="1215" y="8395"/>
                </a:lnTo>
                <a:lnTo>
                  <a:pt x="1367" y="8154"/>
                </a:lnTo>
                <a:lnTo>
                  <a:pt x="1412" y="7993"/>
                </a:lnTo>
                <a:lnTo>
                  <a:pt x="1456" y="7475"/>
                </a:lnTo>
                <a:lnTo>
                  <a:pt x="1501" y="6448"/>
                </a:lnTo>
                <a:lnTo>
                  <a:pt x="1510" y="5930"/>
                </a:lnTo>
                <a:lnTo>
                  <a:pt x="1519" y="3796"/>
                </a:lnTo>
                <a:lnTo>
                  <a:pt x="1510" y="1501"/>
                </a:lnTo>
                <a:lnTo>
                  <a:pt x="2885" y="1930"/>
                </a:lnTo>
                <a:lnTo>
                  <a:pt x="4108" y="2287"/>
                </a:lnTo>
                <a:lnTo>
                  <a:pt x="7466" y="3234"/>
                </a:lnTo>
                <a:lnTo>
                  <a:pt x="10842" y="4127"/>
                </a:lnTo>
                <a:lnTo>
                  <a:pt x="10931" y="4144"/>
                </a:lnTo>
                <a:lnTo>
                  <a:pt x="11136" y="4100"/>
                </a:lnTo>
                <a:lnTo>
                  <a:pt x="11467" y="3957"/>
                </a:lnTo>
                <a:lnTo>
                  <a:pt x="11690" y="3868"/>
                </a:lnTo>
                <a:lnTo>
                  <a:pt x="11404" y="3484"/>
                </a:lnTo>
                <a:lnTo>
                  <a:pt x="11101" y="3118"/>
                </a:lnTo>
                <a:lnTo>
                  <a:pt x="10985" y="3046"/>
                </a:lnTo>
                <a:lnTo>
                  <a:pt x="10842" y="3010"/>
                </a:lnTo>
                <a:lnTo>
                  <a:pt x="7484" y="1805"/>
                </a:lnTo>
                <a:lnTo>
                  <a:pt x="4126" y="617"/>
                </a:lnTo>
                <a:lnTo>
                  <a:pt x="3671" y="456"/>
                </a:lnTo>
                <a:lnTo>
                  <a:pt x="2751" y="188"/>
                </a:lnTo>
                <a:lnTo>
                  <a:pt x="2278" y="90"/>
                </a:lnTo>
                <a:lnTo>
                  <a:pt x="1983" y="37"/>
                </a:lnTo>
                <a:lnTo>
                  <a:pt x="146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g2b641fe306a_1_648"/>
          <p:cNvSpPr txBox="1"/>
          <p:nvPr/>
        </p:nvSpPr>
        <p:spPr>
          <a:xfrm>
            <a:off x="2808421" y="3025186"/>
            <a:ext cx="14757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Montserrat"/>
                <a:ea typeface="Montserrat"/>
                <a:cs typeface="Montserrat"/>
                <a:sym typeface="Montserrat"/>
              </a:rPr>
              <a:t>Databases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21" name="Google Shape;1821;g2b641fe306a_1_648"/>
          <p:cNvGrpSpPr/>
          <p:nvPr/>
        </p:nvGrpSpPr>
        <p:grpSpPr>
          <a:xfrm>
            <a:off x="2808426" y="4095198"/>
            <a:ext cx="184865" cy="296409"/>
            <a:chOff x="768575" y="1112025"/>
            <a:chExt cx="362694" cy="602090"/>
          </a:xfrm>
        </p:grpSpPr>
        <p:sp>
          <p:nvSpPr>
            <p:cNvPr id="1822" name="Google Shape;1822;g2b641fe306a_1_648"/>
            <p:cNvSpPr/>
            <p:nvPr/>
          </p:nvSpPr>
          <p:spPr>
            <a:xfrm>
              <a:off x="827650" y="1228525"/>
              <a:ext cx="105850" cy="156525"/>
            </a:xfrm>
            <a:custGeom>
              <a:avLst/>
              <a:gdLst/>
              <a:ahLst/>
              <a:cxnLst/>
              <a:rect l="l" t="t" r="r" b="b"/>
              <a:pathLst>
                <a:path w="4234" h="6261" extrusionOk="0">
                  <a:moveTo>
                    <a:pt x="0" y="4234"/>
                  </a:moveTo>
                  <a:lnTo>
                    <a:pt x="1171" y="5765"/>
                  </a:lnTo>
                  <a:lnTo>
                    <a:pt x="1847" y="6261"/>
                  </a:lnTo>
                  <a:lnTo>
                    <a:pt x="4234" y="3423"/>
                  </a:lnTo>
                  <a:lnTo>
                    <a:pt x="4234" y="0"/>
                  </a:lnTo>
                  <a:close/>
                </a:path>
              </a:pathLst>
            </a:custGeom>
            <a:solidFill>
              <a:srgbClr val="FF6E0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23" name="Google Shape;1823;g2b641fe306a_1_648"/>
            <p:cNvSpPr/>
            <p:nvPr/>
          </p:nvSpPr>
          <p:spPr>
            <a:xfrm>
              <a:off x="932375" y="1127175"/>
              <a:ext cx="193675" cy="578800"/>
            </a:xfrm>
            <a:custGeom>
              <a:avLst/>
              <a:gdLst/>
              <a:ahLst/>
              <a:cxnLst/>
              <a:rect l="l" t="t" r="r" b="b"/>
              <a:pathLst>
                <a:path w="7747" h="23152" extrusionOk="0">
                  <a:moveTo>
                    <a:pt x="0" y="20314"/>
                  </a:moveTo>
                  <a:lnTo>
                    <a:pt x="1802" y="23062"/>
                  </a:lnTo>
                  <a:lnTo>
                    <a:pt x="6711" y="23152"/>
                  </a:lnTo>
                  <a:lnTo>
                    <a:pt x="7387" y="14954"/>
                  </a:lnTo>
                  <a:lnTo>
                    <a:pt x="7612" y="9639"/>
                  </a:lnTo>
                  <a:lnTo>
                    <a:pt x="7747" y="4279"/>
                  </a:lnTo>
                  <a:lnTo>
                    <a:pt x="7612" y="3243"/>
                  </a:lnTo>
                  <a:lnTo>
                    <a:pt x="4819" y="0"/>
                  </a:lnTo>
                  <a:lnTo>
                    <a:pt x="3603" y="18062"/>
                  </a:lnTo>
                  <a:lnTo>
                    <a:pt x="3513" y="20179"/>
                  </a:lnTo>
                  <a:close/>
                </a:path>
              </a:pathLst>
            </a:custGeom>
            <a:solidFill>
              <a:srgbClr val="FF6E0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24" name="Google Shape;1824;g2b641fe306a_1_648"/>
            <p:cNvSpPr/>
            <p:nvPr/>
          </p:nvSpPr>
          <p:spPr>
            <a:xfrm>
              <a:off x="768575" y="1112025"/>
              <a:ext cx="362694" cy="602090"/>
            </a:xfrm>
            <a:custGeom>
              <a:avLst/>
              <a:gdLst/>
              <a:ahLst/>
              <a:cxnLst/>
              <a:rect l="l" t="t" r="r" b="b"/>
              <a:pathLst>
                <a:path w="32890" h="54599" extrusionOk="0">
                  <a:moveTo>
                    <a:pt x="24682" y="1"/>
                  </a:moveTo>
                  <a:lnTo>
                    <a:pt x="23798" y="19"/>
                  </a:lnTo>
                  <a:lnTo>
                    <a:pt x="22459" y="99"/>
                  </a:lnTo>
                  <a:lnTo>
                    <a:pt x="21575" y="188"/>
                  </a:lnTo>
                  <a:lnTo>
                    <a:pt x="21137" y="260"/>
                  </a:lnTo>
                  <a:lnTo>
                    <a:pt x="20432" y="358"/>
                  </a:lnTo>
                  <a:lnTo>
                    <a:pt x="19030" y="465"/>
                  </a:lnTo>
                  <a:lnTo>
                    <a:pt x="17628" y="447"/>
                  </a:lnTo>
                  <a:lnTo>
                    <a:pt x="16226" y="331"/>
                  </a:lnTo>
                  <a:lnTo>
                    <a:pt x="15520" y="233"/>
                  </a:lnTo>
                  <a:lnTo>
                    <a:pt x="15190" y="188"/>
                  </a:lnTo>
                  <a:lnTo>
                    <a:pt x="14556" y="162"/>
                  </a:lnTo>
                  <a:lnTo>
                    <a:pt x="13958" y="206"/>
                  </a:lnTo>
                  <a:lnTo>
                    <a:pt x="13395" y="331"/>
                  </a:lnTo>
                  <a:lnTo>
                    <a:pt x="12868" y="555"/>
                  </a:lnTo>
                  <a:lnTo>
                    <a:pt x="12368" y="858"/>
                  </a:lnTo>
                  <a:lnTo>
                    <a:pt x="11913" y="1269"/>
                  </a:lnTo>
                  <a:lnTo>
                    <a:pt x="11484" y="1787"/>
                  </a:lnTo>
                  <a:lnTo>
                    <a:pt x="11279" y="2082"/>
                  </a:lnTo>
                  <a:lnTo>
                    <a:pt x="10841" y="2751"/>
                  </a:lnTo>
                  <a:lnTo>
                    <a:pt x="9894" y="4046"/>
                  </a:lnTo>
                  <a:lnTo>
                    <a:pt x="8394" y="5939"/>
                  </a:lnTo>
                  <a:lnTo>
                    <a:pt x="7412" y="7207"/>
                  </a:lnTo>
                  <a:lnTo>
                    <a:pt x="4251" y="11396"/>
                  </a:lnTo>
                  <a:lnTo>
                    <a:pt x="1134" y="15619"/>
                  </a:lnTo>
                  <a:lnTo>
                    <a:pt x="857" y="16021"/>
                  </a:lnTo>
                  <a:lnTo>
                    <a:pt x="384" y="16914"/>
                  </a:lnTo>
                  <a:lnTo>
                    <a:pt x="188" y="17370"/>
                  </a:lnTo>
                  <a:lnTo>
                    <a:pt x="63" y="17682"/>
                  </a:lnTo>
                  <a:lnTo>
                    <a:pt x="0" y="18075"/>
                  </a:lnTo>
                  <a:lnTo>
                    <a:pt x="18" y="18316"/>
                  </a:lnTo>
                  <a:lnTo>
                    <a:pt x="89" y="18531"/>
                  </a:lnTo>
                  <a:lnTo>
                    <a:pt x="214" y="18718"/>
                  </a:lnTo>
                  <a:lnTo>
                    <a:pt x="402" y="18897"/>
                  </a:lnTo>
                  <a:lnTo>
                    <a:pt x="652" y="19066"/>
                  </a:lnTo>
                  <a:lnTo>
                    <a:pt x="804" y="19147"/>
                  </a:lnTo>
                  <a:lnTo>
                    <a:pt x="2500" y="19959"/>
                  </a:lnTo>
                  <a:lnTo>
                    <a:pt x="4224" y="20736"/>
                  </a:lnTo>
                  <a:lnTo>
                    <a:pt x="4376" y="20817"/>
                  </a:lnTo>
                  <a:lnTo>
                    <a:pt x="4670" y="20986"/>
                  </a:lnTo>
                  <a:lnTo>
                    <a:pt x="4795" y="21102"/>
                  </a:lnTo>
                  <a:lnTo>
                    <a:pt x="5715" y="22040"/>
                  </a:lnTo>
                  <a:lnTo>
                    <a:pt x="7546" y="23933"/>
                  </a:lnTo>
                  <a:lnTo>
                    <a:pt x="8492" y="24853"/>
                  </a:lnTo>
                  <a:lnTo>
                    <a:pt x="8751" y="25094"/>
                  </a:lnTo>
                  <a:lnTo>
                    <a:pt x="9037" y="25308"/>
                  </a:lnTo>
                  <a:lnTo>
                    <a:pt x="9198" y="25362"/>
                  </a:lnTo>
                  <a:lnTo>
                    <a:pt x="9341" y="25344"/>
                  </a:lnTo>
                  <a:lnTo>
                    <a:pt x="9502" y="25255"/>
                  </a:lnTo>
                  <a:lnTo>
                    <a:pt x="9760" y="25005"/>
                  </a:lnTo>
                  <a:lnTo>
                    <a:pt x="10002" y="24719"/>
                  </a:lnTo>
                  <a:lnTo>
                    <a:pt x="10895" y="23639"/>
                  </a:lnTo>
                  <a:lnTo>
                    <a:pt x="12663" y="21442"/>
                  </a:lnTo>
                  <a:lnTo>
                    <a:pt x="13529" y="20334"/>
                  </a:lnTo>
                  <a:lnTo>
                    <a:pt x="13574" y="20254"/>
                  </a:lnTo>
                  <a:lnTo>
                    <a:pt x="13627" y="20040"/>
                  </a:lnTo>
                  <a:lnTo>
                    <a:pt x="13627" y="19808"/>
                  </a:lnTo>
                  <a:lnTo>
                    <a:pt x="13591" y="19629"/>
                  </a:lnTo>
                  <a:lnTo>
                    <a:pt x="13556" y="19593"/>
                  </a:lnTo>
                  <a:lnTo>
                    <a:pt x="13466" y="19540"/>
                  </a:lnTo>
                  <a:lnTo>
                    <a:pt x="13252" y="19468"/>
                  </a:lnTo>
                  <a:lnTo>
                    <a:pt x="13011" y="19441"/>
                  </a:lnTo>
                  <a:lnTo>
                    <a:pt x="12806" y="19477"/>
                  </a:lnTo>
                  <a:lnTo>
                    <a:pt x="12734" y="19513"/>
                  </a:lnTo>
                  <a:lnTo>
                    <a:pt x="12466" y="19754"/>
                  </a:lnTo>
                  <a:lnTo>
                    <a:pt x="11984" y="20334"/>
                  </a:lnTo>
                  <a:lnTo>
                    <a:pt x="11761" y="20629"/>
                  </a:lnTo>
                  <a:lnTo>
                    <a:pt x="10573" y="22129"/>
                  </a:lnTo>
                  <a:lnTo>
                    <a:pt x="9385" y="23639"/>
                  </a:lnTo>
                  <a:lnTo>
                    <a:pt x="7608" y="22085"/>
                  </a:lnTo>
                  <a:lnTo>
                    <a:pt x="5921" y="20602"/>
                  </a:lnTo>
                  <a:lnTo>
                    <a:pt x="9939" y="16075"/>
                  </a:lnTo>
                  <a:lnTo>
                    <a:pt x="13859" y="11655"/>
                  </a:lnTo>
                  <a:lnTo>
                    <a:pt x="13975" y="11708"/>
                  </a:lnTo>
                  <a:lnTo>
                    <a:pt x="14092" y="11753"/>
                  </a:lnTo>
                  <a:lnTo>
                    <a:pt x="14172" y="13699"/>
                  </a:lnTo>
                  <a:lnTo>
                    <a:pt x="14234" y="15646"/>
                  </a:lnTo>
                  <a:lnTo>
                    <a:pt x="14297" y="19165"/>
                  </a:lnTo>
                  <a:lnTo>
                    <a:pt x="14413" y="26192"/>
                  </a:lnTo>
                  <a:lnTo>
                    <a:pt x="14440" y="29711"/>
                  </a:lnTo>
                  <a:lnTo>
                    <a:pt x="14431" y="31622"/>
                  </a:lnTo>
                  <a:lnTo>
                    <a:pt x="14297" y="35435"/>
                  </a:lnTo>
                  <a:lnTo>
                    <a:pt x="14217" y="37346"/>
                  </a:lnTo>
                  <a:lnTo>
                    <a:pt x="14109" y="39570"/>
                  </a:lnTo>
                  <a:lnTo>
                    <a:pt x="13859" y="44026"/>
                  </a:lnTo>
                  <a:lnTo>
                    <a:pt x="13779" y="46258"/>
                  </a:lnTo>
                  <a:lnTo>
                    <a:pt x="13779" y="46517"/>
                  </a:lnTo>
                  <a:lnTo>
                    <a:pt x="13850" y="47062"/>
                  </a:lnTo>
                  <a:lnTo>
                    <a:pt x="14002" y="47598"/>
                  </a:lnTo>
                  <a:lnTo>
                    <a:pt x="14217" y="48089"/>
                  </a:lnTo>
                  <a:lnTo>
                    <a:pt x="14359" y="48312"/>
                  </a:lnTo>
                  <a:lnTo>
                    <a:pt x="15181" y="49500"/>
                  </a:lnTo>
                  <a:lnTo>
                    <a:pt x="16922" y="51804"/>
                  </a:lnTo>
                  <a:lnTo>
                    <a:pt x="17842" y="52920"/>
                  </a:lnTo>
                  <a:lnTo>
                    <a:pt x="17994" y="53089"/>
                  </a:lnTo>
                  <a:lnTo>
                    <a:pt x="18360" y="53375"/>
                  </a:lnTo>
                  <a:lnTo>
                    <a:pt x="18789" y="53607"/>
                  </a:lnTo>
                  <a:lnTo>
                    <a:pt x="19235" y="53786"/>
                  </a:lnTo>
                  <a:lnTo>
                    <a:pt x="19450" y="53840"/>
                  </a:lnTo>
                  <a:lnTo>
                    <a:pt x="19753" y="53911"/>
                  </a:lnTo>
                  <a:lnTo>
                    <a:pt x="20369" y="53982"/>
                  </a:lnTo>
                  <a:lnTo>
                    <a:pt x="21307" y="54027"/>
                  </a:lnTo>
                  <a:lnTo>
                    <a:pt x="21932" y="54054"/>
                  </a:lnTo>
                  <a:lnTo>
                    <a:pt x="25325" y="54241"/>
                  </a:lnTo>
                  <a:lnTo>
                    <a:pt x="28710" y="54429"/>
                  </a:lnTo>
                  <a:lnTo>
                    <a:pt x="29880" y="54527"/>
                  </a:lnTo>
                  <a:lnTo>
                    <a:pt x="31050" y="54599"/>
                  </a:lnTo>
                  <a:lnTo>
                    <a:pt x="31121" y="54590"/>
                  </a:lnTo>
                  <a:lnTo>
                    <a:pt x="31273" y="54536"/>
                  </a:lnTo>
                  <a:lnTo>
                    <a:pt x="31487" y="54375"/>
                  </a:lnTo>
                  <a:lnTo>
                    <a:pt x="31594" y="54241"/>
                  </a:lnTo>
                  <a:lnTo>
                    <a:pt x="31612" y="54206"/>
                  </a:lnTo>
                  <a:lnTo>
                    <a:pt x="31603" y="54072"/>
                  </a:lnTo>
                  <a:lnTo>
                    <a:pt x="31559" y="53911"/>
                  </a:lnTo>
                  <a:lnTo>
                    <a:pt x="31487" y="53795"/>
                  </a:lnTo>
                  <a:lnTo>
                    <a:pt x="31442" y="53768"/>
                  </a:lnTo>
                  <a:lnTo>
                    <a:pt x="31300" y="53688"/>
                  </a:lnTo>
                  <a:lnTo>
                    <a:pt x="31130" y="53491"/>
                  </a:lnTo>
                  <a:lnTo>
                    <a:pt x="31067" y="53134"/>
                  </a:lnTo>
                  <a:lnTo>
                    <a:pt x="31085" y="52866"/>
                  </a:lnTo>
                  <a:lnTo>
                    <a:pt x="31523" y="46392"/>
                  </a:lnTo>
                  <a:lnTo>
                    <a:pt x="31925" y="39909"/>
                  </a:lnTo>
                  <a:lnTo>
                    <a:pt x="32157" y="35828"/>
                  </a:lnTo>
                  <a:lnTo>
                    <a:pt x="32603" y="27666"/>
                  </a:lnTo>
                  <a:lnTo>
                    <a:pt x="32800" y="23585"/>
                  </a:lnTo>
                  <a:lnTo>
                    <a:pt x="32862" y="21763"/>
                  </a:lnTo>
                  <a:lnTo>
                    <a:pt x="32889" y="18120"/>
                  </a:lnTo>
                  <a:lnTo>
                    <a:pt x="32880" y="16298"/>
                  </a:lnTo>
                  <a:lnTo>
                    <a:pt x="32809" y="12923"/>
                  </a:lnTo>
                  <a:lnTo>
                    <a:pt x="32702" y="9547"/>
                  </a:lnTo>
                  <a:lnTo>
                    <a:pt x="32728" y="9368"/>
                  </a:lnTo>
                  <a:lnTo>
                    <a:pt x="32737" y="9199"/>
                  </a:lnTo>
                  <a:lnTo>
                    <a:pt x="32719" y="8940"/>
                  </a:lnTo>
                  <a:lnTo>
                    <a:pt x="32693" y="8547"/>
                  </a:lnTo>
                  <a:lnTo>
                    <a:pt x="32621" y="8324"/>
                  </a:lnTo>
                  <a:lnTo>
                    <a:pt x="32559" y="8234"/>
                  </a:lnTo>
                  <a:lnTo>
                    <a:pt x="31425" y="6904"/>
                  </a:lnTo>
                  <a:lnTo>
                    <a:pt x="29103" y="4287"/>
                  </a:lnTo>
                  <a:lnTo>
                    <a:pt x="27924" y="2992"/>
                  </a:lnTo>
                  <a:lnTo>
                    <a:pt x="27853" y="2930"/>
                  </a:lnTo>
                  <a:lnTo>
                    <a:pt x="27638" y="2867"/>
                  </a:lnTo>
                  <a:lnTo>
                    <a:pt x="27236" y="2850"/>
                  </a:lnTo>
                  <a:lnTo>
                    <a:pt x="26986" y="2823"/>
                  </a:lnTo>
                  <a:lnTo>
                    <a:pt x="26951" y="3073"/>
                  </a:lnTo>
                  <a:lnTo>
                    <a:pt x="26888" y="3457"/>
                  </a:lnTo>
                  <a:lnTo>
                    <a:pt x="26897" y="3689"/>
                  </a:lnTo>
                  <a:lnTo>
                    <a:pt x="26942" y="3787"/>
                  </a:lnTo>
                  <a:lnTo>
                    <a:pt x="27031" y="3948"/>
                  </a:lnTo>
                  <a:lnTo>
                    <a:pt x="27245" y="4252"/>
                  </a:lnTo>
                  <a:lnTo>
                    <a:pt x="27611" y="4671"/>
                  </a:lnTo>
                  <a:lnTo>
                    <a:pt x="27870" y="4948"/>
                  </a:lnTo>
                  <a:lnTo>
                    <a:pt x="29576" y="6779"/>
                  </a:lnTo>
                  <a:lnTo>
                    <a:pt x="31273" y="8609"/>
                  </a:lnTo>
                  <a:lnTo>
                    <a:pt x="31389" y="8734"/>
                  </a:lnTo>
                  <a:lnTo>
                    <a:pt x="31559" y="9047"/>
                  </a:lnTo>
                  <a:lnTo>
                    <a:pt x="31585" y="9208"/>
                  </a:lnTo>
                  <a:lnTo>
                    <a:pt x="31603" y="10431"/>
                  </a:lnTo>
                  <a:lnTo>
                    <a:pt x="31630" y="12887"/>
                  </a:lnTo>
                  <a:lnTo>
                    <a:pt x="31612" y="14110"/>
                  </a:lnTo>
                  <a:lnTo>
                    <a:pt x="31532" y="17843"/>
                  </a:lnTo>
                  <a:lnTo>
                    <a:pt x="31416" y="23433"/>
                  </a:lnTo>
                  <a:lnTo>
                    <a:pt x="31291" y="27166"/>
                  </a:lnTo>
                  <a:lnTo>
                    <a:pt x="31210" y="29023"/>
                  </a:lnTo>
                  <a:lnTo>
                    <a:pt x="31121" y="30756"/>
                  </a:lnTo>
                  <a:lnTo>
                    <a:pt x="30880" y="34203"/>
                  </a:lnTo>
                  <a:lnTo>
                    <a:pt x="30478" y="39382"/>
                  </a:lnTo>
                  <a:lnTo>
                    <a:pt x="30237" y="42838"/>
                  </a:lnTo>
                  <a:lnTo>
                    <a:pt x="30103" y="45026"/>
                  </a:lnTo>
                  <a:lnTo>
                    <a:pt x="29924" y="49410"/>
                  </a:lnTo>
                  <a:lnTo>
                    <a:pt x="29826" y="51607"/>
                  </a:lnTo>
                  <a:lnTo>
                    <a:pt x="29826" y="51857"/>
                  </a:lnTo>
                  <a:lnTo>
                    <a:pt x="29826" y="52313"/>
                  </a:lnTo>
                  <a:lnTo>
                    <a:pt x="27728" y="50241"/>
                  </a:lnTo>
                  <a:lnTo>
                    <a:pt x="25772" y="48321"/>
                  </a:lnTo>
                  <a:lnTo>
                    <a:pt x="25656" y="48205"/>
                  </a:lnTo>
                  <a:lnTo>
                    <a:pt x="25415" y="47982"/>
                  </a:lnTo>
                  <a:lnTo>
                    <a:pt x="25281" y="47919"/>
                  </a:lnTo>
                  <a:lnTo>
                    <a:pt x="25120" y="47883"/>
                  </a:lnTo>
                  <a:lnTo>
                    <a:pt x="24843" y="47901"/>
                  </a:lnTo>
                  <a:lnTo>
                    <a:pt x="24691" y="47946"/>
                  </a:lnTo>
                  <a:lnTo>
                    <a:pt x="24638" y="47990"/>
                  </a:lnTo>
                  <a:lnTo>
                    <a:pt x="24593" y="48044"/>
                  </a:lnTo>
                  <a:lnTo>
                    <a:pt x="24540" y="48187"/>
                  </a:lnTo>
                  <a:lnTo>
                    <a:pt x="24531" y="48464"/>
                  </a:lnTo>
                  <a:lnTo>
                    <a:pt x="24557" y="48633"/>
                  </a:lnTo>
                  <a:lnTo>
                    <a:pt x="24593" y="48758"/>
                  </a:lnTo>
                  <a:lnTo>
                    <a:pt x="24781" y="48991"/>
                  </a:lnTo>
                  <a:lnTo>
                    <a:pt x="24879" y="49089"/>
                  </a:lnTo>
                  <a:lnTo>
                    <a:pt x="26218" y="50375"/>
                  </a:lnTo>
                  <a:lnTo>
                    <a:pt x="27567" y="51652"/>
                  </a:lnTo>
                  <a:lnTo>
                    <a:pt x="28317" y="52330"/>
                  </a:lnTo>
                  <a:lnTo>
                    <a:pt x="29219" y="53134"/>
                  </a:lnTo>
                  <a:lnTo>
                    <a:pt x="26781" y="53063"/>
                  </a:lnTo>
                  <a:lnTo>
                    <a:pt x="22102" y="52911"/>
                  </a:lnTo>
                  <a:lnTo>
                    <a:pt x="19807" y="52795"/>
                  </a:lnTo>
                  <a:lnTo>
                    <a:pt x="19628" y="52777"/>
                  </a:lnTo>
                  <a:lnTo>
                    <a:pt x="19253" y="52652"/>
                  </a:lnTo>
                  <a:lnTo>
                    <a:pt x="18896" y="52438"/>
                  </a:lnTo>
                  <a:lnTo>
                    <a:pt x="18574" y="52179"/>
                  </a:lnTo>
                  <a:lnTo>
                    <a:pt x="18449" y="52045"/>
                  </a:lnTo>
                  <a:lnTo>
                    <a:pt x="17806" y="51259"/>
                  </a:lnTo>
                  <a:lnTo>
                    <a:pt x="16601" y="49616"/>
                  </a:lnTo>
                  <a:lnTo>
                    <a:pt x="15967" y="48821"/>
                  </a:lnTo>
                  <a:lnTo>
                    <a:pt x="15744" y="48562"/>
                  </a:lnTo>
                  <a:lnTo>
                    <a:pt x="15413" y="48026"/>
                  </a:lnTo>
                  <a:lnTo>
                    <a:pt x="15199" y="47464"/>
                  </a:lnTo>
                  <a:lnTo>
                    <a:pt x="15136" y="46821"/>
                  </a:lnTo>
                  <a:lnTo>
                    <a:pt x="15172" y="46455"/>
                  </a:lnTo>
                  <a:lnTo>
                    <a:pt x="15252" y="45829"/>
                  </a:lnTo>
                  <a:lnTo>
                    <a:pt x="15351" y="44561"/>
                  </a:lnTo>
                  <a:lnTo>
                    <a:pt x="15413" y="42659"/>
                  </a:lnTo>
                  <a:lnTo>
                    <a:pt x="15449" y="41391"/>
                  </a:lnTo>
                  <a:lnTo>
                    <a:pt x="15538" y="38864"/>
                  </a:lnTo>
                  <a:lnTo>
                    <a:pt x="15708" y="33792"/>
                  </a:lnTo>
                  <a:lnTo>
                    <a:pt x="15735" y="31265"/>
                  </a:lnTo>
                  <a:lnTo>
                    <a:pt x="15735" y="28086"/>
                  </a:lnTo>
                  <a:lnTo>
                    <a:pt x="15654" y="21728"/>
                  </a:lnTo>
                  <a:lnTo>
                    <a:pt x="15601" y="18557"/>
                  </a:lnTo>
                  <a:lnTo>
                    <a:pt x="15556" y="16593"/>
                  </a:lnTo>
                  <a:lnTo>
                    <a:pt x="15431" y="12673"/>
                  </a:lnTo>
                  <a:lnTo>
                    <a:pt x="15342" y="10708"/>
                  </a:lnTo>
                  <a:lnTo>
                    <a:pt x="15324" y="10583"/>
                  </a:lnTo>
                  <a:lnTo>
                    <a:pt x="15235" y="10324"/>
                  </a:lnTo>
                  <a:lnTo>
                    <a:pt x="15092" y="10074"/>
                  </a:lnTo>
                  <a:lnTo>
                    <a:pt x="14904" y="9877"/>
                  </a:lnTo>
                  <a:lnTo>
                    <a:pt x="14806" y="9815"/>
                  </a:lnTo>
                  <a:lnTo>
                    <a:pt x="14717" y="9788"/>
                  </a:lnTo>
                  <a:lnTo>
                    <a:pt x="14484" y="9806"/>
                  </a:lnTo>
                  <a:lnTo>
                    <a:pt x="14100" y="9940"/>
                  </a:lnTo>
                  <a:lnTo>
                    <a:pt x="13850" y="10047"/>
                  </a:lnTo>
                  <a:lnTo>
                    <a:pt x="13725" y="10110"/>
                  </a:lnTo>
                  <a:lnTo>
                    <a:pt x="13520" y="10315"/>
                  </a:lnTo>
                  <a:lnTo>
                    <a:pt x="13431" y="10422"/>
                  </a:lnTo>
                  <a:lnTo>
                    <a:pt x="10502" y="13601"/>
                  </a:lnTo>
                  <a:lnTo>
                    <a:pt x="7573" y="16780"/>
                  </a:lnTo>
                  <a:lnTo>
                    <a:pt x="6465" y="17986"/>
                  </a:lnTo>
                  <a:lnTo>
                    <a:pt x="5322" y="19165"/>
                  </a:lnTo>
                  <a:lnTo>
                    <a:pt x="5197" y="19263"/>
                  </a:lnTo>
                  <a:lnTo>
                    <a:pt x="4938" y="19370"/>
                  </a:lnTo>
                  <a:lnTo>
                    <a:pt x="4778" y="19388"/>
                  </a:lnTo>
                  <a:lnTo>
                    <a:pt x="4715" y="19370"/>
                  </a:lnTo>
                  <a:lnTo>
                    <a:pt x="3054" y="18763"/>
                  </a:lnTo>
                  <a:lnTo>
                    <a:pt x="1340" y="18084"/>
                  </a:lnTo>
                  <a:lnTo>
                    <a:pt x="1581" y="17584"/>
                  </a:lnTo>
                  <a:lnTo>
                    <a:pt x="1768" y="17254"/>
                  </a:lnTo>
                  <a:lnTo>
                    <a:pt x="2366" y="16343"/>
                  </a:lnTo>
                  <a:lnTo>
                    <a:pt x="3563" y="14521"/>
                  </a:lnTo>
                  <a:lnTo>
                    <a:pt x="4206" y="13646"/>
                  </a:lnTo>
                  <a:lnTo>
                    <a:pt x="8466" y="8091"/>
                  </a:lnTo>
                  <a:lnTo>
                    <a:pt x="12725" y="2537"/>
                  </a:lnTo>
                  <a:lnTo>
                    <a:pt x="12913" y="2305"/>
                  </a:lnTo>
                  <a:lnTo>
                    <a:pt x="13315" y="1939"/>
                  </a:lnTo>
                  <a:lnTo>
                    <a:pt x="13645" y="1769"/>
                  </a:lnTo>
                  <a:lnTo>
                    <a:pt x="13886" y="1707"/>
                  </a:lnTo>
                  <a:lnTo>
                    <a:pt x="14288" y="1671"/>
                  </a:lnTo>
                  <a:lnTo>
                    <a:pt x="14583" y="1707"/>
                  </a:lnTo>
                  <a:lnTo>
                    <a:pt x="15092" y="1787"/>
                  </a:lnTo>
                  <a:lnTo>
                    <a:pt x="16092" y="1912"/>
                  </a:lnTo>
                  <a:lnTo>
                    <a:pt x="17092" y="1992"/>
                  </a:lnTo>
                  <a:lnTo>
                    <a:pt x="18101" y="2019"/>
                  </a:lnTo>
                  <a:lnTo>
                    <a:pt x="19101" y="2010"/>
                  </a:lnTo>
                  <a:lnTo>
                    <a:pt x="20101" y="1939"/>
                  </a:lnTo>
                  <a:lnTo>
                    <a:pt x="21102" y="1832"/>
                  </a:lnTo>
                  <a:lnTo>
                    <a:pt x="22102" y="1680"/>
                  </a:lnTo>
                  <a:lnTo>
                    <a:pt x="22602" y="1582"/>
                  </a:lnTo>
                  <a:lnTo>
                    <a:pt x="23075" y="1501"/>
                  </a:lnTo>
                  <a:lnTo>
                    <a:pt x="24057" y="1439"/>
                  </a:lnTo>
                  <a:lnTo>
                    <a:pt x="24593" y="1394"/>
                  </a:lnTo>
                  <a:lnTo>
                    <a:pt x="24602" y="1841"/>
                  </a:lnTo>
                  <a:lnTo>
                    <a:pt x="24593" y="2180"/>
                  </a:lnTo>
                  <a:lnTo>
                    <a:pt x="24432" y="4627"/>
                  </a:lnTo>
                  <a:lnTo>
                    <a:pt x="24191" y="8288"/>
                  </a:lnTo>
                  <a:lnTo>
                    <a:pt x="23959" y="10717"/>
                  </a:lnTo>
                  <a:lnTo>
                    <a:pt x="23798" y="11931"/>
                  </a:lnTo>
                  <a:lnTo>
                    <a:pt x="23611" y="13253"/>
                  </a:lnTo>
                  <a:lnTo>
                    <a:pt x="23307" y="15914"/>
                  </a:lnTo>
                  <a:lnTo>
                    <a:pt x="23075" y="18566"/>
                  </a:lnTo>
                  <a:lnTo>
                    <a:pt x="22896" y="21227"/>
                  </a:lnTo>
                  <a:lnTo>
                    <a:pt x="22718" y="25228"/>
                  </a:lnTo>
                  <a:lnTo>
                    <a:pt x="22584" y="30559"/>
                  </a:lnTo>
                  <a:lnTo>
                    <a:pt x="22539" y="33229"/>
                  </a:lnTo>
                  <a:lnTo>
                    <a:pt x="22423" y="39507"/>
                  </a:lnTo>
                  <a:lnTo>
                    <a:pt x="22316" y="45794"/>
                  </a:lnTo>
                  <a:lnTo>
                    <a:pt x="22307" y="45963"/>
                  </a:lnTo>
                  <a:lnTo>
                    <a:pt x="22236" y="46222"/>
                  </a:lnTo>
                  <a:lnTo>
                    <a:pt x="22084" y="46392"/>
                  </a:lnTo>
                  <a:lnTo>
                    <a:pt x="21825" y="46472"/>
                  </a:lnTo>
                  <a:lnTo>
                    <a:pt x="21655" y="46481"/>
                  </a:lnTo>
                  <a:lnTo>
                    <a:pt x="19298" y="46526"/>
                  </a:lnTo>
                  <a:lnTo>
                    <a:pt x="16949" y="46580"/>
                  </a:lnTo>
                  <a:lnTo>
                    <a:pt x="16735" y="46588"/>
                  </a:lnTo>
                  <a:lnTo>
                    <a:pt x="16351" y="46651"/>
                  </a:lnTo>
                  <a:lnTo>
                    <a:pt x="16110" y="46758"/>
                  </a:lnTo>
                  <a:lnTo>
                    <a:pt x="15976" y="46874"/>
                  </a:lnTo>
                  <a:lnTo>
                    <a:pt x="15869" y="47026"/>
                  </a:lnTo>
                  <a:lnTo>
                    <a:pt x="15797" y="47231"/>
                  </a:lnTo>
                  <a:lnTo>
                    <a:pt x="15779" y="47356"/>
                  </a:lnTo>
                  <a:lnTo>
                    <a:pt x="15770" y="47455"/>
                  </a:lnTo>
                  <a:lnTo>
                    <a:pt x="15788" y="47633"/>
                  </a:lnTo>
                  <a:lnTo>
                    <a:pt x="15851" y="47803"/>
                  </a:lnTo>
                  <a:lnTo>
                    <a:pt x="15958" y="47955"/>
                  </a:lnTo>
                  <a:lnTo>
                    <a:pt x="16101" y="48080"/>
                  </a:lnTo>
                  <a:lnTo>
                    <a:pt x="16279" y="48178"/>
                  </a:lnTo>
                  <a:lnTo>
                    <a:pt x="16610" y="48276"/>
                  </a:lnTo>
                  <a:lnTo>
                    <a:pt x="16878" y="48294"/>
                  </a:lnTo>
                  <a:lnTo>
                    <a:pt x="18181" y="48285"/>
                  </a:lnTo>
                  <a:lnTo>
                    <a:pt x="20789" y="48241"/>
                  </a:lnTo>
                  <a:lnTo>
                    <a:pt x="22084" y="48160"/>
                  </a:lnTo>
                  <a:lnTo>
                    <a:pt x="22343" y="48142"/>
                  </a:lnTo>
                  <a:lnTo>
                    <a:pt x="22780" y="48044"/>
                  </a:lnTo>
                  <a:lnTo>
                    <a:pt x="23155" y="47901"/>
                  </a:lnTo>
                  <a:lnTo>
                    <a:pt x="23459" y="47696"/>
                  </a:lnTo>
                  <a:lnTo>
                    <a:pt x="23700" y="47437"/>
                  </a:lnTo>
                  <a:lnTo>
                    <a:pt x="23870" y="47115"/>
                  </a:lnTo>
                  <a:lnTo>
                    <a:pt x="23995" y="46731"/>
                  </a:lnTo>
                  <a:lnTo>
                    <a:pt x="24057" y="46276"/>
                  </a:lnTo>
                  <a:lnTo>
                    <a:pt x="24075" y="46026"/>
                  </a:lnTo>
                  <a:lnTo>
                    <a:pt x="24209" y="42347"/>
                  </a:lnTo>
                  <a:lnTo>
                    <a:pt x="24424" y="36837"/>
                  </a:lnTo>
                  <a:lnTo>
                    <a:pt x="24504" y="33158"/>
                  </a:lnTo>
                  <a:lnTo>
                    <a:pt x="24513" y="31318"/>
                  </a:lnTo>
                  <a:lnTo>
                    <a:pt x="24522" y="29836"/>
                  </a:lnTo>
                  <a:lnTo>
                    <a:pt x="24566" y="26871"/>
                  </a:lnTo>
                  <a:lnTo>
                    <a:pt x="24665" y="23906"/>
                  </a:lnTo>
                  <a:lnTo>
                    <a:pt x="24799" y="20951"/>
                  </a:lnTo>
                  <a:lnTo>
                    <a:pt x="25084" y="16512"/>
                  </a:lnTo>
                  <a:lnTo>
                    <a:pt x="25575" y="10610"/>
                  </a:lnTo>
                  <a:lnTo>
                    <a:pt x="25879" y="7654"/>
                  </a:lnTo>
                  <a:lnTo>
                    <a:pt x="25951" y="6877"/>
                  </a:lnTo>
                  <a:lnTo>
                    <a:pt x="26031" y="5314"/>
                  </a:lnTo>
                  <a:lnTo>
                    <a:pt x="26076" y="2957"/>
                  </a:lnTo>
                  <a:lnTo>
                    <a:pt x="26076" y="1394"/>
                  </a:lnTo>
                  <a:lnTo>
                    <a:pt x="26076" y="1198"/>
                  </a:lnTo>
                  <a:lnTo>
                    <a:pt x="26040" y="876"/>
                  </a:lnTo>
                  <a:lnTo>
                    <a:pt x="25959" y="608"/>
                  </a:lnTo>
                  <a:lnTo>
                    <a:pt x="25843" y="385"/>
                  </a:lnTo>
                  <a:lnTo>
                    <a:pt x="25674" y="224"/>
                  </a:lnTo>
                  <a:lnTo>
                    <a:pt x="25459" y="108"/>
                  </a:lnTo>
                  <a:lnTo>
                    <a:pt x="25191" y="37"/>
                  </a:lnTo>
                  <a:lnTo>
                    <a:pt x="24870" y="1"/>
                  </a:lnTo>
                  <a:close/>
                </a:path>
              </a:pathLst>
            </a:custGeom>
            <a:solidFill>
              <a:srgbClr val="FF6E0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825;g2b641fe306a_1_648"/>
          <p:cNvGrpSpPr/>
          <p:nvPr/>
        </p:nvGrpSpPr>
        <p:grpSpPr>
          <a:xfrm>
            <a:off x="2322012" y="2955542"/>
            <a:ext cx="198448" cy="302057"/>
            <a:chOff x="2698363" y="2628595"/>
            <a:chExt cx="227369" cy="358354"/>
          </a:xfrm>
        </p:grpSpPr>
        <p:sp>
          <p:nvSpPr>
            <p:cNvPr id="1826" name="Google Shape;1826;g2b641fe306a_1_648"/>
            <p:cNvSpPr/>
            <p:nvPr/>
          </p:nvSpPr>
          <p:spPr>
            <a:xfrm>
              <a:off x="2779312" y="2692275"/>
              <a:ext cx="143517" cy="218772"/>
            </a:xfrm>
            <a:custGeom>
              <a:avLst/>
              <a:gdLst/>
              <a:ahLst/>
              <a:cxnLst/>
              <a:rect l="l" t="t" r="r" b="b"/>
              <a:pathLst>
                <a:path w="9730" h="14832" extrusionOk="0">
                  <a:moveTo>
                    <a:pt x="7594" y="316"/>
                  </a:moveTo>
                  <a:lnTo>
                    <a:pt x="7831" y="1859"/>
                  </a:lnTo>
                  <a:lnTo>
                    <a:pt x="7119" y="4272"/>
                  </a:lnTo>
                  <a:lnTo>
                    <a:pt x="5379" y="7634"/>
                  </a:lnTo>
                  <a:lnTo>
                    <a:pt x="2412" y="10719"/>
                  </a:lnTo>
                  <a:lnTo>
                    <a:pt x="751" y="12736"/>
                  </a:lnTo>
                  <a:lnTo>
                    <a:pt x="79" y="14279"/>
                  </a:lnTo>
                  <a:lnTo>
                    <a:pt x="0" y="14832"/>
                  </a:lnTo>
                  <a:lnTo>
                    <a:pt x="3243" y="14832"/>
                  </a:lnTo>
                  <a:lnTo>
                    <a:pt x="3441" y="13725"/>
                  </a:lnTo>
                  <a:lnTo>
                    <a:pt x="5260" y="11273"/>
                  </a:lnTo>
                  <a:lnTo>
                    <a:pt x="7436" y="9453"/>
                  </a:lnTo>
                  <a:lnTo>
                    <a:pt x="8899" y="7317"/>
                  </a:lnTo>
                  <a:lnTo>
                    <a:pt x="9492" y="5498"/>
                  </a:lnTo>
                  <a:lnTo>
                    <a:pt x="9730" y="3639"/>
                  </a:lnTo>
                  <a:lnTo>
                    <a:pt x="9374" y="2610"/>
                  </a:lnTo>
                  <a:lnTo>
                    <a:pt x="8227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</p:sp>
        <p:sp>
          <p:nvSpPr>
            <p:cNvPr id="1827" name="Google Shape;1827;g2b641fe306a_1_648"/>
            <p:cNvSpPr/>
            <p:nvPr/>
          </p:nvSpPr>
          <p:spPr>
            <a:xfrm>
              <a:off x="2698363" y="2628595"/>
              <a:ext cx="227369" cy="358354"/>
            </a:xfrm>
            <a:custGeom>
              <a:avLst/>
              <a:gdLst/>
              <a:ahLst/>
              <a:cxnLst/>
              <a:rect l="l" t="t" r="r" b="b"/>
              <a:pathLst>
                <a:path w="34953" h="55089" extrusionOk="0">
                  <a:moveTo>
                    <a:pt x="17200" y="0"/>
                  </a:moveTo>
                  <a:lnTo>
                    <a:pt x="16592" y="27"/>
                  </a:lnTo>
                  <a:lnTo>
                    <a:pt x="15878" y="72"/>
                  </a:lnTo>
                  <a:lnTo>
                    <a:pt x="14494" y="214"/>
                  </a:lnTo>
                  <a:lnTo>
                    <a:pt x="13145" y="447"/>
                  </a:lnTo>
                  <a:lnTo>
                    <a:pt x="11833" y="768"/>
                  </a:lnTo>
                  <a:lnTo>
                    <a:pt x="10574" y="1188"/>
                  </a:lnTo>
                  <a:lnTo>
                    <a:pt x="9350" y="1733"/>
                  </a:lnTo>
                  <a:lnTo>
                    <a:pt x="8171" y="2402"/>
                  </a:lnTo>
                  <a:lnTo>
                    <a:pt x="7037" y="3215"/>
                  </a:lnTo>
                  <a:lnTo>
                    <a:pt x="6493" y="3679"/>
                  </a:lnTo>
                  <a:lnTo>
                    <a:pt x="6117" y="4019"/>
                  </a:lnTo>
                  <a:lnTo>
                    <a:pt x="5412" y="4724"/>
                  </a:lnTo>
                  <a:lnTo>
                    <a:pt x="4742" y="5474"/>
                  </a:lnTo>
                  <a:lnTo>
                    <a:pt x="4117" y="6242"/>
                  </a:lnTo>
                  <a:lnTo>
                    <a:pt x="3251" y="7457"/>
                  </a:lnTo>
                  <a:lnTo>
                    <a:pt x="2206" y="9162"/>
                  </a:lnTo>
                  <a:lnTo>
                    <a:pt x="1724" y="10046"/>
                  </a:lnTo>
                  <a:lnTo>
                    <a:pt x="1483" y="10502"/>
                  </a:lnTo>
                  <a:lnTo>
                    <a:pt x="1054" y="11439"/>
                  </a:lnTo>
                  <a:lnTo>
                    <a:pt x="688" y="12386"/>
                  </a:lnTo>
                  <a:lnTo>
                    <a:pt x="402" y="13341"/>
                  </a:lnTo>
                  <a:lnTo>
                    <a:pt x="179" y="14315"/>
                  </a:lnTo>
                  <a:lnTo>
                    <a:pt x="54" y="15306"/>
                  </a:lnTo>
                  <a:lnTo>
                    <a:pt x="0" y="16315"/>
                  </a:lnTo>
                  <a:lnTo>
                    <a:pt x="54" y="17351"/>
                  </a:lnTo>
                  <a:lnTo>
                    <a:pt x="117" y="17878"/>
                  </a:lnTo>
                  <a:lnTo>
                    <a:pt x="188" y="18378"/>
                  </a:lnTo>
                  <a:lnTo>
                    <a:pt x="340" y="19074"/>
                  </a:lnTo>
                  <a:lnTo>
                    <a:pt x="492" y="19503"/>
                  </a:lnTo>
                  <a:lnTo>
                    <a:pt x="679" y="19878"/>
                  </a:lnTo>
                  <a:lnTo>
                    <a:pt x="929" y="20209"/>
                  </a:lnTo>
                  <a:lnTo>
                    <a:pt x="1242" y="20468"/>
                  </a:lnTo>
                  <a:lnTo>
                    <a:pt x="1626" y="20664"/>
                  </a:lnTo>
                  <a:lnTo>
                    <a:pt x="1858" y="20727"/>
                  </a:lnTo>
                  <a:lnTo>
                    <a:pt x="1983" y="21182"/>
                  </a:lnTo>
                  <a:lnTo>
                    <a:pt x="2135" y="21753"/>
                  </a:lnTo>
                  <a:lnTo>
                    <a:pt x="2260" y="22084"/>
                  </a:lnTo>
                  <a:lnTo>
                    <a:pt x="2340" y="22227"/>
                  </a:lnTo>
                  <a:lnTo>
                    <a:pt x="3001" y="23200"/>
                  </a:lnTo>
                  <a:lnTo>
                    <a:pt x="4367" y="25120"/>
                  </a:lnTo>
                  <a:lnTo>
                    <a:pt x="5064" y="26067"/>
                  </a:lnTo>
                  <a:lnTo>
                    <a:pt x="5233" y="26290"/>
                  </a:lnTo>
                  <a:lnTo>
                    <a:pt x="5635" y="26629"/>
                  </a:lnTo>
                  <a:lnTo>
                    <a:pt x="6100" y="26835"/>
                  </a:lnTo>
                  <a:lnTo>
                    <a:pt x="6475" y="26879"/>
                  </a:lnTo>
                  <a:lnTo>
                    <a:pt x="6734" y="26861"/>
                  </a:lnTo>
                  <a:lnTo>
                    <a:pt x="6877" y="26835"/>
                  </a:lnTo>
                  <a:lnTo>
                    <a:pt x="8145" y="26540"/>
                  </a:lnTo>
                  <a:lnTo>
                    <a:pt x="10029" y="26058"/>
                  </a:lnTo>
                  <a:lnTo>
                    <a:pt x="11279" y="25692"/>
                  </a:lnTo>
                  <a:lnTo>
                    <a:pt x="11895" y="25486"/>
                  </a:lnTo>
                  <a:lnTo>
                    <a:pt x="12547" y="25263"/>
                  </a:lnTo>
                  <a:lnTo>
                    <a:pt x="13181" y="24968"/>
                  </a:lnTo>
                  <a:lnTo>
                    <a:pt x="13440" y="24754"/>
                  </a:lnTo>
                  <a:lnTo>
                    <a:pt x="13574" y="24495"/>
                  </a:lnTo>
                  <a:lnTo>
                    <a:pt x="13610" y="24156"/>
                  </a:lnTo>
                  <a:lnTo>
                    <a:pt x="13512" y="23468"/>
                  </a:lnTo>
                  <a:lnTo>
                    <a:pt x="13342" y="22789"/>
                  </a:lnTo>
                  <a:lnTo>
                    <a:pt x="13297" y="22602"/>
                  </a:lnTo>
                  <a:lnTo>
                    <a:pt x="13253" y="22209"/>
                  </a:lnTo>
                  <a:lnTo>
                    <a:pt x="13253" y="21584"/>
                  </a:lnTo>
                  <a:lnTo>
                    <a:pt x="13413" y="20718"/>
                  </a:lnTo>
                  <a:lnTo>
                    <a:pt x="13717" y="19851"/>
                  </a:lnTo>
                  <a:lnTo>
                    <a:pt x="14154" y="19021"/>
                  </a:lnTo>
                  <a:lnTo>
                    <a:pt x="14699" y="18280"/>
                  </a:lnTo>
                  <a:lnTo>
                    <a:pt x="15181" y="17797"/>
                  </a:lnTo>
                  <a:lnTo>
                    <a:pt x="15530" y="17530"/>
                  </a:lnTo>
                  <a:lnTo>
                    <a:pt x="15896" y="17297"/>
                  </a:lnTo>
                  <a:lnTo>
                    <a:pt x="16280" y="17119"/>
                  </a:lnTo>
                  <a:lnTo>
                    <a:pt x="16476" y="17056"/>
                  </a:lnTo>
                  <a:lnTo>
                    <a:pt x="16744" y="16967"/>
                  </a:lnTo>
                  <a:lnTo>
                    <a:pt x="17253" y="16708"/>
                  </a:lnTo>
                  <a:lnTo>
                    <a:pt x="17494" y="16556"/>
                  </a:lnTo>
                  <a:lnTo>
                    <a:pt x="17655" y="16440"/>
                  </a:lnTo>
                  <a:lnTo>
                    <a:pt x="17896" y="16181"/>
                  </a:lnTo>
                  <a:lnTo>
                    <a:pt x="18039" y="15878"/>
                  </a:lnTo>
                  <a:lnTo>
                    <a:pt x="18039" y="15619"/>
                  </a:lnTo>
                  <a:lnTo>
                    <a:pt x="17985" y="15440"/>
                  </a:lnTo>
                  <a:lnTo>
                    <a:pt x="17941" y="15342"/>
                  </a:lnTo>
                  <a:lnTo>
                    <a:pt x="17887" y="15252"/>
                  </a:lnTo>
                  <a:lnTo>
                    <a:pt x="17771" y="15110"/>
                  </a:lnTo>
                  <a:lnTo>
                    <a:pt x="17566" y="14976"/>
                  </a:lnTo>
                  <a:lnTo>
                    <a:pt x="17244" y="14922"/>
                  </a:lnTo>
                  <a:lnTo>
                    <a:pt x="16905" y="14976"/>
                  </a:lnTo>
                  <a:lnTo>
                    <a:pt x="16744" y="15029"/>
                  </a:lnTo>
                  <a:lnTo>
                    <a:pt x="16351" y="15172"/>
                  </a:lnTo>
                  <a:lnTo>
                    <a:pt x="15601" y="15502"/>
                  </a:lnTo>
                  <a:lnTo>
                    <a:pt x="14905" y="15886"/>
                  </a:lnTo>
                  <a:lnTo>
                    <a:pt x="14262" y="16333"/>
                  </a:lnTo>
                  <a:lnTo>
                    <a:pt x="13681" y="16842"/>
                  </a:lnTo>
                  <a:lnTo>
                    <a:pt x="13172" y="17422"/>
                  </a:lnTo>
                  <a:lnTo>
                    <a:pt x="12735" y="18092"/>
                  </a:lnTo>
                  <a:lnTo>
                    <a:pt x="12386" y="18842"/>
                  </a:lnTo>
                  <a:lnTo>
                    <a:pt x="12243" y="19253"/>
                  </a:lnTo>
                  <a:lnTo>
                    <a:pt x="11984" y="20057"/>
                  </a:lnTo>
                  <a:lnTo>
                    <a:pt x="11690" y="20977"/>
                  </a:lnTo>
                  <a:lnTo>
                    <a:pt x="11288" y="20378"/>
                  </a:lnTo>
                  <a:lnTo>
                    <a:pt x="10940" y="19860"/>
                  </a:lnTo>
                  <a:lnTo>
                    <a:pt x="10824" y="19708"/>
                  </a:lnTo>
                  <a:lnTo>
                    <a:pt x="10565" y="19450"/>
                  </a:lnTo>
                  <a:lnTo>
                    <a:pt x="10350" y="19333"/>
                  </a:lnTo>
                  <a:lnTo>
                    <a:pt x="10190" y="19307"/>
                  </a:lnTo>
                  <a:lnTo>
                    <a:pt x="10020" y="19316"/>
                  </a:lnTo>
                  <a:lnTo>
                    <a:pt x="9832" y="19378"/>
                  </a:lnTo>
                  <a:lnTo>
                    <a:pt x="9743" y="19441"/>
                  </a:lnTo>
                  <a:lnTo>
                    <a:pt x="9645" y="19503"/>
                  </a:lnTo>
                  <a:lnTo>
                    <a:pt x="9511" y="19637"/>
                  </a:lnTo>
                  <a:lnTo>
                    <a:pt x="9422" y="19789"/>
                  </a:lnTo>
                  <a:lnTo>
                    <a:pt x="9386" y="19941"/>
                  </a:lnTo>
                  <a:lnTo>
                    <a:pt x="9404" y="20191"/>
                  </a:lnTo>
                  <a:lnTo>
                    <a:pt x="9538" y="20521"/>
                  </a:lnTo>
                  <a:lnTo>
                    <a:pt x="9636" y="20691"/>
                  </a:lnTo>
                  <a:lnTo>
                    <a:pt x="10752" y="22334"/>
                  </a:lnTo>
                  <a:lnTo>
                    <a:pt x="11886" y="23995"/>
                  </a:lnTo>
                  <a:lnTo>
                    <a:pt x="11859" y="24031"/>
                  </a:lnTo>
                  <a:lnTo>
                    <a:pt x="11779" y="24084"/>
                  </a:lnTo>
                  <a:lnTo>
                    <a:pt x="9305" y="24772"/>
                  </a:lnTo>
                  <a:lnTo>
                    <a:pt x="6823" y="25424"/>
                  </a:lnTo>
                  <a:lnTo>
                    <a:pt x="6752" y="25433"/>
                  </a:lnTo>
                  <a:lnTo>
                    <a:pt x="6573" y="25415"/>
                  </a:lnTo>
                  <a:lnTo>
                    <a:pt x="6394" y="25352"/>
                  </a:lnTo>
                  <a:lnTo>
                    <a:pt x="6251" y="25263"/>
                  </a:lnTo>
                  <a:lnTo>
                    <a:pt x="6198" y="25209"/>
                  </a:lnTo>
                  <a:lnTo>
                    <a:pt x="4582" y="23102"/>
                  </a:lnTo>
                  <a:lnTo>
                    <a:pt x="3010" y="20994"/>
                  </a:lnTo>
                  <a:lnTo>
                    <a:pt x="5198" y="20727"/>
                  </a:lnTo>
                  <a:lnTo>
                    <a:pt x="7341" y="20423"/>
                  </a:lnTo>
                  <a:lnTo>
                    <a:pt x="7725" y="20396"/>
                  </a:lnTo>
                  <a:lnTo>
                    <a:pt x="8207" y="20307"/>
                  </a:lnTo>
                  <a:lnTo>
                    <a:pt x="8359" y="20235"/>
                  </a:lnTo>
                  <a:lnTo>
                    <a:pt x="8466" y="20110"/>
                  </a:lnTo>
                  <a:lnTo>
                    <a:pt x="8511" y="19932"/>
                  </a:lnTo>
                  <a:lnTo>
                    <a:pt x="8502" y="19816"/>
                  </a:lnTo>
                  <a:lnTo>
                    <a:pt x="8484" y="19708"/>
                  </a:lnTo>
                  <a:lnTo>
                    <a:pt x="8404" y="19539"/>
                  </a:lnTo>
                  <a:lnTo>
                    <a:pt x="8270" y="19432"/>
                  </a:lnTo>
                  <a:lnTo>
                    <a:pt x="8100" y="19369"/>
                  </a:lnTo>
                  <a:lnTo>
                    <a:pt x="7805" y="19325"/>
                  </a:lnTo>
                  <a:lnTo>
                    <a:pt x="7377" y="19342"/>
                  </a:lnTo>
                  <a:lnTo>
                    <a:pt x="7171" y="19351"/>
                  </a:lnTo>
                  <a:lnTo>
                    <a:pt x="6091" y="19414"/>
                  </a:lnTo>
                  <a:lnTo>
                    <a:pt x="3921" y="19530"/>
                  </a:lnTo>
                  <a:lnTo>
                    <a:pt x="2840" y="19548"/>
                  </a:lnTo>
                  <a:lnTo>
                    <a:pt x="2519" y="19539"/>
                  </a:lnTo>
                  <a:lnTo>
                    <a:pt x="2162" y="19450"/>
                  </a:lnTo>
                  <a:lnTo>
                    <a:pt x="1965" y="19342"/>
                  </a:lnTo>
                  <a:lnTo>
                    <a:pt x="1813" y="19208"/>
                  </a:lnTo>
                  <a:lnTo>
                    <a:pt x="1697" y="19021"/>
                  </a:lnTo>
                  <a:lnTo>
                    <a:pt x="1554" y="18673"/>
                  </a:lnTo>
                  <a:lnTo>
                    <a:pt x="1501" y="18360"/>
                  </a:lnTo>
                  <a:lnTo>
                    <a:pt x="1402" y="17744"/>
                  </a:lnTo>
                  <a:lnTo>
                    <a:pt x="1295" y="16494"/>
                  </a:lnTo>
                  <a:lnTo>
                    <a:pt x="1313" y="15565"/>
                  </a:lnTo>
                  <a:lnTo>
                    <a:pt x="1376" y="14949"/>
                  </a:lnTo>
                  <a:lnTo>
                    <a:pt x="1474" y="14333"/>
                  </a:lnTo>
                  <a:lnTo>
                    <a:pt x="1626" y="13725"/>
                  </a:lnTo>
                  <a:lnTo>
                    <a:pt x="1724" y="13422"/>
                  </a:lnTo>
                  <a:lnTo>
                    <a:pt x="1938" y="12797"/>
                  </a:lnTo>
                  <a:lnTo>
                    <a:pt x="2438" y="11609"/>
                  </a:lnTo>
                  <a:lnTo>
                    <a:pt x="3001" y="10457"/>
                  </a:lnTo>
                  <a:lnTo>
                    <a:pt x="3644" y="9359"/>
                  </a:lnTo>
                  <a:lnTo>
                    <a:pt x="4349" y="8296"/>
                  </a:lnTo>
                  <a:lnTo>
                    <a:pt x="5117" y="7287"/>
                  </a:lnTo>
                  <a:lnTo>
                    <a:pt x="5948" y="6305"/>
                  </a:lnTo>
                  <a:lnTo>
                    <a:pt x="6832" y="5358"/>
                  </a:lnTo>
                  <a:lnTo>
                    <a:pt x="7296" y="4903"/>
                  </a:lnTo>
                  <a:lnTo>
                    <a:pt x="7716" y="4519"/>
                  </a:lnTo>
                  <a:lnTo>
                    <a:pt x="8582" y="3831"/>
                  </a:lnTo>
                  <a:lnTo>
                    <a:pt x="9493" y="3260"/>
                  </a:lnTo>
                  <a:lnTo>
                    <a:pt x="10449" y="2777"/>
                  </a:lnTo>
                  <a:lnTo>
                    <a:pt x="11440" y="2393"/>
                  </a:lnTo>
                  <a:lnTo>
                    <a:pt x="12458" y="2090"/>
                  </a:lnTo>
                  <a:lnTo>
                    <a:pt x="13512" y="1858"/>
                  </a:lnTo>
                  <a:lnTo>
                    <a:pt x="14574" y="1697"/>
                  </a:lnTo>
                  <a:lnTo>
                    <a:pt x="15119" y="1643"/>
                  </a:lnTo>
                  <a:lnTo>
                    <a:pt x="15592" y="1599"/>
                  </a:lnTo>
                  <a:lnTo>
                    <a:pt x="16539" y="1563"/>
                  </a:lnTo>
                  <a:lnTo>
                    <a:pt x="17476" y="1599"/>
                  </a:lnTo>
                  <a:lnTo>
                    <a:pt x="18396" y="1706"/>
                  </a:lnTo>
                  <a:lnTo>
                    <a:pt x="19298" y="1911"/>
                  </a:lnTo>
                  <a:lnTo>
                    <a:pt x="20173" y="2215"/>
                  </a:lnTo>
                  <a:lnTo>
                    <a:pt x="21022" y="2634"/>
                  </a:lnTo>
                  <a:lnTo>
                    <a:pt x="21825" y="3188"/>
                  </a:lnTo>
                  <a:lnTo>
                    <a:pt x="22218" y="3519"/>
                  </a:lnTo>
                  <a:lnTo>
                    <a:pt x="22397" y="3652"/>
                  </a:lnTo>
                  <a:lnTo>
                    <a:pt x="22808" y="3876"/>
                  </a:lnTo>
                  <a:lnTo>
                    <a:pt x="22995" y="4010"/>
                  </a:lnTo>
                  <a:lnTo>
                    <a:pt x="23772" y="4581"/>
                  </a:lnTo>
                  <a:lnTo>
                    <a:pt x="24942" y="5438"/>
                  </a:lnTo>
                  <a:lnTo>
                    <a:pt x="25674" y="6055"/>
                  </a:lnTo>
                  <a:lnTo>
                    <a:pt x="26013" y="6394"/>
                  </a:lnTo>
                  <a:lnTo>
                    <a:pt x="26469" y="6885"/>
                  </a:lnTo>
                  <a:lnTo>
                    <a:pt x="27290" y="7903"/>
                  </a:lnTo>
                  <a:lnTo>
                    <a:pt x="27978" y="8966"/>
                  </a:lnTo>
                  <a:lnTo>
                    <a:pt x="28514" y="10082"/>
                  </a:lnTo>
                  <a:lnTo>
                    <a:pt x="28907" y="11243"/>
                  </a:lnTo>
                  <a:lnTo>
                    <a:pt x="29094" y="12154"/>
                  </a:lnTo>
                  <a:lnTo>
                    <a:pt x="29166" y="12770"/>
                  </a:lnTo>
                  <a:lnTo>
                    <a:pt x="29201" y="13395"/>
                  </a:lnTo>
                  <a:lnTo>
                    <a:pt x="29193" y="14047"/>
                  </a:lnTo>
                  <a:lnTo>
                    <a:pt x="29139" y="14699"/>
                  </a:lnTo>
                  <a:lnTo>
                    <a:pt x="29032" y="15369"/>
                  </a:lnTo>
                  <a:lnTo>
                    <a:pt x="28969" y="15708"/>
                  </a:lnTo>
                  <a:lnTo>
                    <a:pt x="28853" y="16217"/>
                  </a:lnTo>
                  <a:lnTo>
                    <a:pt x="28550" y="17217"/>
                  </a:lnTo>
                  <a:lnTo>
                    <a:pt x="28005" y="18708"/>
                  </a:lnTo>
                  <a:lnTo>
                    <a:pt x="27585" y="19673"/>
                  </a:lnTo>
                  <a:lnTo>
                    <a:pt x="27255" y="20423"/>
                  </a:lnTo>
                  <a:lnTo>
                    <a:pt x="26567" y="21905"/>
                  </a:lnTo>
                  <a:lnTo>
                    <a:pt x="25826" y="23352"/>
                  </a:lnTo>
                  <a:lnTo>
                    <a:pt x="25031" y="24772"/>
                  </a:lnTo>
                  <a:lnTo>
                    <a:pt x="24165" y="26147"/>
                  </a:lnTo>
                  <a:lnTo>
                    <a:pt x="23236" y="27478"/>
                  </a:lnTo>
                  <a:lnTo>
                    <a:pt x="22227" y="28755"/>
                  </a:lnTo>
                  <a:lnTo>
                    <a:pt x="21120" y="29978"/>
                  </a:lnTo>
                  <a:lnTo>
                    <a:pt x="20530" y="30558"/>
                  </a:lnTo>
                  <a:lnTo>
                    <a:pt x="19021" y="32032"/>
                  </a:lnTo>
                  <a:lnTo>
                    <a:pt x="16083" y="35050"/>
                  </a:lnTo>
                  <a:lnTo>
                    <a:pt x="14655" y="36595"/>
                  </a:lnTo>
                  <a:lnTo>
                    <a:pt x="14351" y="36934"/>
                  </a:lnTo>
                  <a:lnTo>
                    <a:pt x="13797" y="37649"/>
                  </a:lnTo>
                  <a:lnTo>
                    <a:pt x="13297" y="38399"/>
                  </a:lnTo>
                  <a:lnTo>
                    <a:pt x="12860" y="39176"/>
                  </a:lnTo>
                  <a:lnTo>
                    <a:pt x="12476" y="39979"/>
                  </a:lnTo>
                  <a:lnTo>
                    <a:pt x="12154" y="40819"/>
                  </a:lnTo>
                  <a:lnTo>
                    <a:pt x="11886" y="41676"/>
                  </a:lnTo>
                  <a:lnTo>
                    <a:pt x="11663" y="42560"/>
                  </a:lnTo>
                  <a:lnTo>
                    <a:pt x="11583" y="43016"/>
                  </a:lnTo>
                  <a:lnTo>
                    <a:pt x="11529" y="43319"/>
                  </a:lnTo>
                  <a:lnTo>
                    <a:pt x="11511" y="43632"/>
                  </a:lnTo>
                  <a:lnTo>
                    <a:pt x="11538" y="43775"/>
                  </a:lnTo>
                  <a:lnTo>
                    <a:pt x="11609" y="43873"/>
                  </a:lnTo>
                  <a:lnTo>
                    <a:pt x="11743" y="43935"/>
                  </a:lnTo>
                  <a:lnTo>
                    <a:pt x="12047" y="43980"/>
                  </a:lnTo>
                  <a:lnTo>
                    <a:pt x="12360" y="43980"/>
                  </a:lnTo>
                  <a:lnTo>
                    <a:pt x="17110" y="43998"/>
                  </a:lnTo>
                  <a:lnTo>
                    <a:pt x="21861" y="44043"/>
                  </a:lnTo>
                  <a:lnTo>
                    <a:pt x="22959" y="44069"/>
                  </a:lnTo>
                  <a:lnTo>
                    <a:pt x="25165" y="44230"/>
                  </a:lnTo>
                  <a:lnTo>
                    <a:pt x="26272" y="44310"/>
                  </a:lnTo>
                  <a:lnTo>
                    <a:pt x="26112" y="46302"/>
                  </a:lnTo>
                  <a:lnTo>
                    <a:pt x="25951" y="48329"/>
                  </a:lnTo>
                  <a:lnTo>
                    <a:pt x="13940" y="48097"/>
                  </a:lnTo>
                  <a:lnTo>
                    <a:pt x="1885" y="47856"/>
                  </a:lnTo>
                  <a:lnTo>
                    <a:pt x="1876" y="47722"/>
                  </a:lnTo>
                  <a:lnTo>
                    <a:pt x="1885" y="47516"/>
                  </a:lnTo>
                  <a:lnTo>
                    <a:pt x="1992" y="46713"/>
                  </a:lnTo>
                  <a:lnTo>
                    <a:pt x="2278" y="45141"/>
                  </a:lnTo>
                  <a:lnTo>
                    <a:pt x="2671" y="43614"/>
                  </a:lnTo>
                  <a:lnTo>
                    <a:pt x="3171" y="42132"/>
                  </a:lnTo>
                  <a:lnTo>
                    <a:pt x="3778" y="40703"/>
                  </a:lnTo>
                  <a:lnTo>
                    <a:pt x="4510" y="39319"/>
                  </a:lnTo>
                  <a:lnTo>
                    <a:pt x="5358" y="38006"/>
                  </a:lnTo>
                  <a:lnTo>
                    <a:pt x="6323" y="36738"/>
                  </a:lnTo>
                  <a:lnTo>
                    <a:pt x="6868" y="36140"/>
                  </a:lnTo>
                  <a:lnTo>
                    <a:pt x="7609" y="35345"/>
                  </a:lnTo>
                  <a:lnTo>
                    <a:pt x="9154" y="33818"/>
                  </a:lnTo>
                  <a:lnTo>
                    <a:pt x="11565" y="31603"/>
                  </a:lnTo>
                  <a:lnTo>
                    <a:pt x="13181" y="30148"/>
                  </a:lnTo>
                  <a:lnTo>
                    <a:pt x="13788" y="29585"/>
                  </a:lnTo>
                  <a:lnTo>
                    <a:pt x="14931" y="28433"/>
                  </a:lnTo>
                  <a:lnTo>
                    <a:pt x="16003" y="27228"/>
                  </a:lnTo>
                  <a:lnTo>
                    <a:pt x="16976" y="25959"/>
                  </a:lnTo>
                  <a:lnTo>
                    <a:pt x="17860" y="24638"/>
                  </a:lnTo>
                  <a:lnTo>
                    <a:pt x="18637" y="23245"/>
                  </a:lnTo>
                  <a:lnTo>
                    <a:pt x="19316" y="21789"/>
                  </a:lnTo>
                  <a:lnTo>
                    <a:pt x="19879" y="20253"/>
                  </a:lnTo>
                  <a:lnTo>
                    <a:pt x="20111" y="19450"/>
                  </a:lnTo>
                  <a:lnTo>
                    <a:pt x="20227" y="19030"/>
                  </a:lnTo>
                  <a:lnTo>
                    <a:pt x="20397" y="18190"/>
                  </a:lnTo>
                  <a:lnTo>
                    <a:pt x="20504" y="17360"/>
                  </a:lnTo>
                  <a:lnTo>
                    <a:pt x="20530" y="16538"/>
                  </a:lnTo>
                  <a:lnTo>
                    <a:pt x="20486" y="15717"/>
                  </a:lnTo>
                  <a:lnTo>
                    <a:pt x="20361" y="14904"/>
                  </a:lnTo>
                  <a:lnTo>
                    <a:pt x="20155" y="14092"/>
                  </a:lnTo>
                  <a:lnTo>
                    <a:pt x="19852" y="13279"/>
                  </a:lnTo>
                  <a:lnTo>
                    <a:pt x="19655" y="12868"/>
                  </a:lnTo>
                  <a:lnTo>
                    <a:pt x="19477" y="12511"/>
                  </a:lnTo>
                  <a:lnTo>
                    <a:pt x="19057" y="11895"/>
                  </a:lnTo>
                  <a:lnTo>
                    <a:pt x="18575" y="11359"/>
                  </a:lnTo>
                  <a:lnTo>
                    <a:pt x="18057" y="10921"/>
                  </a:lnTo>
                  <a:lnTo>
                    <a:pt x="17494" y="10564"/>
                  </a:lnTo>
                  <a:lnTo>
                    <a:pt x="16896" y="10296"/>
                  </a:lnTo>
                  <a:lnTo>
                    <a:pt x="16280" y="10109"/>
                  </a:lnTo>
                  <a:lnTo>
                    <a:pt x="15646" y="10002"/>
                  </a:lnTo>
                  <a:lnTo>
                    <a:pt x="15003" y="9957"/>
                  </a:lnTo>
                  <a:lnTo>
                    <a:pt x="14369" y="9993"/>
                  </a:lnTo>
                  <a:lnTo>
                    <a:pt x="13744" y="10091"/>
                  </a:lnTo>
                  <a:lnTo>
                    <a:pt x="13136" y="10261"/>
                  </a:lnTo>
                  <a:lnTo>
                    <a:pt x="12556" y="10484"/>
                  </a:lnTo>
                  <a:lnTo>
                    <a:pt x="12011" y="10770"/>
                  </a:lnTo>
                  <a:lnTo>
                    <a:pt x="11511" y="11109"/>
                  </a:lnTo>
                  <a:lnTo>
                    <a:pt x="11065" y="11493"/>
                  </a:lnTo>
                  <a:lnTo>
                    <a:pt x="10868" y="11707"/>
                  </a:lnTo>
                  <a:lnTo>
                    <a:pt x="10493" y="12145"/>
                  </a:lnTo>
                  <a:lnTo>
                    <a:pt x="9841" y="13056"/>
                  </a:lnTo>
                  <a:lnTo>
                    <a:pt x="9297" y="14029"/>
                  </a:lnTo>
                  <a:lnTo>
                    <a:pt x="8877" y="15065"/>
                  </a:lnTo>
                  <a:lnTo>
                    <a:pt x="8716" y="15610"/>
                  </a:lnTo>
                  <a:lnTo>
                    <a:pt x="8564" y="16217"/>
                  </a:lnTo>
                  <a:lnTo>
                    <a:pt x="8368" y="17449"/>
                  </a:lnTo>
                  <a:lnTo>
                    <a:pt x="8323" y="18065"/>
                  </a:lnTo>
                  <a:lnTo>
                    <a:pt x="8323" y="18164"/>
                  </a:lnTo>
                  <a:lnTo>
                    <a:pt x="8448" y="18405"/>
                  </a:lnTo>
                  <a:lnTo>
                    <a:pt x="8645" y="18628"/>
                  </a:lnTo>
                  <a:lnTo>
                    <a:pt x="8859" y="18780"/>
                  </a:lnTo>
                  <a:lnTo>
                    <a:pt x="8957" y="18807"/>
                  </a:lnTo>
                  <a:lnTo>
                    <a:pt x="9055" y="18807"/>
                  </a:lnTo>
                  <a:lnTo>
                    <a:pt x="9261" y="18699"/>
                  </a:lnTo>
                  <a:lnTo>
                    <a:pt x="9582" y="18414"/>
                  </a:lnTo>
                  <a:lnTo>
                    <a:pt x="9752" y="18208"/>
                  </a:lnTo>
                  <a:lnTo>
                    <a:pt x="9797" y="18137"/>
                  </a:lnTo>
                  <a:lnTo>
                    <a:pt x="9841" y="17976"/>
                  </a:lnTo>
                  <a:lnTo>
                    <a:pt x="9868" y="17699"/>
                  </a:lnTo>
                  <a:lnTo>
                    <a:pt x="9886" y="17512"/>
                  </a:lnTo>
                  <a:lnTo>
                    <a:pt x="9940" y="17163"/>
                  </a:lnTo>
                  <a:lnTo>
                    <a:pt x="10082" y="16476"/>
                  </a:lnTo>
                  <a:lnTo>
                    <a:pt x="10279" y="15806"/>
                  </a:lnTo>
                  <a:lnTo>
                    <a:pt x="10511" y="15154"/>
                  </a:lnTo>
                  <a:lnTo>
                    <a:pt x="10797" y="14538"/>
                  </a:lnTo>
                  <a:lnTo>
                    <a:pt x="11145" y="13949"/>
                  </a:lnTo>
                  <a:lnTo>
                    <a:pt x="11547" y="13386"/>
                  </a:lnTo>
                  <a:lnTo>
                    <a:pt x="12011" y="12859"/>
                  </a:lnTo>
                  <a:lnTo>
                    <a:pt x="12279" y="12609"/>
                  </a:lnTo>
                  <a:lnTo>
                    <a:pt x="12458" y="12440"/>
                  </a:lnTo>
                  <a:lnTo>
                    <a:pt x="12842" y="12163"/>
                  </a:lnTo>
                  <a:lnTo>
                    <a:pt x="13244" y="11931"/>
                  </a:lnTo>
                  <a:lnTo>
                    <a:pt x="13654" y="11761"/>
                  </a:lnTo>
                  <a:lnTo>
                    <a:pt x="14083" y="11636"/>
                  </a:lnTo>
                  <a:lnTo>
                    <a:pt x="14503" y="11564"/>
                  </a:lnTo>
                  <a:lnTo>
                    <a:pt x="14931" y="11547"/>
                  </a:lnTo>
                  <a:lnTo>
                    <a:pt x="15351" y="11573"/>
                  </a:lnTo>
                  <a:lnTo>
                    <a:pt x="15771" y="11654"/>
                  </a:lnTo>
                  <a:lnTo>
                    <a:pt x="16173" y="11779"/>
                  </a:lnTo>
                  <a:lnTo>
                    <a:pt x="16557" y="11948"/>
                  </a:lnTo>
                  <a:lnTo>
                    <a:pt x="16932" y="12172"/>
                  </a:lnTo>
                  <a:lnTo>
                    <a:pt x="17280" y="12440"/>
                  </a:lnTo>
                  <a:lnTo>
                    <a:pt x="17592" y="12752"/>
                  </a:lnTo>
                  <a:lnTo>
                    <a:pt x="17887" y="13109"/>
                  </a:lnTo>
                  <a:lnTo>
                    <a:pt x="18146" y="13511"/>
                  </a:lnTo>
                  <a:lnTo>
                    <a:pt x="18253" y="13725"/>
                  </a:lnTo>
                  <a:lnTo>
                    <a:pt x="18387" y="14002"/>
                  </a:lnTo>
                  <a:lnTo>
                    <a:pt x="18611" y="14556"/>
                  </a:lnTo>
                  <a:lnTo>
                    <a:pt x="18780" y="15119"/>
                  </a:lnTo>
                  <a:lnTo>
                    <a:pt x="18896" y="15681"/>
                  </a:lnTo>
                  <a:lnTo>
                    <a:pt x="18959" y="16262"/>
                  </a:lnTo>
                  <a:lnTo>
                    <a:pt x="18977" y="16833"/>
                  </a:lnTo>
                  <a:lnTo>
                    <a:pt x="18941" y="17422"/>
                  </a:lnTo>
                  <a:lnTo>
                    <a:pt x="18852" y="18012"/>
                  </a:lnTo>
                  <a:lnTo>
                    <a:pt x="18780" y="18306"/>
                  </a:lnTo>
                  <a:lnTo>
                    <a:pt x="18575" y="19128"/>
                  </a:lnTo>
                  <a:lnTo>
                    <a:pt x="18048" y="20691"/>
                  </a:lnTo>
                  <a:lnTo>
                    <a:pt x="17405" y="22191"/>
                  </a:lnTo>
                  <a:lnTo>
                    <a:pt x="16646" y="23602"/>
                  </a:lnTo>
                  <a:lnTo>
                    <a:pt x="15771" y="24950"/>
                  </a:lnTo>
                  <a:lnTo>
                    <a:pt x="14797" y="26236"/>
                  </a:lnTo>
                  <a:lnTo>
                    <a:pt x="13717" y="27451"/>
                  </a:lnTo>
                  <a:lnTo>
                    <a:pt x="12529" y="28603"/>
                  </a:lnTo>
                  <a:lnTo>
                    <a:pt x="11904" y="29156"/>
                  </a:lnTo>
                  <a:lnTo>
                    <a:pt x="10975" y="29960"/>
                  </a:lnTo>
                  <a:lnTo>
                    <a:pt x="9136" y="31612"/>
                  </a:lnTo>
                  <a:lnTo>
                    <a:pt x="8243" y="32452"/>
                  </a:lnTo>
                  <a:lnTo>
                    <a:pt x="7689" y="32987"/>
                  </a:lnTo>
                  <a:lnTo>
                    <a:pt x="6635" y="34086"/>
                  </a:lnTo>
                  <a:lnTo>
                    <a:pt x="5644" y="35229"/>
                  </a:lnTo>
                  <a:lnTo>
                    <a:pt x="4724" y="36425"/>
                  </a:lnTo>
                  <a:lnTo>
                    <a:pt x="3876" y="37667"/>
                  </a:lnTo>
                  <a:lnTo>
                    <a:pt x="3099" y="38961"/>
                  </a:lnTo>
                  <a:lnTo>
                    <a:pt x="2412" y="40310"/>
                  </a:lnTo>
                  <a:lnTo>
                    <a:pt x="1813" y="41712"/>
                  </a:lnTo>
                  <a:lnTo>
                    <a:pt x="1545" y="42435"/>
                  </a:lnTo>
                  <a:lnTo>
                    <a:pt x="1313" y="43114"/>
                  </a:lnTo>
                  <a:lnTo>
                    <a:pt x="947" y="44471"/>
                  </a:lnTo>
                  <a:lnTo>
                    <a:pt x="760" y="45498"/>
                  </a:lnTo>
                  <a:lnTo>
                    <a:pt x="688" y="46195"/>
                  </a:lnTo>
                  <a:lnTo>
                    <a:pt x="652" y="46900"/>
                  </a:lnTo>
                  <a:lnTo>
                    <a:pt x="679" y="47606"/>
                  </a:lnTo>
                  <a:lnTo>
                    <a:pt x="706" y="47972"/>
                  </a:lnTo>
                  <a:lnTo>
                    <a:pt x="724" y="48177"/>
                  </a:lnTo>
                  <a:lnTo>
                    <a:pt x="768" y="48499"/>
                  </a:lnTo>
                  <a:lnTo>
                    <a:pt x="840" y="48659"/>
                  </a:lnTo>
                  <a:lnTo>
                    <a:pt x="893" y="48695"/>
                  </a:lnTo>
                  <a:lnTo>
                    <a:pt x="1018" y="48775"/>
                  </a:lnTo>
                  <a:lnTo>
                    <a:pt x="1233" y="48954"/>
                  </a:lnTo>
                  <a:lnTo>
                    <a:pt x="1474" y="49276"/>
                  </a:lnTo>
                  <a:lnTo>
                    <a:pt x="1724" y="49758"/>
                  </a:lnTo>
                  <a:lnTo>
                    <a:pt x="1974" y="50222"/>
                  </a:lnTo>
                  <a:lnTo>
                    <a:pt x="2153" y="50427"/>
                  </a:lnTo>
                  <a:lnTo>
                    <a:pt x="2742" y="50999"/>
                  </a:lnTo>
                  <a:lnTo>
                    <a:pt x="3617" y="51865"/>
                  </a:lnTo>
                  <a:lnTo>
                    <a:pt x="4171" y="52472"/>
                  </a:lnTo>
                  <a:lnTo>
                    <a:pt x="4421" y="52794"/>
                  </a:lnTo>
                  <a:lnTo>
                    <a:pt x="4635" y="53062"/>
                  </a:lnTo>
                  <a:lnTo>
                    <a:pt x="5082" y="53535"/>
                  </a:lnTo>
                  <a:lnTo>
                    <a:pt x="5564" y="53919"/>
                  </a:lnTo>
                  <a:lnTo>
                    <a:pt x="6073" y="54232"/>
                  </a:lnTo>
                  <a:lnTo>
                    <a:pt x="6609" y="54473"/>
                  </a:lnTo>
                  <a:lnTo>
                    <a:pt x="7189" y="54651"/>
                  </a:lnTo>
                  <a:lnTo>
                    <a:pt x="7796" y="54767"/>
                  </a:lnTo>
                  <a:lnTo>
                    <a:pt x="8448" y="54839"/>
                  </a:lnTo>
                  <a:lnTo>
                    <a:pt x="8788" y="54857"/>
                  </a:lnTo>
                  <a:lnTo>
                    <a:pt x="10636" y="54937"/>
                  </a:lnTo>
                  <a:lnTo>
                    <a:pt x="13404" y="55089"/>
                  </a:lnTo>
                  <a:lnTo>
                    <a:pt x="15262" y="55089"/>
                  </a:lnTo>
                  <a:lnTo>
                    <a:pt x="16199" y="55026"/>
                  </a:lnTo>
                  <a:lnTo>
                    <a:pt x="17092" y="54964"/>
                  </a:lnTo>
                  <a:lnTo>
                    <a:pt x="18887" y="54892"/>
                  </a:lnTo>
                  <a:lnTo>
                    <a:pt x="21593" y="54866"/>
                  </a:lnTo>
                  <a:lnTo>
                    <a:pt x="23397" y="54875"/>
                  </a:lnTo>
                  <a:lnTo>
                    <a:pt x="24808" y="54884"/>
                  </a:lnTo>
                  <a:lnTo>
                    <a:pt x="27621" y="54955"/>
                  </a:lnTo>
                  <a:lnTo>
                    <a:pt x="29032" y="54973"/>
                  </a:lnTo>
                  <a:lnTo>
                    <a:pt x="29514" y="54964"/>
                  </a:lnTo>
                  <a:lnTo>
                    <a:pt x="30059" y="54875"/>
                  </a:lnTo>
                  <a:lnTo>
                    <a:pt x="30344" y="54759"/>
                  </a:lnTo>
                  <a:lnTo>
                    <a:pt x="30586" y="54589"/>
                  </a:lnTo>
                  <a:lnTo>
                    <a:pt x="30773" y="54357"/>
                  </a:lnTo>
                  <a:lnTo>
                    <a:pt x="30934" y="54044"/>
                  </a:lnTo>
                  <a:lnTo>
                    <a:pt x="31077" y="53651"/>
                  </a:lnTo>
                  <a:lnTo>
                    <a:pt x="31148" y="53419"/>
                  </a:lnTo>
                  <a:lnTo>
                    <a:pt x="31407" y="52419"/>
                  </a:lnTo>
                  <a:lnTo>
                    <a:pt x="31827" y="50392"/>
                  </a:lnTo>
                  <a:lnTo>
                    <a:pt x="31997" y="49374"/>
                  </a:lnTo>
                  <a:lnTo>
                    <a:pt x="32014" y="49231"/>
                  </a:lnTo>
                  <a:lnTo>
                    <a:pt x="31979" y="48918"/>
                  </a:lnTo>
                  <a:lnTo>
                    <a:pt x="31889" y="48606"/>
                  </a:lnTo>
                  <a:lnTo>
                    <a:pt x="31746" y="48311"/>
                  </a:lnTo>
                  <a:lnTo>
                    <a:pt x="31657" y="48186"/>
                  </a:lnTo>
                  <a:lnTo>
                    <a:pt x="31193" y="47561"/>
                  </a:lnTo>
                  <a:lnTo>
                    <a:pt x="30184" y="46355"/>
                  </a:lnTo>
                  <a:lnTo>
                    <a:pt x="29666" y="45757"/>
                  </a:lnTo>
                  <a:lnTo>
                    <a:pt x="29550" y="45632"/>
                  </a:lnTo>
                  <a:lnTo>
                    <a:pt x="29282" y="45445"/>
                  </a:lnTo>
                  <a:lnTo>
                    <a:pt x="28996" y="45382"/>
                  </a:lnTo>
                  <a:lnTo>
                    <a:pt x="28692" y="45454"/>
                  </a:lnTo>
                  <a:lnTo>
                    <a:pt x="28541" y="45570"/>
                  </a:lnTo>
                  <a:lnTo>
                    <a:pt x="28407" y="45695"/>
                  </a:lnTo>
                  <a:lnTo>
                    <a:pt x="28300" y="45963"/>
                  </a:lnTo>
                  <a:lnTo>
                    <a:pt x="28326" y="46248"/>
                  </a:lnTo>
                  <a:lnTo>
                    <a:pt x="28460" y="46525"/>
                  </a:lnTo>
                  <a:lnTo>
                    <a:pt x="28550" y="46659"/>
                  </a:lnTo>
                  <a:lnTo>
                    <a:pt x="29094" y="47365"/>
                  </a:lnTo>
                  <a:lnTo>
                    <a:pt x="29675" y="48043"/>
                  </a:lnTo>
                  <a:lnTo>
                    <a:pt x="29871" y="48275"/>
                  </a:lnTo>
                  <a:lnTo>
                    <a:pt x="30184" y="48749"/>
                  </a:lnTo>
                  <a:lnTo>
                    <a:pt x="30336" y="49124"/>
                  </a:lnTo>
                  <a:lnTo>
                    <a:pt x="30389" y="49401"/>
                  </a:lnTo>
                  <a:lnTo>
                    <a:pt x="30398" y="49686"/>
                  </a:lnTo>
                  <a:lnTo>
                    <a:pt x="30353" y="49990"/>
                  </a:lnTo>
                  <a:lnTo>
                    <a:pt x="30300" y="50160"/>
                  </a:lnTo>
                  <a:lnTo>
                    <a:pt x="30175" y="50651"/>
                  </a:lnTo>
                  <a:lnTo>
                    <a:pt x="30023" y="51660"/>
                  </a:lnTo>
                  <a:lnTo>
                    <a:pt x="29960" y="52151"/>
                  </a:lnTo>
                  <a:lnTo>
                    <a:pt x="28969" y="51303"/>
                  </a:lnTo>
                  <a:lnTo>
                    <a:pt x="28032" y="50561"/>
                  </a:lnTo>
                  <a:lnTo>
                    <a:pt x="27969" y="50526"/>
                  </a:lnTo>
                  <a:lnTo>
                    <a:pt x="27782" y="50490"/>
                  </a:lnTo>
                  <a:lnTo>
                    <a:pt x="27585" y="50490"/>
                  </a:lnTo>
                  <a:lnTo>
                    <a:pt x="27433" y="50526"/>
                  </a:lnTo>
                  <a:lnTo>
                    <a:pt x="27398" y="50561"/>
                  </a:lnTo>
                  <a:lnTo>
                    <a:pt x="27353" y="50633"/>
                  </a:lnTo>
                  <a:lnTo>
                    <a:pt x="27308" y="50803"/>
                  </a:lnTo>
                  <a:lnTo>
                    <a:pt x="27299" y="51097"/>
                  </a:lnTo>
                  <a:lnTo>
                    <a:pt x="27344" y="51267"/>
                  </a:lnTo>
                  <a:lnTo>
                    <a:pt x="27415" y="51446"/>
                  </a:lnTo>
                  <a:lnTo>
                    <a:pt x="27657" y="51758"/>
                  </a:lnTo>
                  <a:lnTo>
                    <a:pt x="27773" y="51919"/>
                  </a:lnTo>
                  <a:lnTo>
                    <a:pt x="28228" y="52571"/>
                  </a:lnTo>
                  <a:lnTo>
                    <a:pt x="28809" y="53392"/>
                  </a:lnTo>
                  <a:lnTo>
                    <a:pt x="27621" y="53401"/>
                  </a:lnTo>
                  <a:lnTo>
                    <a:pt x="26665" y="53392"/>
                  </a:lnTo>
                  <a:lnTo>
                    <a:pt x="24674" y="53321"/>
                  </a:lnTo>
                  <a:lnTo>
                    <a:pt x="20682" y="53169"/>
                  </a:lnTo>
                  <a:lnTo>
                    <a:pt x="18682" y="53142"/>
                  </a:lnTo>
                  <a:lnTo>
                    <a:pt x="16842" y="53142"/>
                  </a:lnTo>
                  <a:lnTo>
                    <a:pt x="13172" y="53231"/>
                  </a:lnTo>
                  <a:lnTo>
                    <a:pt x="11342" y="53240"/>
                  </a:lnTo>
                  <a:lnTo>
                    <a:pt x="10395" y="53223"/>
                  </a:lnTo>
                  <a:lnTo>
                    <a:pt x="8511" y="53062"/>
                  </a:lnTo>
                  <a:lnTo>
                    <a:pt x="7564" y="52955"/>
                  </a:lnTo>
                  <a:lnTo>
                    <a:pt x="7457" y="52946"/>
                  </a:lnTo>
                  <a:lnTo>
                    <a:pt x="7225" y="52865"/>
                  </a:lnTo>
                  <a:lnTo>
                    <a:pt x="6894" y="52696"/>
                  </a:lnTo>
                  <a:lnTo>
                    <a:pt x="6716" y="52544"/>
                  </a:lnTo>
                  <a:lnTo>
                    <a:pt x="5510" y="51374"/>
                  </a:lnTo>
                  <a:lnTo>
                    <a:pt x="4323" y="50186"/>
                  </a:lnTo>
                  <a:lnTo>
                    <a:pt x="3965" y="49820"/>
                  </a:lnTo>
                  <a:lnTo>
                    <a:pt x="3483" y="49311"/>
                  </a:lnTo>
                  <a:lnTo>
                    <a:pt x="4457" y="49311"/>
                  </a:lnTo>
                  <a:lnTo>
                    <a:pt x="6591" y="49293"/>
                  </a:lnTo>
                  <a:lnTo>
                    <a:pt x="8734" y="49302"/>
                  </a:lnTo>
                  <a:lnTo>
                    <a:pt x="13762" y="49418"/>
                  </a:lnTo>
                  <a:lnTo>
                    <a:pt x="18789" y="49543"/>
                  </a:lnTo>
                  <a:lnTo>
                    <a:pt x="22433" y="49642"/>
                  </a:lnTo>
                  <a:lnTo>
                    <a:pt x="26067" y="49704"/>
                  </a:lnTo>
                  <a:lnTo>
                    <a:pt x="26389" y="49704"/>
                  </a:lnTo>
                  <a:lnTo>
                    <a:pt x="26755" y="49624"/>
                  </a:lnTo>
                  <a:lnTo>
                    <a:pt x="26942" y="49526"/>
                  </a:lnTo>
                  <a:lnTo>
                    <a:pt x="27094" y="49383"/>
                  </a:lnTo>
                  <a:lnTo>
                    <a:pt x="27201" y="49204"/>
                  </a:lnTo>
                  <a:lnTo>
                    <a:pt x="27317" y="48847"/>
                  </a:lnTo>
                  <a:lnTo>
                    <a:pt x="27362" y="48534"/>
                  </a:lnTo>
                  <a:lnTo>
                    <a:pt x="27585" y="46373"/>
                  </a:lnTo>
                  <a:lnTo>
                    <a:pt x="27799" y="44203"/>
                  </a:lnTo>
                  <a:lnTo>
                    <a:pt x="27817" y="43980"/>
                  </a:lnTo>
                  <a:lnTo>
                    <a:pt x="27746" y="43605"/>
                  </a:lnTo>
                  <a:lnTo>
                    <a:pt x="27603" y="43391"/>
                  </a:lnTo>
                  <a:lnTo>
                    <a:pt x="27469" y="43275"/>
                  </a:lnTo>
                  <a:lnTo>
                    <a:pt x="27201" y="43150"/>
                  </a:lnTo>
                  <a:lnTo>
                    <a:pt x="26969" y="43114"/>
                  </a:lnTo>
                  <a:lnTo>
                    <a:pt x="26013" y="42998"/>
                  </a:lnTo>
                  <a:lnTo>
                    <a:pt x="24576" y="42819"/>
                  </a:lnTo>
                  <a:lnTo>
                    <a:pt x="23620" y="42730"/>
                  </a:lnTo>
                  <a:lnTo>
                    <a:pt x="23138" y="42721"/>
                  </a:lnTo>
                  <a:lnTo>
                    <a:pt x="20897" y="42685"/>
                  </a:lnTo>
                  <a:lnTo>
                    <a:pt x="16396" y="42685"/>
                  </a:lnTo>
                  <a:lnTo>
                    <a:pt x="14146" y="42694"/>
                  </a:lnTo>
                  <a:lnTo>
                    <a:pt x="13208" y="42694"/>
                  </a:lnTo>
                  <a:lnTo>
                    <a:pt x="13467" y="42024"/>
                  </a:lnTo>
                  <a:lnTo>
                    <a:pt x="13931" y="40801"/>
                  </a:lnTo>
                  <a:lnTo>
                    <a:pt x="14208" y="40229"/>
                  </a:lnTo>
                  <a:lnTo>
                    <a:pt x="14458" y="39765"/>
                  </a:lnTo>
                  <a:lnTo>
                    <a:pt x="15003" y="38881"/>
                  </a:lnTo>
                  <a:lnTo>
                    <a:pt x="15610" y="38042"/>
                  </a:lnTo>
                  <a:lnTo>
                    <a:pt x="16253" y="37247"/>
                  </a:lnTo>
                  <a:lnTo>
                    <a:pt x="17289" y="36086"/>
                  </a:lnTo>
                  <a:lnTo>
                    <a:pt x="18736" y="34613"/>
                  </a:lnTo>
                  <a:lnTo>
                    <a:pt x="19459" y="33871"/>
                  </a:lnTo>
                  <a:lnTo>
                    <a:pt x="20727" y="32612"/>
                  </a:lnTo>
                  <a:lnTo>
                    <a:pt x="22620" y="30710"/>
                  </a:lnTo>
                  <a:lnTo>
                    <a:pt x="23826" y="29406"/>
                  </a:lnTo>
                  <a:lnTo>
                    <a:pt x="24397" y="28719"/>
                  </a:lnTo>
                  <a:lnTo>
                    <a:pt x="24906" y="28094"/>
                  </a:lnTo>
                  <a:lnTo>
                    <a:pt x="25844" y="26790"/>
                  </a:lnTo>
                  <a:lnTo>
                    <a:pt x="26692" y="25450"/>
                  </a:lnTo>
                  <a:lnTo>
                    <a:pt x="27478" y="24057"/>
                  </a:lnTo>
                  <a:lnTo>
                    <a:pt x="28192" y="22638"/>
                  </a:lnTo>
                  <a:lnTo>
                    <a:pt x="28844" y="21182"/>
                  </a:lnTo>
                  <a:lnTo>
                    <a:pt x="29451" y="19708"/>
                  </a:lnTo>
                  <a:lnTo>
                    <a:pt x="30014" y="18208"/>
                  </a:lnTo>
                  <a:lnTo>
                    <a:pt x="30273" y="17449"/>
                  </a:lnTo>
                  <a:lnTo>
                    <a:pt x="30461" y="16887"/>
                  </a:lnTo>
                  <a:lnTo>
                    <a:pt x="30764" y="15753"/>
                  </a:lnTo>
                  <a:lnTo>
                    <a:pt x="30943" y="14592"/>
                  </a:lnTo>
                  <a:lnTo>
                    <a:pt x="30961" y="13708"/>
                  </a:lnTo>
                  <a:lnTo>
                    <a:pt x="30925" y="13118"/>
                  </a:lnTo>
                  <a:lnTo>
                    <a:pt x="30889" y="12815"/>
                  </a:lnTo>
                  <a:lnTo>
                    <a:pt x="30764" y="12047"/>
                  </a:lnTo>
                  <a:lnTo>
                    <a:pt x="30621" y="11279"/>
                  </a:lnTo>
                  <a:lnTo>
                    <a:pt x="31032" y="11913"/>
                  </a:lnTo>
                  <a:lnTo>
                    <a:pt x="31773" y="13216"/>
                  </a:lnTo>
                  <a:lnTo>
                    <a:pt x="32407" y="14538"/>
                  </a:lnTo>
                  <a:lnTo>
                    <a:pt x="32898" y="15895"/>
                  </a:lnTo>
                  <a:lnTo>
                    <a:pt x="33247" y="17271"/>
                  </a:lnTo>
                  <a:lnTo>
                    <a:pt x="33399" y="18333"/>
                  </a:lnTo>
                  <a:lnTo>
                    <a:pt x="33452" y="19057"/>
                  </a:lnTo>
                  <a:lnTo>
                    <a:pt x="33452" y="19780"/>
                  </a:lnTo>
                  <a:lnTo>
                    <a:pt x="33416" y="20521"/>
                  </a:lnTo>
                  <a:lnTo>
                    <a:pt x="33318" y="21271"/>
                  </a:lnTo>
                  <a:lnTo>
                    <a:pt x="33175" y="22030"/>
                  </a:lnTo>
                  <a:lnTo>
                    <a:pt x="33077" y="22414"/>
                  </a:lnTo>
                  <a:lnTo>
                    <a:pt x="32898" y="23102"/>
                  </a:lnTo>
                  <a:lnTo>
                    <a:pt x="32479" y="24441"/>
                  </a:lnTo>
                  <a:lnTo>
                    <a:pt x="31988" y="25727"/>
                  </a:lnTo>
                  <a:lnTo>
                    <a:pt x="31407" y="26969"/>
                  </a:lnTo>
                  <a:lnTo>
                    <a:pt x="30728" y="28156"/>
                  </a:lnTo>
                  <a:lnTo>
                    <a:pt x="29952" y="29281"/>
                  </a:lnTo>
                  <a:lnTo>
                    <a:pt x="29068" y="30344"/>
                  </a:lnTo>
                  <a:lnTo>
                    <a:pt x="28058" y="31344"/>
                  </a:lnTo>
                  <a:lnTo>
                    <a:pt x="27496" y="31809"/>
                  </a:lnTo>
                  <a:lnTo>
                    <a:pt x="26647" y="32496"/>
                  </a:lnTo>
                  <a:lnTo>
                    <a:pt x="24978" y="33889"/>
                  </a:lnTo>
                  <a:lnTo>
                    <a:pt x="23370" y="35363"/>
                  </a:lnTo>
                  <a:lnTo>
                    <a:pt x="22236" y="36532"/>
                  </a:lnTo>
                  <a:lnTo>
                    <a:pt x="21513" y="37345"/>
                  </a:lnTo>
                  <a:lnTo>
                    <a:pt x="21164" y="37774"/>
                  </a:lnTo>
                  <a:lnTo>
                    <a:pt x="20718" y="38345"/>
                  </a:lnTo>
                  <a:lnTo>
                    <a:pt x="19914" y="39569"/>
                  </a:lnTo>
                  <a:lnTo>
                    <a:pt x="19557" y="40203"/>
                  </a:lnTo>
                  <a:lnTo>
                    <a:pt x="19504" y="40319"/>
                  </a:lnTo>
                  <a:lnTo>
                    <a:pt x="19486" y="40605"/>
                  </a:lnTo>
                  <a:lnTo>
                    <a:pt x="19530" y="40917"/>
                  </a:lnTo>
                  <a:lnTo>
                    <a:pt x="19637" y="41185"/>
                  </a:lnTo>
                  <a:lnTo>
                    <a:pt x="19709" y="41265"/>
                  </a:lnTo>
                  <a:lnTo>
                    <a:pt x="19789" y="41328"/>
                  </a:lnTo>
                  <a:lnTo>
                    <a:pt x="19941" y="41390"/>
                  </a:lnTo>
                  <a:lnTo>
                    <a:pt x="20084" y="41408"/>
                  </a:lnTo>
                  <a:lnTo>
                    <a:pt x="20227" y="41373"/>
                  </a:lnTo>
                  <a:lnTo>
                    <a:pt x="20432" y="41256"/>
                  </a:lnTo>
                  <a:lnTo>
                    <a:pt x="20664" y="41015"/>
                  </a:lnTo>
                  <a:lnTo>
                    <a:pt x="20754" y="40872"/>
                  </a:lnTo>
                  <a:lnTo>
                    <a:pt x="21057" y="40408"/>
                  </a:lnTo>
                  <a:lnTo>
                    <a:pt x="21700" y="39506"/>
                  </a:lnTo>
                  <a:lnTo>
                    <a:pt x="22388" y="38658"/>
                  </a:lnTo>
                  <a:lnTo>
                    <a:pt x="23111" y="37836"/>
                  </a:lnTo>
                  <a:lnTo>
                    <a:pt x="24263" y="36666"/>
                  </a:lnTo>
                  <a:lnTo>
                    <a:pt x="25880" y="35193"/>
                  </a:lnTo>
                  <a:lnTo>
                    <a:pt x="26719" y="34470"/>
                  </a:lnTo>
                  <a:lnTo>
                    <a:pt x="27674" y="33648"/>
                  </a:lnTo>
                  <a:lnTo>
                    <a:pt x="29059" y="32380"/>
                  </a:lnTo>
                  <a:lnTo>
                    <a:pt x="29943" y="31487"/>
                  </a:lnTo>
                  <a:lnTo>
                    <a:pt x="30773" y="30558"/>
                  </a:lnTo>
                  <a:lnTo>
                    <a:pt x="31541" y="29576"/>
                  </a:lnTo>
                  <a:lnTo>
                    <a:pt x="32247" y="28540"/>
                  </a:lnTo>
                  <a:lnTo>
                    <a:pt x="32872" y="27433"/>
                  </a:lnTo>
                  <a:lnTo>
                    <a:pt x="33148" y="26844"/>
                  </a:lnTo>
                  <a:lnTo>
                    <a:pt x="33515" y="25995"/>
                  </a:lnTo>
                  <a:lnTo>
                    <a:pt x="34131" y="24307"/>
                  </a:lnTo>
                  <a:lnTo>
                    <a:pt x="34488" y="23039"/>
                  </a:lnTo>
                  <a:lnTo>
                    <a:pt x="34676" y="22191"/>
                  </a:lnTo>
                  <a:lnTo>
                    <a:pt x="34809" y="21343"/>
                  </a:lnTo>
                  <a:lnTo>
                    <a:pt x="34908" y="20494"/>
                  </a:lnTo>
                  <a:lnTo>
                    <a:pt x="34952" y="19646"/>
                  </a:lnTo>
                  <a:lnTo>
                    <a:pt x="34943" y="18798"/>
                  </a:lnTo>
                  <a:lnTo>
                    <a:pt x="34881" y="17949"/>
                  </a:lnTo>
                  <a:lnTo>
                    <a:pt x="34756" y="17092"/>
                  </a:lnTo>
                  <a:lnTo>
                    <a:pt x="34577" y="16244"/>
                  </a:lnTo>
                  <a:lnTo>
                    <a:pt x="34336" y="15386"/>
                  </a:lnTo>
                  <a:lnTo>
                    <a:pt x="34041" y="14529"/>
                  </a:lnTo>
                  <a:lnTo>
                    <a:pt x="33675" y="13663"/>
                  </a:lnTo>
                  <a:lnTo>
                    <a:pt x="33461" y="13234"/>
                  </a:lnTo>
                  <a:lnTo>
                    <a:pt x="33068" y="12466"/>
                  </a:lnTo>
                  <a:lnTo>
                    <a:pt x="32211" y="10993"/>
                  </a:lnTo>
                  <a:lnTo>
                    <a:pt x="31282" y="9591"/>
                  </a:lnTo>
                  <a:lnTo>
                    <a:pt x="30273" y="8251"/>
                  </a:lnTo>
                  <a:lnTo>
                    <a:pt x="29193" y="6974"/>
                  </a:lnTo>
                  <a:lnTo>
                    <a:pt x="28041" y="5769"/>
                  </a:lnTo>
                  <a:lnTo>
                    <a:pt x="26808" y="4617"/>
                  </a:lnTo>
                  <a:lnTo>
                    <a:pt x="25504" y="3536"/>
                  </a:lnTo>
                  <a:lnTo>
                    <a:pt x="24826" y="3018"/>
                  </a:lnTo>
                  <a:lnTo>
                    <a:pt x="24370" y="2688"/>
                  </a:lnTo>
                  <a:lnTo>
                    <a:pt x="23451" y="2063"/>
                  </a:lnTo>
                  <a:lnTo>
                    <a:pt x="22504" y="1491"/>
                  </a:lnTo>
                  <a:lnTo>
                    <a:pt x="21531" y="1000"/>
                  </a:lnTo>
                  <a:lnTo>
                    <a:pt x="20522" y="589"/>
                  </a:lnTo>
                  <a:lnTo>
                    <a:pt x="19468" y="277"/>
                  </a:lnTo>
                  <a:lnTo>
                    <a:pt x="18360" y="72"/>
                  </a:lnTo>
                  <a:lnTo>
                    <a:pt x="17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8" name="Google Shape;1828;g2b641fe306a_1_648"/>
          <p:cNvSpPr txBox="1"/>
          <p:nvPr/>
        </p:nvSpPr>
        <p:spPr>
          <a:xfrm>
            <a:off x="3021002" y="4125249"/>
            <a:ext cx="14757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Montserrat"/>
                <a:ea typeface="Montserrat"/>
                <a:cs typeface="Montserrat"/>
                <a:sym typeface="Montserrat"/>
              </a:rPr>
              <a:t>Storage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29" name="Google Shape;1829;g2b641fe306a_1_648"/>
          <p:cNvGrpSpPr/>
          <p:nvPr/>
        </p:nvGrpSpPr>
        <p:grpSpPr>
          <a:xfrm>
            <a:off x="3162330" y="1858286"/>
            <a:ext cx="222590" cy="332996"/>
            <a:chOff x="7966261" y="1383245"/>
            <a:chExt cx="255030" cy="395060"/>
          </a:xfrm>
        </p:grpSpPr>
        <p:sp>
          <p:nvSpPr>
            <p:cNvPr id="1830" name="Google Shape;1830;g2b641fe306a_1_648"/>
            <p:cNvSpPr/>
            <p:nvPr/>
          </p:nvSpPr>
          <p:spPr>
            <a:xfrm>
              <a:off x="8016990" y="1455924"/>
              <a:ext cx="197758" cy="316647"/>
            </a:xfrm>
            <a:custGeom>
              <a:avLst/>
              <a:gdLst/>
              <a:ahLst/>
              <a:cxnLst/>
              <a:rect l="l" t="t" r="r" b="b"/>
              <a:pathLst>
                <a:path w="12166" h="19480" extrusionOk="0">
                  <a:moveTo>
                    <a:pt x="9285" y="0"/>
                  </a:moveTo>
                  <a:lnTo>
                    <a:pt x="10460" y="417"/>
                  </a:lnTo>
                  <a:lnTo>
                    <a:pt x="11938" y="2388"/>
                  </a:lnTo>
                  <a:lnTo>
                    <a:pt x="12166" y="5382"/>
                  </a:lnTo>
                  <a:lnTo>
                    <a:pt x="10725" y="7542"/>
                  </a:lnTo>
                  <a:lnTo>
                    <a:pt x="10688" y="8073"/>
                  </a:lnTo>
                  <a:lnTo>
                    <a:pt x="12052" y="10953"/>
                  </a:lnTo>
                  <a:lnTo>
                    <a:pt x="11749" y="14288"/>
                  </a:lnTo>
                  <a:lnTo>
                    <a:pt x="10347" y="17585"/>
                  </a:lnTo>
                  <a:lnTo>
                    <a:pt x="8262" y="19177"/>
                  </a:lnTo>
                  <a:lnTo>
                    <a:pt x="4018" y="19480"/>
                  </a:lnTo>
                  <a:lnTo>
                    <a:pt x="2047" y="18684"/>
                  </a:lnTo>
                  <a:lnTo>
                    <a:pt x="0" y="17320"/>
                  </a:lnTo>
                  <a:lnTo>
                    <a:pt x="2161" y="17547"/>
                  </a:lnTo>
                  <a:lnTo>
                    <a:pt x="5609" y="17244"/>
                  </a:lnTo>
                  <a:lnTo>
                    <a:pt x="8717" y="14705"/>
                  </a:lnTo>
                  <a:lnTo>
                    <a:pt x="9475" y="11370"/>
                  </a:lnTo>
                  <a:lnTo>
                    <a:pt x="8527" y="7618"/>
                  </a:lnTo>
                  <a:lnTo>
                    <a:pt x="7921" y="6595"/>
                  </a:lnTo>
                  <a:lnTo>
                    <a:pt x="7921" y="6064"/>
                  </a:lnTo>
                  <a:lnTo>
                    <a:pt x="9285" y="3222"/>
                  </a:lnTo>
                  <a:lnTo>
                    <a:pt x="9475" y="1024"/>
                  </a:lnTo>
                  <a:close/>
                </a:path>
              </a:pathLst>
            </a:custGeom>
            <a:solidFill>
              <a:srgbClr val="674EA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31" name="Google Shape;1831;g2b641fe306a_1_648"/>
            <p:cNvSpPr/>
            <p:nvPr/>
          </p:nvSpPr>
          <p:spPr>
            <a:xfrm>
              <a:off x="8026109" y="1635854"/>
              <a:ext cx="47221" cy="41028"/>
            </a:xfrm>
            <a:custGeom>
              <a:avLst/>
              <a:gdLst/>
              <a:ahLst/>
              <a:cxnLst/>
              <a:rect l="l" t="t" r="r" b="b"/>
              <a:pathLst>
                <a:path w="2905" h="2524" extrusionOk="0">
                  <a:moveTo>
                    <a:pt x="2905" y="2524"/>
                  </a:moveTo>
                  <a:lnTo>
                    <a:pt x="2214" y="738"/>
                  </a:lnTo>
                  <a:lnTo>
                    <a:pt x="95" y="0"/>
                  </a:lnTo>
                  <a:lnTo>
                    <a:pt x="0" y="238"/>
                  </a:lnTo>
                  <a:lnTo>
                    <a:pt x="47" y="809"/>
                  </a:lnTo>
                  <a:lnTo>
                    <a:pt x="547" y="1714"/>
                  </a:lnTo>
                  <a:lnTo>
                    <a:pt x="2071" y="2357"/>
                  </a:lnTo>
                  <a:close/>
                </a:path>
              </a:pathLst>
            </a:custGeom>
            <a:solidFill>
              <a:srgbClr val="3FBF9B"/>
            </a:solidFill>
            <a:ln>
              <a:noFill/>
            </a:ln>
          </p:spPr>
        </p:sp>
        <p:sp>
          <p:nvSpPr>
            <p:cNvPr id="1832" name="Google Shape;1832;g2b641fe306a_1_648"/>
            <p:cNvSpPr/>
            <p:nvPr/>
          </p:nvSpPr>
          <p:spPr>
            <a:xfrm>
              <a:off x="7988480" y="1461645"/>
              <a:ext cx="110973" cy="90589"/>
            </a:xfrm>
            <a:custGeom>
              <a:avLst/>
              <a:gdLst/>
              <a:ahLst/>
              <a:cxnLst/>
              <a:rect l="l" t="t" r="r" b="b"/>
              <a:pathLst>
                <a:path w="6827" h="5573" extrusionOk="0">
                  <a:moveTo>
                    <a:pt x="0" y="3437"/>
                  </a:moveTo>
                  <a:lnTo>
                    <a:pt x="1022" y="4505"/>
                  </a:lnTo>
                  <a:lnTo>
                    <a:pt x="3019" y="5480"/>
                  </a:lnTo>
                  <a:lnTo>
                    <a:pt x="4180" y="5573"/>
                  </a:lnTo>
                  <a:lnTo>
                    <a:pt x="5155" y="3994"/>
                  </a:lnTo>
                  <a:lnTo>
                    <a:pt x="5062" y="2647"/>
                  </a:lnTo>
                  <a:lnTo>
                    <a:pt x="6223" y="1254"/>
                  </a:lnTo>
                  <a:lnTo>
                    <a:pt x="6827" y="929"/>
                  </a:lnTo>
                  <a:lnTo>
                    <a:pt x="6595" y="325"/>
                  </a:lnTo>
                  <a:lnTo>
                    <a:pt x="5016" y="0"/>
                  </a:lnTo>
                  <a:lnTo>
                    <a:pt x="3762" y="604"/>
                  </a:lnTo>
                  <a:lnTo>
                    <a:pt x="2740" y="2415"/>
                  </a:lnTo>
                  <a:lnTo>
                    <a:pt x="2369" y="3111"/>
                  </a:lnTo>
                  <a:lnTo>
                    <a:pt x="929" y="325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</p:sp>
        <p:sp>
          <p:nvSpPr>
            <p:cNvPr id="1833" name="Google Shape;1833;g2b641fe306a_1_648"/>
            <p:cNvSpPr/>
            <p:nvPr/>
          </p:nvSpPr>
          <p:spPr>
            <a:xfrm>
              <a:off x="7966261" y="1383245"/>
              <a:ext cx="255030" cy="395060"/>
            </a:xfrm>
            <a:custGeom>
              <a:avLst/>
              <a:gdLst/>
              <a:ahLst/>
              <a:cxnLst/>
              <a:rect l="l" t="t" r="r" b="b"/>
              <a:pathLst>
                <a:path w="35569" h="55099" extrusionOk="0">
                  <a:moveTo>
                    <a:pt x="15584" y="1"/>
                  </a:moveTo>
                  <a:lnTo>
                    <a:pt x="14807" y="45"/>
                  </a:lnTo>
                  <a:lnTo>
                    <a:pt x="14039" y="135"/>
                  </a:lnTo>
                  <a:lnTo>
                    <a:pt x="13271" y="268"/>
                  </a:lnTo>
                  <a:lnTo>
                    <a:pt x="12512" y="447"/>
                  </a:lnTo>
                  <a:lnTo>
                    <a:pt x="11762" y="670"/>
                  </a:lnTo>
                  <a:lnTo>
                    <a:pt x="11029" y="929"/>
                  </a:lnTo>
                  <a:lnTo>
                    <a:pt x="9949" y="1394"/>
                  </a:lnTo>
                  <a:lnTo>
                    <a:pt x="8582" y="2144"/>
                  </a:lnTo>
                  <a:lnTo>
                    <a:pt x="7297" y="3037"/>
                  </a:lnTo>
                  <a:lnTo>
                    <a:pt x="6109" y="4055"/>
                  </a:lnTo>
                  <a:lnTo>
                    <a:pt x="5564" y="4617"/>
                  </a:lnTo>
                  <a:lnTo>
                    <a:pt x="5037" y="5198"/>
                  </a:lnTo>
                  <a:lnTo>
                    <a:pt x="4091" y="6430"/>
                  </a:lnTo>
                  <a:lnTo>
                    <a:pt x="3260" y="7752"/>
                  </a:lnTo>
                  <a:lnTo>
                    <a:pt x="2555" y="9145"/>
                  </a:lnTo>
                  <a:lnTo>
                    <a:pt x="1974" y="10591"/>
                  </a:lnTo>
                  <a:lnTo>
                    <a:pt x="1519" y="12092"/>
                  </a:lnTo>
                  <a:lnTo>
                    <a:pt x="1188" y="13619"/>
                  </a:lnTo>
                  <a:lnTo>
                    <a:pt x="983" y="15173"/>
                  </a:lnTo>
                  <a:lnTo>
                    <a:pt x="938" y="15958"/>
                  </a:lnTo>
                  <a:lnTo>
                    <a:pt x="1528" y="16021"/>
                  </a:lnTo>
                  <a:lnTo>
                    <a:pt x="2108" y="16092"/>
                  </a:lnTo>
                  <a:lnTo>
                    <a:pt x="2224" y="15351"/>
                  </a:lnTo>
                  <a:lnTo>
                    <a:pt x="2546" y="13896"/>
                  </a:lnTo>
                  <a:lnTo>
                    <a:pt x="2966" y="12458"/>
                  </a:lnTo>
                  <a:lnTo>
                    <a:pt x="3483" y="11056"/>
                  </a:lnTo>
                  <a:lnTo>
                    <a:pt x="4100" y="9707"/>
                  </a:lnTo>
                  <a:lnTo>
                    <a:pt x="4832" y="8413"/>
                  </a:lnTo>
                  <a:lnTo>
                    <a:pt x="5662" y="7180"/>
                  </a:lnTo>
                  <a:lnTo>
                    <a:pt x="6609" y="6037"/>
                  </a:lnTo>
                  <a:lnTo>
                    <a:pt x="7127" y="5501"/>
                  </a:lnTo>
                  <a:lnTo>
                    <a:pt x="7663" y="4992"/>
                  </a:lnTo>
                  <a:lnTo>
                    <a:pt x="8833" y="4055"/>
                  </a:lnTo>
                  <a:lnTo>
                    <a:pt x="10092" y="3242"/>
                  </a:lnTo>
                  <a:lnTo>
                    <a:pt x="11431" y="2581"/>
                  </a:lnTo>
                  <a:lnTo>
                    <a:pt x="12476" y="2188"/>
                  </a:lnTo>
                  <a:lnTo>
                    <a:pt x="13190" y="1974"/>
                  </a:lnTo>
                  <a:lnTo>
                    <a:pt x="13914" y="1804"/>
                  </a:lnTo>
                  <a:lnTo>
                    <a:pt x="14637" y="1670"/>
                  </a:lnTo>
                  <a:lnTo>
                    <a:pt x="15369" y="1590"/>
                  </a:lnTo>
                  <a:lnTo>
                    <a:pt x="16110" y="1554"/>
                  </a:lnTo>
                  <a:lnTo>
                    <a:pt x="16852" y="1572"/>
                  </a:lnTo>
                  <a:lnTo>
                    <a:pt x="17593" y="1635"/>
                  </a:lnTo>
                  <a:lnTo>
                    <a:pt x="17959" y="1688"/>
                  </a:lnTo>
                  <a:lnTo>
                    <a:pt x="18334" y="1751"/>
                  </a:lnTo>
                  <a:lnTo>
                    <a:pt x="19066" y="1920"/>
                  </a:lnTo>
                  <a:lnTo>
                    <a:pt x="19790" y="2144"/>
                  </a:lnTo>
                  <a:lnTo>
                    <a:pt x="20495" y="2421"/>
                  </a:lnTo>
                  <a:lnTo>
                    <a:pt x="21183" y="2742"/>
                  </a:lnTo>
                  <a:lnTo>
                    <a:pt x="21843" y="3108"/>
                  </a:lnTo>
                  <a:lnTo>
                    <a:pt x="22478" y="3519"/>
                  </a:lnTo>
                  <a:lnTo>
                    <a:pt x="23094" y="3965"/>
                  </a:lnTo>
                  <a:lnTo>
                    <a:pt x="23674" y="4448"/>
                  </a:lnTo>
                  <a:lnTo>
                    <a:pt x="24228" y="4975"/>
                  </a:lnTo>
                  <a:lnTo>
                    <a:pt x="24746" y="5528"/>
                  </a:lnTo>
                  <a:lnTo>
                    <a:pt x="25228" y="6118"/>
                  </a:lnTo>
                  <a:lnTo>
                    <a:pt x="25674" y="6725"/>
                  </a:lnTo>
                  <a:lnTo>
                    <a:pt x="26085" y="7368"/>
                  </a:lnTo>
                  <a:lnTo>
                    <a:pt x="26451" y="8038"/>
                  </a:lnTo>
                  <a:lnTo>
                    <a:pt x="26773" y="8725"/>
                  </a:lnTo>
                  <a:lnTo>
                    <a:pt x="26916" y="9073"/>
                  </a:lnTo>
                  <a:lnTo>
                    <a:pt x="27050" y="9431"/>
                  </a:lnTo>
                  <a:lnTo>
                    <a:pt x="27282" y="10154"/>
                  </a:lnTo>
                  <a:lnTo>
                    <a:pt x="27469" y="10886"/>
                  </a:lnTo>
                  <a:lnTo>
                    <a:pt x="27612" y="11627"/>
                  </a:lnTo>
                  <a:lnTo>
                    <a:pt x="27710" y="12377"/>
                  </a:lnTo>
                  <a:lnTo>
                    <a:pt x="27764" y="13136"/>
                  </a:lnTo>
                  <a:lnTo>
                    <a:pt x="27773" y="14271"/>
                  </a:lnTo>
                  <a:lnTo>
                    <a:pt x="27639" y="15789"/>
                  </a:lnTo>
                  <a:lnTo>
                    <a:pt x="27335" y="17280"/>
                  </a:lnTo>
                  <a:lnTo>
                    <a:pt x="26880" y="18727"/>
                  </a:lnTo>
                  <a:lnTo>
                    <a:pt x="26264" y="20120"/>
                  </a:lnTo>
                  <a:lnTo>
                    <a:pt x="25898" y="20789"/>
                  </a:lnTo>
                  <a:lnTo>
                    <a:pt x="25389" y="21620"/>
                  </a:lnTo>
                  <a:lnTo>
                    <a:pt x="24692" y="22915"/>
                  </a:lnTo>
                  <a:lnTo>
                    <a:pt x="24451" y="23585"/>
                  </a:lnTo>
                  <a:lnTo>
                    <a:pt x="24344" y="24058"/>
                  </a:lnTo>
                  <a:lnTo>
                    <a:pt x="24317" y="24299"/>
                  </a:lnTo>
                  <a:lnTo>
                    <a:pt x="24299" y="24594"/>
                  </a:lnTo>
                  <a:lnTo>
                    <a:pt x="24344" y="25174"/>
                  </a:lnTo>
                  <a:lnTo>
                    <a:pt x="24460" y="25746"/>
                  </a:lnTo>
                  <a:lnTo>
                    <a:pt x="24639" y="26299"/>
                  </a:lnTo>
                  <a:lnTo>
                    <a:pt x="24987" y="27130"/>
                  </a:lnTo>
                  <a:lnTo>
                    <a:pt x="25549" y="28210"/>
                  </a:lnTo>
                  <a:lnTo>
                    <a:pt x="25817" y="28746"/>
                  </a:lnTo>
                  <a:lnTo>
                    <a:pt x="26050" y="29210"/>
                  </a:lnTo>
                  <a:lnTo>
                    <a:pt x="26460" y="30175"/>
                  </a:lnTo>
                  <a:lnTo>
                    <a:pt x="26800" y="31175"/>
                  </a:lnTo>
                  <a:lnTo>
                    <a:pt x="27085" y="32184"/>
                  </a:lnTo>
                  <a:lnTo>
                    <a:pt x="27300" y="33220"/>
                  </a:lnTo>
                  <a:lnTo>
                    <a:pt x="27443" y="34256"/>
                  </a:lnTo>
                  <a:lnTo>
                    <a:pt x="27523" y="35310"/>
                  </a:lnTo>
                  <a:lnTo>
                    <a:pt x="27532" y="36354"/>
                  </a:lnTo>
                  <a:lnTo>
                    <a:pt x="27469" y="37399"/>
                  </a:lnTo>
                  <a:lnTo>
                    <a:pt x="27335" y="38426"/>
                  </a:lnTo>
                  <a:lnTo>
                    <a:pt x="27130" y="39444"/>
                  </a:lnTo>
                  <a:lnTo>
                    <a:pt x="26853" y="40435"/>
                  </a:lnTo>
                  <a:lnTo>
                    <a:pt x="26496" y="41400"/>
                  </a:lnTo>
                  <a:lnTo>
                    <a:pt x="26058" y="42337"/>
                  </a:lnTo>
                  <a:lnTo>
                    <a:pt x="25549" y="43230"/>
                  </a:lnTo>
                  <a:lnTo>
                    <a:pt x="24960" y="44079"/>
                  </a:lnTo>
                  <a:lnTo>
                    <a:pt x="24630" y="44481"/>
                  </a:lnTo>
                  <a:lnTo>
                    <a:pt x="24344" y="44820"/>
                  </a:lnTo>
                  <a:lnTo>
                    <a:pt x="23728" y="45445"/>
                  </a:lnTo>
                  <a:lnTo>
                    <a:pt x="23076" y="46025"/>
                  </a:lnTo>
                  <a:lnTo>
                    <a:pt x="22379" y="46561"/>
                  </a:lnTo>
                  <a:lnTo>
                    <a:pt x="21647" y="47043"/>
                  </a:lnTo>
                  <a:lnTo>
                    <a:pt x="20888" y="47472"/>
                  </a:lnTo>
                  <a:lnTo>
                    <a:pt x="20093" y="47856"/>
                  </a:lnTo>
                  <a:lnTo>
                    <a:pt x="19281" y="48195"/>
                  </a:lnTo>
                  <a:lnTo>
                    <a:pt x="18441" y="48481"/>
                  </a:lnTo>
                  <a:lnTo>
                    <a:pt x="17593" y="48722"/>
                  </a:lnTo>
                  <a:lnTo>
                    <a:pt x="16718" y="48910"/>
                  </a:lnTo>
                  <a:lnTo>
                    <a:pt x="15843" y="49053"/>
                  </a:lnTo>
                  <a:lnTo>
                    <a:pt x="14958" y="49151"/>
                  </a:lnTo>
                  <a:lnTo>
                    <a:pt x="14065" y="49196"/>
                  </a:lnTo>
                  <a:lnTo>
                    <a:pt x="13181" y="49196"/>
                  </a:lnTo>
                  <a:lnTo>
                    <a:pt x="12288" y="49142"/>
                  </a:lnTo>
                  <a:lnTo>
                    <a:pt x="11851" y="49097"/>
                  </a:lnTo>
                  <a:lnTo>
                    <a:pt x="11404" y="49044"/>
                  </a:lnTo>
                  <a:lnTo>
                    <a:pt x="10511" y="48901"/>
                  </a:lnTo>
                  <a:lnTo>
                    <a:pt x="9627" y="48696"/>
                  </a:lnTo>
                  <a:lnTo>
                    <a:pt x="8770" y="48437"/>
                  </a:lnTo>
                  <a:lnTo>
                    <a:pt x="7922" y="48115"/>
                  </a:lnTo>
                  <a:lnTo>
                    <a:pt x="7109" y="47731"/>
                  </a:lnTo>
                  <a:lnTo>
                    <a:pt x="6341" y="47285"/>
                  </a:lnTo>
                  <a:lnTo>
                    <a:pt x="5609" y="46776"/>
                  </a:lnTo>
                  <a:lnTo>
                    <a:pt x="5261" y="46481"/>
                  </a:lnTo>
                  <a:lnTo>
                    <a:pt x="5028" y="46276"/>
                  </a:lnTo>
                  <a:lnTo>
                    <a:pt x="4582" y="45829"/>
                  </a:lnTo>
                  <a:lnTo>
                    <a:pt x="3966" y="45115"/>
                  </a:lnTo>
                  <a:lnTo>
                    <a:pt x="3269" y="44079"/>
                  </a:lnTo>
                  <a:lnTo>
                    <a:pt x="2698" y="42954"/>
                  </a:lnTo>
                  <a:lnTo>
                    <a:pt x="2242" y="41775"/>
                  </a:lnTo>
                  <a:lnTo>
                    <a:pt x="1903" y="40542"/>
                  </a:lnTo>
                  <a:lnTo>
                    <a:pt x="1671" y="39283"/>
                  </a:lnTo>
                  <a:lnTo>
                    <a:pt x="1546" y="38015"/>
                  </a:lnTo>
                  <a:lnTo>
                    <a:pt x="1519" y="37381"/>
                  </a:lnTo>
                  <a:lnTo>
                    <a:pt x="1519" y="37042"/>
                  </a:lnTo>
                  <a:lnTo>
                    <a:pt x="1608" y="36542"/>
                  </a:lnTo>
                  <a:lnTo>
                    <a:pt x="1760" y="36256"/>
                  </a:lnTo>
                  <a:lnTo>
                    <a:pt x="1876" y="36149"/>
                  </a:lnTo>
                  <a:lnTo>
                    <a:pt x="1965" y="36078"/>
                  </a:lnTo>
                  <a:lnTo>
                    <a:pt x="2171" y="35970"/>
                  </a:lnTo>
                  <a:lnTo>
                    <a:pt x="2510" y="35890"/>
                  </a:lnTo>
                  <a:lnTo>
                    <a:pt x="2742" y="35854"/>
                  </a:lnTo>
                  <a:lnTo>
                    <a:pt x="5189" y="35551"/>
                  </a:lnTo>
                  <a:lnTo>
                    <a:pt x="7636" y="35247"/>
                  </a:lnTo>
                  <a:lnTo>
                    <a:pt x="7654" y="35569"/>
                  </a:lnTo>
                  <a:lnTo>
                    <a:pt x="7752" y="36194"/>
                  </a:lnTo>
                  <a:lnTo>
                    <a:pt x="7913" y="36801"/>
                  </a:lnTo>
                  <a:lnTo>
                    <a:pt x="8145" y="37381"/>
                  </a:lnTo>
                  <a:lnTo>
                    <a:pt x="8422" y="37944"/>
                  </a:lnTo>
                  <a:lnTo>
                    <a:pt x="8761" y="38480"/>
                  </a:lnTo>
                  <a:lnTo>
                    <a:pt x="9145" y="38980"/>
                  </a:lnTo>
                  <a:lnTo>
                    <a:pt x="9574" y="39444"/>
                  </a:lnTo>
                  <a:lnTo>
                    <a:pt x="10047" y="39873"/>
                  </a:lnTo>
                  <a:lnTo>
                    <a:pt x="10556" y="40257"/>
                  </a:lnTo>
                  <a:lnTo>
                    <a:pt x="11092" y="40596"/>
                  </a:lnTo>
                  <a:lnTo>
                    <a:pt x="11663" y="40882"/>
                  </a:lnTo>
                  <a:lnTo>
                    <a:pt x="12253" y="41114"/>
                  </a:lnTo>
                  <a:lnTo>
                    <a:pt x="12860" y="41293"/>
                  </a:lnTo>
                  <a:lnTo>
                    <a:pt x="13476" y="41409"/>
                  </a:lnTo>
                  <a:lnTo>
                    <a:pt x="14110" y="41453"/>
                  </a:lnTo>
                  <a:lnTo>
                    <a:pt x="14432" y="41453"/>
                  </a:lnTo>
                  <a:lnTo>
                    <a:pt x="14744" y="41435"/>
                  </a:lnTo>
                  <a:lnTo>
                    <a:pt x="15378" y="41346"/>
                  </a:lnTo>
                  <a:lnTo>
                    <a:pt x="15985" y="41203"/>
                  </a:lnTo>
                  <a:lnTo>
                    <a:pt x="16584" y="40989"/>
                  </a:lnTo>
                  <a:lnTo>
                    <a:pt x="17155" y="40730"/>
                  </a:lnTo>
                  <a:lnTo>
                    <a:pt x="17700" y="40417"/>
                  </a:lnTo>
                  <a:lnTo>
                    <a:pt x="18227" y="40051"/>
                  </a:lnTo>
                  <a:lnTo>
                    <a:pt x="18718" y="39649"/>
                  </a:lnTo>
                  <a:lnTo>
                    <a:pt x="19164" y="39203"/>
                  </a:lnTo>
                  <a:lnTo>
                    <a:pt x="19584" y="38721"/>
                  </a:lnTo>
                  <a:lnTo>
                    <a:pt x="19959" y="38203"/>
                  </a:lnTo>
                  <a:lnTo>
                    <a:pt x="20290" y="37658"/>
                  </a:lnTo>
                  <a:lnTo>
                    <a:pt x="20567" y="37087"/>
                  </a:lnTo>
                  <a:lnTo>
                    <a:pt x="20790" y="36497"/>
                  </a:lnTo>
                  <a:lnTo>
                    <a:pt x="20959" y="35890"/>
                  </a:lnTo>
                  <a:lnTo>
                    <a:pt x="21076" y="35265"/>
                  </a:lnTo>
                  <a:lnTo>
                    <a:pt x="21102" y="34943"/>
                  </a:lnTo>
                  <a:lnTo>
                    <a:pt x="21120" y="34631"/>
                  </a:lnTo>
                  <a:lnTo>
                    <a:pt x="21102" y="33997"/>
                  </a:lnTo>
                  <a:lnTo>
                    <a:pt x="21031" y="33363"/>
                  </a:lnTo>
                  <a:lnTo>
                    <a:pt x="20906" y="32747"/>
                  </a:lnTo>
                  <a:lnTo>
                    <a:pt x="20718" y="32139"/>
                  </a:lnTo>
                  <a:lnTo>
                    <a:pt x="20486" y="31550"/>
                  </a:lnTo>
                  <a:lnTo>
                    <a:pt x="20209" y="30987"/>
                  </a:lnTo>
                  <a:lnTo>
                    <a:pt x="19879" y="30443"/>
                  </a:lnTo>
                  <a:lnTo>
                    <a:pt x="19513" y="29925"/>
                  </a:lnTo>
                  <a:lnTo>
                    <a:pt x="19102" y="29434"/>
                  </a:lnTo>
                  <a:lnTo>
                    <a:pt x="18655" y="28978"/>
                  </a:lnTo>
                  <a:lnTo>
                    <a:pt x="18173" y="28559"/>
                  </a:lnTo>
                  <a:lnTo>
                    <a:pt x="17664" y="28183"/>
                  </a:lnTo>
                  <a:lnTo>
                    <a:pt x="17120" y="27853"/>
                  </a:lnTo>
                  <a:lnTo>
                    <a:pt x="16557" y="27567"/>
                  </a:lnTo>
                  <a:lnTo>
                    <a:pt x="15959" y="27335"/>
                  </a:lnTo>
                  <a:lnTo>
                    <a:pt x="15655" y="27246"/>
                  </a:lnTo>
                  <a:lnTo>
                    <a:pt x="15860" y="24870"/>
                  </a:lnTo>
                  <a:lnTo>
                    <a:pt x="16066" y="22495"/>
                  </a:lnTo>
                  <a:lnTo>
                    <a:pt x="16352" y="22397"/>
                  </a:lnTo>
                  <a:lnTo>
                    <a:pt x="16914" y="22156"/>
                  </a:lnTo>
                  <a:lnTo>
                    <a:pt x="17441" y="21861"/>
                  </a:lnTo>
                  <a:lnTo>
                    <a:pt x="17941" y="21513"/>
                  </a:lnTo>
                  <a:lnTo>
                    <a:pt x="18414" y="21120"/>
                  </a:lnTo>
                  <a:lnTo>
                    <a:pt x="18843" y="20691"/>
                  </a:lnTo>
                  <a:lnTo>
                    <a:pt x="19236" y="20227"/>
                  </a:lnTo>
                  <a:lnTo>
                    <a:pt x="19593" y="19727"/>
                  </a:lnTo>
                  <a:lnTo>
                    <a:pt x="19906" y="19209"/>
                  </a:lnTo>
                  <a:lnTo>
                    <a:pt x="20165" y="18655"/>
                  </a:lnTo>
                  <a:lnTo>
                    <a:pt x="20379" y="18093"/>
                  </a:lnTo>
                  <a:lnTo>
                    <a:pt x="20531" y="17512"/>
                  </a:lnTo>
                  <a:lnTo>
                    <a:pt x="20638" y="16914"/>
                  </a:lnTo>
                  <a:lnTo>
                    <a:pt x="20683" y="16316"/>
                  </a:lnTo>
                  <a:lnTo>
                    <a:pt x="20665" y="15717"/>
                  </a:lnTo>
                  <a:lnTo>
                    <a:pt x="20584" y="15119"/>
                  </a:lnTo>
                  <a:lnTo>
                    <a:pt x="20513" y="14824"/>
                  </a:lnTo>
                  <a:lnTo>
                    <a:pt x="20433" y="14530"/>
                  </a:lnTo>
                  <a:lnTo>
                    <a:pt x="20209" y="13967"/>
                  </a:lnTo>
                  <a:lnTo>
                    <a:pt x="19932" y="13431"/>
                  </a:lnTo>
                  <a:lnTo>
                    <a:pt x="19593" y="12931"/>
                  </a:lnTo>
                  <a:lnTo>
                    <a:pt x="19200" y="12467"/>
                  </a:lnTo>
                  <a:lnTo>
                    <a:pt x="18763" y="12047"/>
                  </a:lnTo>
                  <a:lnTo>
                    <a:pt x="18289" y="11663"/>
                  </a:lnTo>
                  <a:lnTo>
                    <a:pt x="17780" y="11333"/>
                  </a:lnTo>
                  <a:lnTo>
                    <a:pt x="17236" y="11056"/>
                  </a:lnTo>
                  <a:lnTo>
                    <a:pt x="16673" y="10824"/>
                  </a:lnTo>
                  <a:lnTo>
                    <a:pt x="16102" y="10654"/>
                  </a:lnTo>
                  <a:lnTo>
                    <a:pt x="15512" y="10547"/>
                  </a:lnTo>
                  <a:lnTo>
                    <a:pt x="14914" y="10502"/>
                  </a:lnTo>
                  <a:lnTo>
                    <a:pt x="14316" y="10529"/>
                  </a:lnTo>
                  <a:lnTo>
                    <a:pt x="13735" y="10627"/>
                  </a:lnTo>
                  <a:lnTo>
                    <a:pt x="13155" y="10788"/>
                  </a:lnTo>
                  <a:lnTo>
                    <a:pt x="12878" y="10913"/>
                  </a:lnTo>
                  <a:lnTo>
                    <a:pt x="12530" y="11074"/>
                  </a:lnTo>
                  <a:lnTo>
                    <a:pt x="11878" y="11476"/>
                  </a:lnTo>
                  <a:lnTo>
                    <a:pt x="11297" y="11958"/>
                  </a:lnTo>
                  <a:lnTo>
                    <a:pt x="10761" y="12502"/>
                  </a:lnTo>
                  <a:lnTo>
                    <a:pt x="10288" y="13110"/>
                  </a:lnTo>
                  <a:lnTo>
                    <a:pt x="9868" y="13762"/>
                  </a:lnTo>
                  <a:lnTo>
                    <a:pt x="9502" y="14449"/>
                  </a:lnTo>
                  <a:lnTo>
                    <a:pt x="9181" y="15155"/>
                  </a:lnTo>
                  <a:lnTo>
                    <a:pt x="9047" y="15521"/>
                  </a:lnTo>
                  <a:lnTo>
                    <a:pt x="8841" y="16074"/>
                  </a:lnTo>
                  <a:lnTo>
                    <a:pt x="8449" y="16860"/>
                  </a:lnTo>
                  <a:lnTo>
                    <a:pt x="8172" y="17182"/>
                  </a:lnTo>
                  <a:lnTo>
                    <a:pt x="7957" y="17360"/>
                  </a:lnTo>
                  <a:lnTo>
                    <a:pt x="7832" y="17432"/>
                  </a:lnTo>
                  <a:lnTo>
                    <a:pt x="7663" y="17512"/>
                  </a:lnTo>
                  <a:lnTo>
                    <a:pt x="7314" y="17619"/>
                  </a:lnTo>
                  <a:lnTo>
                    <a:pt x="6752" y="17673"/>
                  </a:lnTo>
                  <a:lnTo>
                    <a:pt x="6368" y="17673"/>
                  </a:lnTo>
                  <a:lnTo>
                    <a:pt x="3600" y="17655"/>
                  </a:lnTo>
                  <a:lnTo>
                    <a:pt x="840" y="17646"/>
                  </a:lnTo>
                  <a:lnTo>
                    <a:pt x="840" y="17646"/>
                  </a:lnTo>
                  <a:lnTo>
                    <a:pt x="1510" y="18155"/>
                  </a:lnTo>
                  <a:lnTo>
                    <a:pt x="2751" y="19280"/>
                  </a:lnTo>
                  <a:lnTo>
                    <a:pt x="3957" y="20468"/>
                  </a:lnTo>
                  <a:lnTo>
                    <a:pt x="5180" y="21638"/>
                  </a:lnTo>
                  <a:lnTo>
                    <a:pt x="5814" y="22183"/>
                  </a:lnTo>
                  <a:lnTo>
                    <a:pt x="6145" y="22450"/>
                  </a:lnTo>
                  <a:lnTo>
                    <a:pt x="6832" y="22959"/>
                  </a:lnTo>
                  <a:lnTo>
                    <a:pt x="7556" y="23415"/>
                  </a:lnTo>
                  <a:lnTo>
                    <a:pt x="8306" y="23808"/>
                  </a:lnTo>
                  <a:lnTo>
                    <a:pt x="9091" y="24129"/>
                  </a:lnTo>
                  <a:lnTo>
                    <a:pt x="9895" y="24361"/>
                  </a:lnTo>
                  <a:lnTo>
                    <a:pt x="10708" y="24486"/>
                  </a:lnTo>
                  <a:lnTo>
                    <a:pt x="11538" y="24504"/>
                  </a:lnTo>
                  <a:lnTo>
                    <a:pt x="11958" y="24460"/>
                  </a:lnTo>
                  <a:lnTo>
                    <a:pt x="12181" y="24415"/>
                  </a:lnTo>
                  <a:lnTo>
                    <a:pt x="12637" y="24219"/>
                  </a:lnTo>
                  <a:lnTo>
                    <a:pt x="12905" y="23995"/>
                  </a:lnTo>
                  <a:lnTo>
                    <a:pt x="13030" y="23826"/>
                  </a:lnTo>
                  <a:lnTo>
                    <a:pt x="13092" y="23638"/>
                  </a:lnTo>
                  <a:lnTo>
                    <a:pt x="13083" y="23442"/>
                  </a:lnTo>
                  <a:lnTo>
                    <a:pt x="13047" y="23334"/>
                  </a:lnTo>
                  <a:lnTo>
                    <a:pt x="12967" y="23201"/>
                  </a:lnTo>
                  <a:lnTo>
                    <a:pt x="12717" y="23022"/>
                  </a:lnTo>
                  <a:lnTo>
                    <a:pt x="12396" y="22942"/>
                  </a:lnTo>
                  <a:lnTo>
                    <a:pt x="12056" y="22906"/>
                  </a:lnTo>
                  <a:lnTo>
                    <a:pt x="11887" y="22906"/>
                  </a:lnTo>
                  <a:lnTo>
                    <a:pt x="11333" y="22888"/>
                  </a:lnTo>
                  <a:lnTo>
                    <a:pt x="10243" y="22736"/>
                  </a:lnTo>
                  <a:lnTo>
                    <a:pt x="9172" y="22450"/>
                  </a:lnTo>
                  <a:lnTo>
                    <a:pt x="8154" y="22031"/>
                  </a:lnTo>
                  <a:lnTo>
                    <a:pt x="7180" y="21495"/>
                  </a:lnTo>
                  <a:lnTo>
                    <a:pt x="6287" y="20843"/>
                  </a:lnTo>
                  <a:lnTo>
                    <a:pt x="5484" y="20093"/>
                  </a:lnTo>
                  <a:lnTo>
                    <a:pt x="4778" y="19236"/>
                  </a:lnTo>
                  <a:lnTo>
                    <a:pt x="4475" y="18780"/>
                  </a:lnTo>
                  <a:lnTo>
                    <a:pt x="4796" y="18870"/>
                  </a:lnTo>
                  <a:lnTo>
                    <a:pt x="5466" y="18986"/>
                  </a:lnTo>
                  <a:lnTo>
                    <a:pt x="6136" y="18995"/>
                  </a:lnTo>
                  <a:lnTo>
                    <a:pt x="6814" y="18905"/>
                  </a:lnTo>
                  <a:lnTo>
                    <a:pt x="7466" y="18727"/>
                  </a:lnTo>
                  <a:lnTo>
                    <a:pt x="8091" y="18459"/>
                  </a:lnTo>
                  <a:lnTo>
                    <a:pt x="8663" y="18110"/>
                  </a:lnTo>
                  <a:lnTo>
                    <a:pt x="9190" y="17682"/>
                  </a:lnTo>
                  <a:lnTo>
                    <a:pt x="9413" y="17432"/>
                  </a:lnTo>
                  <a:lnTo>
                    <a:pt x="9609" y="17209"/>
                  </a:lnTo>
                  <a:lnTo>
                    <a:pt x="9949" y="16726"/>
                  </a:lnTo>
                  <a:lnTo>
                    <a:pt x="10386" y="15958"/>
                  </a:lnTo>
                  <a:lnTo>
                    <a:pt x="10922" y="14896"/>
                  </a:lnTo>
                  <a:lnTo>
                    <a:pt x="11369" y="14128"/>
                  </a:lnTo>
                  <a:lnTo>
                    <a:pt x="11708" y="13646"/>
                  </a:lnTo>
                  <a:lnTo>
                    <a:pt x="11896" y="13422"/>
                  </a:lnTo>
                  <a:lnTo>
                    <a:pt x="12163" y="13136"/>
                  </a:lnTo>
                  <a:lnTo>
                    <a:pt x="12788" y="12645"/>
                  </a:lnTo>
                  <a:lnTo>
                    <a:pt x="13485" y="12279"/>
                  </a:lnTo>
                  <a:lnTo>
                    <a:pt x="14235" y="12029"/>
                  </a:lnTo>
                  <a:lnTo>
                    <a:pt x="15012" y="11895"/>
                  </a:lnTo>
                  <a:lnTo>
                    <a:pt x="15798" y="11886"/>
                  </a:lnTo>
                  <a:lnTo>
                    <a:pt x="16584" y="12011"/>
                  </a:lnTo>
                  <a:lnTo>
                    <a:pt x="17325" y="12261"/>
                  </a:lnTo>
                  <a:lnTo>
                    <a:pt x="17673" y="12440"/>
                  </a:lnTo>
                  <a:lnTo>
                    <a:pt x="17387" y="12583"/>
                  </a:lnTo>
                  <a:lnTo>
                    <a:pt x="16825" y="12895"/>
                  </a:lnTo>
                  <a:lnTo>
                    <a:pt x="16289" y="13253"/>
                  </a:lnTo>
                  <a:lnTo>
                    <a:pt x="15780" y="13646"/>
                  </a:lnTo>
                  <a:lnTo>
                    <a:pt x="15316" y="14083"/>
                  </a:lnTo>
                  <a:lnTo>
                    <a:pt x="14887" y="14556"/>
                  </a:lnTo>
                  <a:lnTo>
                    <a:pt x="14521" y="15065"/>
                  </a:lnTo>
                  <a:lnTo>
                    <a:pt x="14199" y="15619"/>
                  </a:lnTo>
                  <a:lnTo>
                    <a:pt x="14074" y="15914"/>
                  </a:lnTo>
                  <a:lnTo>
                    <a:pt x="13949" y="16208"/>
                  </a:lnTo>
                  <a:lnTo>
                    <a:pt x="13780" y="16825"/>
                  </a:lnTo>
                  <a:lnTo>
                    <a:pt x="13690" y="17468"/>
                  </a:lnTo>
                  <a:lnTo>
                    <a:pt x="13690" y="18110"/>
                  </a:lnTo>
                  <a:lnTo>
                    <a:pt x="13762" y="18745"/>
                  </a:lnTo>
                  <a:lnTo>
                    <a:pt x="13932" y="19352"/>
                  </a:lnTo>
                  <a:lnTo>
                    <a:pt x="14191" y="19932"/>
                  </a:lnTo>
                  <a:lnTo>
                    <a:pt x="14530" y="20459"/>
                  </a:lnTo>
                  <a:lnTo>
                    <a:pt x="14744" y="20700"/>
                  </a:lnTo>
                  <a:lnTo>
                    <a:pt x="14771" y="20334"/>
                  </a:lnTo>
                  <a:lnTo>
                    <a:pt x="14860" y="19611"/>
                  </a:lnTo>
                  <a:lnTo>
                    <a:pt x="15003" y="18896"/>
                  </a:lnTo>
                  <a:lnTo>
                    <a:pt x="15191" y="18191"/>
                  </a:lnTo>
                  <a:lnTo>
                    <a:pt x="15441" y="17503"/>
                  </a:lnTo>
                  <a:lnTo>
                    <a:pt x="15726" y="16842"/>
                  </a:lnTo>
                  <a:lnTo>
                    <a:pt x="16066" y="16191"/>
                  </a:lnTo>
                  <a:lnTo>
                    <a:pt x="16450" y="15574"/>
                  </a:lnTo>
                  <a:lnTo>
                    <a:pt x="16655" y="15280"/>
                  </a:lnTo>
                  <a:lnTo>
                    <a:pt x="16780" y="15128"/>
                  </a:lnTo>
                  <a:lnTo>
                    <a:pt x="17057" y="14833"/>
                  </a:lnTo>
                  <a:lnTo>
                    <a:pt x="17370" y="14565"/>
                  </a:lnTo>
                  <a:lnTo>
                    <a:pt x="17709" y="14351"/>
                  </a:lnTo>
                  <a:lnTo>
                    <a:pt x="18057" y="14199"/>
                  </a:lnTo>
                  <a:lnTo>
                    <a:pt x="18414" y="14128"/>
                  </a:lnTo>
                  <a:lnTo>
                    <a:pt x="18745" y="14155"/>
                  </a:lnTo>
                  <a:lnTo>
                    <a:pt x="19057" y="14297"/>
                  </a:lnTo>
                  <a:lnTo>
                    <a:pt x="19191" y="14422"/>
                  </a:lnTo>
                  <a:lnTo>
                    <a:pt x="19290" y="14530"/>
                  </a:lnTo>
                  <a:lnTo>
                    <a:pt x="19423" y="14771"/>
                  </a:lnTo>
                  <a:lnTo>
                    <a:pt x="19540" y="15173"/>
                  </a:lnTo>
                  <a:lnTo>
                    <a:pt x="19566" y="15458"/>
                  </a:lnTo>
                  <a:lnTo>
                    <a:pt x="19593" y="15824"/>
                  </a:lnTo>
                  <a:lnTo>
                    <a:pt x="19540" y="16548"/>
                  </a:lnTo>
                  <a:lnTo>
                    <a:pt x="19388" y="17262"/>
                  </a:lnTo>
                  <a:lnTo>
                    <a:pt x="19138" y="17941"/>
                  </a:lnTo>
                  <a:lnTo>
                    <a:pt x="18798" y="18584"/>
                  </a:lnTo>
                  <a:lnTo>
                    <a:pt x="18379" y="19182"/>
                  </a:lnTo>
                  <a:lnTo>
                    <a:pt x="17879" y="19709"/>
                  </a:lnTo>
                  <a:lnTo>
                    <a:pt x="17316" y="20164"/>
                  </a:lnTo>
                  <a:lnTo>
                    <a:pt x="17003" y="20352"/>
                  </a:lnTo>
                  <a:lnTo>
                    <a:pt x="16378" y="20682"/>
                  </a:lnTo>
                  <a:lnTo>
                    <a:pt x="15467" y="21200"/>
                  </a:lnTo>
                  <a:lnTo>
                    <a:pt x="15084" y="21531"/>
                  </a:lnTo>
                  <a:lnTo>
                    <a:pt x="14878" y="21799"/>
                  </a:lnTo>
                  <a:lnTo>
                    <a:pt x="14798" y="21941"/>
                  </a:lnTo>
                  <a:lnTo>
                    <a:pt x="14726" y="22102"/>
                  </a:lnTo>
                  <a:lnTo>
                    <a:pt x="14628" y="22433"/>
                  </a:lnTo>
                  <a:lnTo>
                    <a:pt x="14557" y="22942"/>
                  </a:lnTo>
                  <a:lnTo>
                    <a:pt x="14530" y="23290"/>
                  </a:lnTo>
                  <a:lnTo>
                    <a:pt x="14476" y="24353"/>
                  </a:lnTo>
                  <a:lnTo>
                    <a:pt x="14423" y="25415"/>
                  </a:lnTo>
                  <a:lnTo>
                    <a:pt x="14396" y="25987"/>
                  </a:lnTo>
                  <a:lnTo>
                    <a:pt x="14449" y="26844"/>
                  </a:lnTo>
                  <a:lnTo>
                    <a:pt x="14592" y="27389"/>
                  </a:lnTo>
                  <a:lnTo>
                    <a:pt x="14708" y="27639"/>
                  </a:lnTo>
                  <a:lnTo>
                    <a:pt x="14816" y="27817"/>
                  </a:lnTo>
                  <a:lnTo>
                    <a:pt x="15057" y="28130"/>
                  </a:lnTo>
                  <a:lnTo>
                    <a:pt x="15503" y="28532"/>
                  </a:lnTo>
                  <a:lnTo>
                    <a:pt x="16575" y="29175"/>
                  </a:lnTo>
                  <a:lnTo>
                    <a:pt x="17289" y="29603"/>
                  </a:lnTo>
                  <a:lnTo>
                    <a:pt x="17655" y="29853"/>
                  </a:lnTo>
                  <a:lnTo>
                    <a:pt x="18307" y="30461"/>
                  </a:lnTo>
                  <a:lnTo>
                    <a:pt x="18861" y="31166"/>
                  </a:lnTo>
                  <a:lnTo>
                    <a:pt x="19298" y="31943"/>
                  </a:lnTo>
                  <a:lnTo>
                    <a:pt x="19620" y="32782"/>
                  </a:lnTo>
                  <a:lnTo>
                    <a:pt x="19816" y="33649"/>
                  </a:lnTo>
                  <a:lnTo>
                    <a:pt x="19879" y="34542"/>
                  </a:lnTo>
                  <a:lnTo>
                    <a:pt x="19807" y="35435"/>
                  </a:lnTo>
                  <a:lnTo>
                    <a:pt x="19700" y="35863"/>
                  </a:lnTo>
                  <a:lnTo>
                    <a:pt x="19575" y="36292"/>
                  </a:lnTo>
                  <a:lnTo>
                    <a:pt x="19209" y="37113"/>
                  </a:lnTo>
                  <a:lnTo>
                    <a:pt x="18718" y="37855"/>
                  </a:lnTo>
                  <a:lnTo>
                    <a:pt x="18120" y="38515"/>
                  </a:lnTo>
                  <a:lnTo>
                    <a:pt x="17432" y="39087"/>
                  </a:lnTo>
                  <a:lnTo>
                    <a:pt x="16664" y="39551"/>
                  </a:lnTo>
                  <a:lnTo>
                    <a:pt x="15843" y="39891"/>
                  </a:lnTo>
                  <a:lnTo>
                    <a:pt x="14976" y="40096"/>
                  </a:lnTo>
                  <a:lnTo>
                    <a:pt x="14530" y="40141"/>
                  </a:lnTo>
                  <a:lnTo>
                    <a:pt x="14083" y="40158"/>
                  </a:lnTo>
                  <a:lnTo>
                    <a:pt x="13190" y="40069"/>
                  </a:lnTo>
                  <a:lnTo>
                    <a:pt x="12333" y="39837"/>
                  </a:lnTo>
                  <a:lnTo>
                    <a:pt x="11512" y="39480"/>
                  </a:lnTo>
                  <a:lnTo>
                    <a:pt x="10752" y="39007"/>
                  </a:lnTo>
                  <a:lnTo>
                    <a:pt x="10065" y="38435"/>
                  </a:lnTo>
                  <a:lnTo>
                    <a:pt x="9484" y="37756"/>
                  </a:lnTo>
                  <a:lnTo>
                    <a:pt x="9011" y="37006"/>
                  </a:lnTo>
                  <a:lnTo>
                    <a:pt x="8833" y="36595"/>
                  </a:lnTo>
                  <a:lnTo>
                    <a:pt x="9199" y="36613"/>
                  </a:lnTo>
                  <a:lnTo>
                    <a:pt x="9922" y="36720"/>
                  </a:lnTo>
                  <a:lnTo>
                    <a:pt x="10627" y="36926"/>
                  </a:lnTo>
                  <a:lnTo>
                    <a:pt x="11306" y="37221"/>
                  </a:lnTo>
                  <a:lnTo>
                    <a:pt x="11940" y="37587"/>
                  </a:lnTo>
                  <a:lnTo>
                    <a:pt x="12530" y="38033"/>
                  </a:lnTo>
                  <a:lnTo>
                    <a:pt x="13056" y="38542"/>
                  </a:lnTo>
                  <a:lnTo>
                    <a:pt x="13512" y="39114"/>
                  </a:lnTo>
                  <a:lnTo>
                    <a:pt x="13708" y="39426"/>
                  </a:lnTo>
                  <a:lnTo>
                    <a:pt x="13842" y="39373"/>
                  </a:lnTo>
                  <a:lnTo>
                    <a:pt x="14074" y="39203"/>
                  </a:lnTo>
                  <a:lnTo>
                    <a:pt x="14253" y="38980"/>
                  </a:lnTo>
                  <a:lnTo>
                    <a:pt x="14387" y="38721"/>
                  </a:lnTo>
                  <a:lnTo>
                    <a:pt x="14467" y="38435"/>
                  </a:lnTo>
                  <a:lnTo>
                    <a:pt x="14494" y="38131"/>
                  </a:lnTo>
                  <a:lnTo>
                    <a:pt x="14467" y="37828"/>
                  </a:lnTo>
                  <a:lnTo>
                    <a:pt x="14387" y="37533"/>
                  </a:lnTo>
                  <a:lnTo>
                    <a:pt x="14324" y="37399"/>
                  </a:lnTo>
                  <a:lnTo>
                    <a:pt x="14182" y="37131"/>
                  </a:lnTo>
                  <a:lnTo>
                    <a:pt x="13798" y="36685"/>
                  </a:lnTo>
                  <a:lnTo>
                    <a:pt x="13333" y="36319"/>
                  </a:lnTo>
                  <a:lnTo>
                    <a:pt x="12806" y="36006"/>
                  </a:lnTo>
                  <a:lnTo>
                    <a:pt x="12538" y="35863"/>
                  </a:lnTo>
                  <a:lnTo>
                    <a:pt x="11958" y="35586"/>
                  </a:lnTo>
                  <a:lnTo>
                    <a:pt x="10770" y="35095"/>
                  </a:lnTo>
                  <a:lnTo>
                    <a:pt x="9538" y="34702"/>
                  </a:lnTo>
                  <a:lnTo>
                    <a:pt x="8288" y="34399"/>
                  </a:lnTo>
                  <a:lnTo>
                    <a:pt x="7011" y="34202"/>
                  </a:lnTo>
                  <a:lnTo>
                    <a:pt x="5725" y="34095"/>
                  </a:lnTo>
                  <a:lnTo>
                    <a:pt x="4430" y="34086"/>
                  </a:lnTo>
                  <a:lnTo>
                    <a:pt x="3144" y="34184"/>
                  </a:lnTo>
                  <a:lnTo>
                    <a:pt x="2510" y="34274"/>
                  </a:lnTo>
                  <a:lnTo>
                    <a:pt x="2090" y="34345"/>
                  </a:lnTo>
                  <a:lnTo>
                    <a:pt x="1483" y="34515"/>
                  </a:lnTo>
                  <a:lnTo>
                    <a:pt x="1108" y="34693"/>
                  </a:lnTo>
                  <a:lnTo>
                    <a:pt x="938" y="34818"/>
                  </a:lnTo>
                  <a:lnTo>
                    <a:pt x="760" y="34961"/>
                  </a:lnTo>
                  <a:lnTo>
                    <a:pt x="465" y="35310"/>
                  </a:lnTo>
                  <a:lnTo>
                    <a:pt x="251" y="35702"/>
                  </a:lnTo>
                  <a:lnTo>
                    <a:pt x="117" y="36140"/>
                  </a:lnTo>
                  <a:lnTo>
                    <a:pt x="28" y="36613"/>
                  </a:lnTo>
                  <a:lnTo>
                    <a:pt x="1" y="37096"/>
                  </a:lnTo>
                  <a:lnTo>
                    <a:pt x="37" y="37837"/>
                  </a:lnTo>
                  <a:lnTo>
                    <a:pt x="99" y="38310"/>
                  </a:lnTo>
                  <a:lnTo>
                    <a:pt x="188" y="38864"/>
                  </a:lnTo>
                  <a:lnTo>
                    <a:pt x="429" y="39962"/>
                  </a:lnTo>
                  <a:lnTo>
                    <a:pt x="724" y="41043"/>
                  </a:lnTo>
                  <a:lnTo>
                    <a:pt x="1090" y="42096"/>
                  </a:lnTo>
                  <a:lnTo>
                    <a:pt x="1510" y="43141"/>
                  </a:lnTo>
                  <a:lnTo>
                    <a:pt x="1992" y="44159"/>
                  </a:lnTo>
                  <a:lnTo>
                    <a:pt x="2528" y="45141"/>
                  </a:lnTo>
                  <a:lnTo>
                    <a:pt x="3108" y="46097"/>
                  </a:lnTo>
                  <a:lnTo>
                    <a:pt x="3751" y="47017"/>
                  </a:lnTo>
                  <a:lnTo>
                    <a:pt x="4439" y="47910"/>
                  </a:lnTo>
                  <a:lnTo>
                    <a:pt x="5180" y="48758"/>
                  </a:lnTo>
                  <a:lnTo>
                    <a:pt x="5957" y="49562"/>
                  </a:lnTo>
                  <a:lnTo>
                    <a:pt x="6788" y="50321"/>
                  </a:lnTo>
                  <a:lnTo>
                    <a:pt x="7654" y="51035"/>
                  </a:lnTo>
                  <a:lnTo>
                    <a:pt x="8556" y="51696"/>
                  </a:lnTo>
                  <a:lnTo>
                    <a:pt x="9502" y="52303"/>
                  </a:lnTo>
                  <a:lnTo>
                    <a:pt x="9984" y="52580"/>
                  </a:lnTo>
                  <a:lnTo>
                    <a:pt x="10449" y="52830"/>
                  </a:lnTo>
                  <a:lnTo>
                    <a:pt x="11386" y="53294"/>
                  </a:lnTo>
                  <a:lnTo>
                    <a:pt x="12351" y="53705"/>
                  </a:lnTo>
                  <a:lnTo>
                    <a:pt x="13342" y="54062"/>
                  </a:lnTo>
                  <a:lnTo>
                    <a:pt x="14342" y="54366"/>
                  </a:lnTo>
                  <a:lnTo>
                    <a:pt x="15360" y="54616"/>
                  </a:lnTo>
                  <a:lnTo>
                    <a:pt x="16387" y="54821"/>
                  </a:lnTo>
                  <a:lnTo>
                    <a:pt x="17432" y="54964"/>
                  </a:lnTo>
                  <a:lnTo>
                    <a:pt x="17950" y="55018"/>
                  </a:lnTo>
                  <a:lnTo>
                    <a:pt x="18477" y="55054"/>
                  </a:lnTo>
                  <a:lnTo>
                    <a:pt x="19531" y="55098"/>
                  </a:lnTo>
                  <a:lnTo>
                    <a:pt x="20584" y="55080"/>
                  </a:lnTo>
                  <a:lnTo>
                    <a:pt x="21629" y="55009"/>
                  </a:lnTo>
                  <a:lnTo>
                    <a:pt x="22683" y="54884"/>
                  </a:lnTo>
                  <a:lnTo>
                    <a:pt x="23719" y="54705"/>
                  </a:lnTo>
                  <a:lnTo>
                    <a:pt x="24746" y="54473"/>
                  </a:lnTo>
                  <a:lnTo>
                    <a:pt x="25755" y="54187"/>
                  </a:lnTo>
                  <a:lnTo>
                    <a:pt x="26255" y="54018"/>
                  </a:lnTo>
                  <a:lnTo>
                    <a:pt x="26755" y="53839"/>
                  </a:lnTo>
                  <a:lnTo>
                    <a:pt x="27246" y="53643"/>
                  </a:lnTo>
                  <a:lnTo>
                    <a:pt x="27452" y="53544"/>
                  </a:lnTo>
                  <a:lnTo>
                    <a:pt x="27818" y="53259"/>
                  </a:lnTo>
                  <a:lnTo>
                    <a:pt x="27996" y="53107"/>
                  </a:lnTo>
                  <a:lnTo>
                    <a:pt x="28371" y="52777"/>
                  </a:lnTo>
                  <a:lnTo>
                    <a:pt x="29104" y="52089"/>
                  </a:lnTo>
                  <a:lnTo>
                    <a:pt x="29452" y="51723"/>
                  </a:lnTo>
                  <a:lnTo>
                    <a:pt x="29800" y="51357"/>
                  </a:lnTo>
                  <a:lnTo>
                    <a:pt x="30452" y="50598"/>
                  </a:lnTo>
                  <a:lnTo>
                    <a:pt x="31077" y="49803"/>
                  </a:lnTo>
                  <a:lnTo>
                    <a:pt x="31649" y="48981"/>
                  </a:lnTo>
                  <a:lnTo>
                    <a:pt x="31925" y="48562"/>
                  </a:lnTo>
                  <a:lnTo>
                    <a:pt x="32175" y="48151"/>
                  </a:lnTo>
                  <a:lnTo>
                    <a:pt x="32649" y="47311"/>
                  </a:lnTo>
                  <a:lnTo>
                    <a:pt x="33086" y="46445"/>
                  </a:lnTo>
                  <a:lnTo>
                    <a:pt x="33479" y="45561"/>
                  </a:lnTo>
                  <a:lnTo>
                    <a:pt x="33828" y="44659"/>
                  </a:lnTo>
                  <a:lnTo>
                    <a:pt x="34131" y="43748"/>
                  </a:lnTo>
                  <a:lnTo>
                    <a:pt x="34390" y="42820"/>
                  </a:lnTo>
                  <a:lnTo>
                    <a:pt x="34604" y="41873"/>
                  </a:lnTo>
                  <a:lnTo>
                    <a:pt x="34694" y="41400"/>
                  </a:lnTo>
                  <a:lnTo>
                    <a:pt x="34765" y="40953"/>
                  </a:lnTo>
                  <a:lnTo>
                    <a:pt x="34881" y="40042"/>
                  </a:lnTo>
                  <a:lnTo>
                    <a:pt x="34953" y="39132"/>
                  </a:lnTo>
                  <a:lnTo>
                    <a:pt x="34979" y="38221"/>
                  </a:lnTo>
                  <a:lnTo>
                    <a:pt x="34944" y="36854"/>
                  </a:lnTo>
                  <a:lnTo>
                    <a:pt x="34756" y="35042"/>
                  </a:lnTo>
                  <a:lnTo>
                    <a:pt x="34399" y="33247"/>
                  </a:lnTo>
                  <a:lnTo>
                    <a:pt x="33881" y="31496"/>
                  </a:lnTo>
                  <a:lnTo>
                    <a:pt x="33381" y="30219"/>
                  </a:lnTo>
                  <a:lnTo>
                    <a:pt x="33006" y="29389"/>
                  </a:lnTo>
                  <a:lnTo>
                    <a:pt x="32595" y="28576"/>
                  </a:lnTo>
                  <a:lnTo>
                    <a:pt x="32140" y="27791"/>
                  </a:lnTo>
                  <a:lnTo>
                    <a:pt x="31899" y="27398"/>
                  </a:lnTo>
                  <a:lnTo>
                    <a:pt x="32220" y="27103"/>
                  </a:lnTo>
                  <a:lnTo>
                    <a:pt x="32818" y="26478"/>
                  </a:lnTo>
                  <a:lnTo>
                    <a:pt x="33363" y="25799"/>
                  </a:lnTo>
                  <a:lnTo>
                    <a:pt x="33854" y="25085"/>
                  </a:lnTo>
                  <a:lnTo>
                    <a:pt x="34283" y="24335"/>
                  </a:lnTo>
                  <a:lnTo>
                    <a:pt x="34658" y="23549"/>
                  </a:lnTo>
                  <a:lnTo>
                    <a:pt x="34971" y="22745"/>
                  </a:lnTo>
                  <a:lnTo>
                    <a:pt x="35221" y="21915"/>
                  </a:lnTo>
                  <a:lnTo>
                    <a:pt x="35319" y="21486"/>
                  </a:lnTo>
                  <a:lnTo>
                    <a:pt x="35390" y="21138"/>
                  </a:lnTo>
                  <a:lnTo>
                    <a:pt x="35497" y="20432"/>
                  </a:lnTo>
                  <a:lnTo>
                    <a:pt x="35560" y="19709"/>
                  </a:lnTo>
                  <a:lnTo>
                    <a:pt x="35569" y="18995"/>
                  </a:lnTo>
                  <a:lnTo>
                    <a:pt x="35551" y="18637"/>
                  </a:lnTo>
                  <a:lnTo>
                    <a:pt x="35506" y="18021"/>
                  </a:lnTo>
                  <a:lnTo>
                    <a:pt x="35301" y="16816"/>
                  </a:lnTo>
                  <a:lnTo>
                    <a:pt x="34962" y="15637"/>
                  </a:lnTo>
                  <a:lnTo>
                    <a:pt x="34497" y="14503"/>
                  </a:lnTo>
                  <a:lnTo>
                    <a:pt x="33908" y="13431"/>
                  </a:lnTo>
                  <a:lnTo>
                    <a:pt x="33202" y="12422"/>
                  </a:lnTo>
                  <a:lnTo>
                    <a:pt x="32399" y="11502"/>
                  </a:lnTo>
                  <a:lnTo>
                    <a:pt x="31488" y="10672"/>
                  </a:lnTo>
                  <a:lnTo>
                    <a:pt x="30997" y="10306"/>
                  </a:lnTo>
                  <a:lnTo>
                    <a:pt x="30845" y="10199"/>
                  </a:lnTo>
                  <a:lnTo>
                    <a:pt x="30479" y="10038"/>
                  </a:lnTo>
                  <a:lnTo>
                    <a:pt x="30113" y="9984"/>
                  </a:lnTo>
                  <a:lnTo>
                    <a:pt x="29880" y="10047"/>
                  </a:lnTo>
                  <a:lnTo>
                    <a:pt x="29747" y="10145"/>
                  </a:lnTo>
                  <a:lnTo>
                    <a:pt x="29693" y="10216"/>
                  </a:lnTo>
                  <a:lnTo>
                    <a:pt x="29657" y="10288"/>
                  </a:lnTo>
                  <a:lnTo>
                    <a:pt x="29621" y="10431"/>
                  </a:lnTo>
                  <a:lnTo>
                    <a:pt x="29639" y="10663"/>
                  </a:lnTo>
                  <a:lnTo>
                    <a:pt x="29791" y="10958"/>
                  </a:lnTo>
                  <a:lnTo>
                    <a:pt x="30023" y="11225"/>
                  </a:lnTo>
                  <a:lnTo>
                    <a:pt x="30139" y="11342"/>
                  </a:lnTo>
                  <a:lnTo>
                    <a:pt x="30720" y="11886"/>
                  </a:lnTo>
                  <a:lnTo>
                    <a:pt x="31559" y="12735"/>
                  </a:lnTo>
                  <a:lnTo>
                    <a:pt x="32077" y="13333"/>
                  </a:lnTo>
                  <a:lnTo>
                    <a:pt x="32559" y="13967"/>
                  </a:lnTo>
                  <a:lnTo>
                    <a:pt x="32988" y="14619"/>
                  </a:lnTo>
                  <a:lnTo>
                    <a:pt x="33363" y="15306"/>
                  </a:lnTo>
                  <a:lnTo>
                    <a:pt x="33658" y="16030"/>
                  </a:lnTo>
                  <a:lnTo>
                    <a:pt x="33774" y="16405"/>
                  </a:lnTo>
                  <a:lnTo>
                    <a:pt x="33863" y="16735"/>
                  </a:lnTo>
                  <a:lnTo>
                    <a:pt x="33988" y="17396"/>
                  </a:lnTo>
                  <a:lnTo>
                    <a:pt x="34051" y="18066"/>
                  </a:lnTo>
                  <a:lnTo>
                    <a:pt x="34051" y="18727"/>
                  </a:lnTo>
                  <a:lnTo>
                    <a:pt x="33997" y="19396"/>
                  </a:lnTo>
                  <a:lnTo>
                    <a:pt x="33890" y="20057"/>
                  </a:lnTo>
                  <a:lnTo>
                    <a:pt x="33649" y="21048"/>
                  </a:lnTo>
                  <a:lnTo>
                    <a:pt x="33193" y="22352"/>
                  </a:lnTo>
                  <a:lnTo>
                    <a:pt x="32613" y="23638"/>
                  </a:lnTo>
                  <a:lnTo>
                    <a:pt x="31952" y="24897"/>
                  </a:lnTo>
                  <a:lnTo>
                    <a:pt x="31238" y="26121"/>
                  </a:lnTo>
                  <a:lnTo>
                    <a:pt x="30881" y="26710"/>
                  </a:lnTo>
                  <a:lnTo>
                    <a:pt x="29925" y="26138"/>
                  </a:lnTo>
                  <a:lnTo>
                    <a:pt x="28979" y="25567"/>
                  </a:lnTo>
                  <a:lnTo>
                    <a:pt x="28764" y="25442"/>
                  </a:lnTo>
                  <a:lnTo>
                    <a:pt x="28407" y="25317"/>
                  </a:lnTo>
                  <a:lnTo>
                    <a:pt x="28166" y="25308"/>
                  </a:lnTo>
                  <a:lnTo>
                    <a:pt x="28050" y="25344"/>
                  </a:lnTo>
                  <a:lnTo>
                    <a:pt x="27978" y="25379"/>
                  </a:lnTo>
                  <a:lnTo>
                    <a:pt x="27862" y="25469"/>
                  </a:lnTo>
                  <a:lnTo>
                    <a:pt x="27728" y="25656"/>
                  </a:lnTo>
                  <a:lnTo>
                    <a:pt x="27666" y="25960"/>
                  </a:lnTo>
                  <a:lnTo>
                    <a:pt x="27710" y="26281"/>
                  </a:lnTo>
                  <a:lnTo>
                    <a:pt x="27782" y="26424"/>
                  </a:lnTo>
                  <a:lnTo>
                    <a:pt x="27862" y="26558"/>
                  </a:lnTo>
                  <a:lnTo>
                    <a:pt x="28068" y="26790"/>
                  </a:lnTo>
                  <a:lnTo>
                    <a:pt x="28443" y="27085"/>
                  </a:lnTo>
                  <a:lnTo>
                    <a:pt x="28711" y="27255"/>
                  </a:lnTo>
                  <a:lnTo>
                    <a:pt x="29014" y="27460"/>
                  </a:lnTo>
                  <a:lnTo>
                    <a:pt x="29586" y="27907"/>
                  </a:lnTo>
                  <a:lnTo>
                    <a:pt x="30130" y="28389"/>
                  </a:lnTo>
                  <a:lnTo>
                    <a:pt x="30631" y="28898"/>
                  </a:lnTo>
                  <a:lnTo>
                    <a:pt x="31095" y="29452"/>
                  </a:lnTo>
                  <a:lnTo>
                    <a:pt x="31533" y="30032"/>
                  </a:lnTo>
                  <a:lnTo>
                    <a:pt x="31934" y="30630"/>
                  </a:lnTo>
                  <a:lnTo>
                    <a:pt x="32292" y="31264"/>
                  </a:lnTo>
                  <a:lnTo>
                    <a:pt x="32774" y="32247"/>
                  </a:lnTo>
                  <a:lnTo>
                    <a:pt x="33274" y="33613"/>
                  </a:lnTo>
                  <a:lnTo>
                    <a:pt x="33622" y="35042"/>
                  </a:lnTo>
                  <a:lnTo>
                    <a:pt x="33828" y="36488"/>
                  </a:lnTo>
                  <a:lnTo>
                    <a:pt x="33863" y="37212"/>
                  </a:lnTo>
                  <a:lnTo>
                    <a:pt x="33872" y="37944"/>
                  </a:lnTo>
                  <a:lnTo>
                    <a:pt x="33774" y="39391"/>
                  </a:lnTo>
                  <a:lnTo>
                    <a:pt x="33551" y="40819"/>
                  </a:lnTo>
                  <a:lnTo>
                    <a:pt x="33211" y="42230"/>
                  </a:lnTo>
                  <a:lnTo>
                    <a:pt x="32765" y="43614"/>
                  </a:lnTo>
                  <a:lnTo>
                    <a:pt x="32220" y="44972"/>
                  </a:lnTo>
                  <a:lnTo>
                    <a:pt x="31586" y="46293"/>
                  </a:lnTo>
                  <a:lnTo>
                    <a:pt x="30872" y="47561"/>
                  </a:lnTo>
                  <a:lnTo>
                    <a:pt x="30488" y="48187"/>
                  </a:lnTo>
                  <a:lnTo>
                    <a:pt x="30032" y="48874"/>
                  </a:lnTo>
                  <a:lnTo>
                    <a:pt x="29291" y="49874"/>
                  </a:lnTo>
                  <a:lnTo>
                    <a:pt x="28755" y="50508"/>
                  </a:lnTo>
                  <a:lnTo>
                    <a:pt x="28184" y="51107"/>
                  </a:lnTo>
                  <a:lnTo>
                    <a:pt x="27577" y="51651"/>
                  </a:lnTo>
                  <a:lnTo>
                    <a:pt x="26925" y="52142"/>
                  </a:lnTo>
                  <a:lnTo>
                    <a:pt x="26228" y="52571"/>
                  </a:lnTo>
                  <a:lnTo>
                    <a:pt x="25853" y="52750"/>
                  </a:lnTo>
                  <a:lnTo>
                    <a:pt x="25469" y="52928"/>
                  </a:lnTo>
                  <a:lnTo>
                    <a:pt x="24674" y="53205"/>
                  </a:lnTo>
                  <a:lnTo>
                    <a:pt x="23853" y="53402"/>
                  </a:lnTo>
                  <a:lnTo>
                    <a:pt x="23013" y="53536"/>
                  </a:lnTo>
                  <a:lnTo>
                    <a:pt x="21736" y="53643"/>
                  </a:lnTo>
                  <a:lnTo>
                    <a:pt x="20013" y="53625"/>
                  </a:lnTo>
                  <a:lnTo>
                    <a:pt x="19164" y="53589"/>
                  </a:lnTo>
                  <a:lnTo>
                    <a:pt x="18513" y="53544"/>
                  </a:lnTo>
                  <a:lnTo>
                    <a:pt x="17200" y="53428"/>
                  </a:lnTo>
                  <a:lnTo>
                    <a:pt x="15887" y="53250"/>
                  </a:lnTo>
                  <a:lnTo>
                    <a:pt x="14592" y="52991"/>
                  </a:lnTo>
                  <a:lnTo>
                    <a:pt x="13351" y="52616"/>
                  </a:lnTo>
                  <a:lnTo>
                    <a:pt x="12458" y="52259"/>
                  </a:lnTo>
                  <a:lnTo>
                    <a:pt x="11896" y="51973"/>
                  </a:lnTo>
                  <a:lnTo>
                    <a:pt x="11351" y="51651"/>
                  </a:lnTo>
                  <a:lnTo>
                    <a:pt x="10833" y="51294"/>
                  </a:lnTo>
                  <a:lnTo>
                    <a:pt x="10351" y="50892"/>
                  </a:lnTo>
                  <a:lnTo>
                    <a:pt x="9895" y="50446"/>
                  </a:lnTo>
                  <a:lnTo>
                    <a:pt x="9681" y="50205"/>
                  </a:lnTo>
                  <a:lnTo>
                    <a:pt x="10431" y="50410"/>
                  </a:lnTo>
                  <a:lnTo>
                    <a:pt x="11958" y="50687"/>
                  </a:lnTo>
                  <a:lnTo>
                    <a:pt x="13503" y="50821"/>
                  </a:lnTo>
                  <a:lnTo>
                    <a:pt x="15057" y="50812"/>
                  </a:lnTo>
                  <a:lnTo>
                    <a:pt x="16602" y="50651"/>
                  </a:lnTo>
                  <a:lnTo>
                    <a:pt x="18120" y="50339"/>
                  </a:lnTo>
                  <a:lnTo>
                    <a:pt x="19593" y="49883"/>
                  </a:lnTo>
                  <a:lnTo>
                    <a:pt x="21022" y="49276"/>
                  </a:lnTo>
                  <a:lnTo>
                    <a:pt x="21701" y="48910"/>
                  </a:lnTo>
                  <a:lnTo>
                    <a:pt x="22040" y="48713"/>
                  </a:lnTo>
                  <a:lnTo>
                    <a:pt x="22701" y="48303"/>
                  </a:lnTo>
                  <a:lnTo>
                    <a:pt x="23638" y="47615"/>
                  </a:lnTo>
                  <a:lnTo>
                    <a:pt x="24808" y="46588"/>
                  </a:lnTo>
                  <a:lnTo>
                    <a:pt x="25853" y="45445"/>
                  </a:lnTo>
                  <a:lnTo>
                    <a:pt x="26782" y="44204"/>
                  </a:lnTo>
                  <a:lnTo>
                    <a:pt x="27380" y="43204"/>
                  </a:lnTo>
                  <a:lnTo>
                    <a:pt x="27737" y="42516"/>
                  </a:lnTo>
                  <a:lnTo>
                    <a:pt x="28050" y="41811"/>
                  </a:lnTo>
                  <a:lnTo>
                    <a:pt x="28327" y="41087"/>
                  </a:lnTo>
                  <a:lnTo>
                    <a:pt x="28568" y="40355"/>
                  </a:lnTo>
                  <a:lnTo>
                    <a:pt x="28764" y="39605"/>
                  </a:lnTo>
                  <a:lnTo>
                    <a:pt x="28845" y="39221"/>
                  </a:lnTo>
                  <a:lnTo>
                    <a:pt x="28934" y="38748"/>
                  </a:lnTo>
                  <a:lnTo>
                    <a:pt x="29050" y="37783"/>
                  </a:lnTo>
                  <a:lnTo>
                    <a:pt x="29112" y="36828"/>
                  </a:lnTo>
                  <a:lnTo>
                    <a:pt x="29104" y="35863"/>
                  </a:lnTo>
                  <a:lnTo>
                    <a:pt x="29041" y="34899"/>
                  </a:lnTo>
                  <a:lnTo>
                    <a:pt x="28925" y="33943"/>
                  </a:lnTo>
                  <a:lnTo>
                    <a:pt x="28755" y="32997"/>
                  </a:lnTo>
                  <a:lnTo>
                    <a:pt x="28541" y="32041"/>
                  </a:lnTo>
                  <a:lnTo>
                    <a:pt x="28130" y="30639"/>
                  </a:lnTo>
                  <a:lnTo>
                    <a:pt x="27452" y="28791"/>
                  </a:lnTo>
                  <a:lnTo>
                    <a:pt x="26639" y="26987"/>
                  </a:lnTo>
                  <a:lnTo>
                    <a:pt x="25719" y="25245"/>
                  </a:lnTo>
                  <a:lnTo>
                    <a:pt x="25228" y="24397"/>
                  </a:lnTo>
                  <a:lnTo>
                    <a:pt x="25558" y="24022"/>
                  </a:lnTo>
                  <a:lnTo>
                    <a:pt x="26183" y="23236"/>
                  </a:lnTo>
                  <a:lnTo>
                    <a:pt x="26755" y="22415"/>
                  </a:lnTo>
                  <a:lnTo>
                    <a:pt x="27282" y="21557"/>
                  </a:lnTo>
                  <a:lnTo>
                    <a:pt x="27737" y="20664"/>
                  </a:lnTo>
                  <a:lnTo>
                    <a:pt x="28148" y="19745"/>
                  </a:lnTo>
                  <a:lnTo>
                    <a:pt x="28496" y="18798"/>
                  </a:lnTo>
                  <a:lnTo>
                    <a:pt x="28782" y="17834"/>
                  </a:lnTo>
                  <a:lnTo>
                    <a:pt x="29005" y="16860"/>
                  </a:lnTo>
                  <a:lnTo>
                    <a:pt x="29166" y="15869"/>
                  </a:lnTo>
                  <a:lnTo>
                    <a:pt x="29264" y="14869"/>
                  </a:lnTo>
                  <a:lnTo>
                    <a:pt x="29300" y="13869"/>
                  </a:lnTo>
                  <a:lnTo>
                    <a:pt x="29273" y="12878"/>
                  </a:lnTo>
                  <a:lnTo>
                    <a:pt x="29166" y="11877"/>
                  </a:lnTo>
                  <a:lnTo>
                    <a:pt x="28996" y="10895"/>
                  </a:lnTo>
                  <a:lnTo>
                    <a:pt x="28755" y="9922"/>
                  </a:lnTo>
                  <a:lnTo>
                    <a:pt x="28603" y="9448"/>
                  </a:lnTo>
                  <a:lnTo>
                    <a:pt x="28443" y="8975"/>
                  </a:lnTo>
                  <a:lnTo>
                    <a:pt x="28059" y="8046"/>
                  </a:lnTo>
                  <a:lnTo>
                    <a:pt x="27603" y="7153"/>
                  </a:lnTo>
                  <a:lnTo>
                    <a:pt x="27085" y="6287"/>
                  </a:lnTo>
                  <a:lnTo>
                    <a:pt x="26505" y="5475"/>
                  </a:lnTo>
                  <a:lnTo>
                    <a:pt x="25871" y="4698"/>
                  </a:lnTo>
                  <a:lnTo>
                    <a:pt x="25183" y="3965"/>
                  </a:lnTo>
                  <a:lnTo>
                    <a:pt x="24442" y="3278"/>
                  </a:lnTo>
                  <a:lnTo>
                    <a:pt x="23665" y="2653"/>
                  </a:lnTo>
                  <a:lnTo>
                    <a:pt x="22835" y="2081"/>
                  </a:lnTo>
                  <a:lnTo>
                    <a:pt x="21977" y="1572"/>
                  </a:lnTo>
                  <a:lnTo>
                    <a:pt x="21084" y="1126"/>
                  </a:lnTo>
                  <a:lnTo>
                    <a:pt x="20165" y="751"/>
                  </a:lnTo>
                  <a:lnTo>
                    <a:pt x="19209" y="447"/>
                  </a:lnTo>
                  <a:lnTo>
                    <a:pt x="18245" y="215"/>
                  </a:lnTo>
                  <a:lnTo>
                    <a:pt x="17253" y="63"/>
                  </a:lnTo>
                  <a:lnTo>
                    <a:pt x="16753" y="27"/>
                  </a:lnTo>
                  <a:lnTo>
                    <a:pt x="16360" y="1"/>
                  </a:lnTo>
                  <a:close/>
                </a:path>
              </a:pathLst>
            </a:custGeom>
            <a:solidFill>
              <a:srgbClr val="674EA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g2b641fe306a_1_648"/>
            <p:cNvSpPr/>
            <p:nvPr/>
          </p:nvSpPr>
          <p:spPr>
            <a:xfrm>
              <a:off x="8037341" y="1520201"/>
              <a:ext cx="21195" cy="18004"/>
            </a:xfrm>
            <a:custGeom>
              <a:avLst/>
              <a:gdLst/>
              <a:ahLst/>
              <a:cxnLst/>
              <a:rect l="l" t="t" r="r" b="b"/>
              <a:pathLst>
                <a:path w="2956" h="2511" extrusionOk="0">
                  <a:moveTo>
                    <a:pt x="607" y="1"/>
                  </a:moveTo>
                  <a:lnTo>
                    <a:pt x="241" y="45"/>
                  </a:lnTo>
                  <a:lnTo>
                    <a:pt x="0" y="72"/>
                  </a:lnTo>
                  <a:lnTo>
                    <a:pt x="45" y="304"/>
                  </a:lnTo>
                  <a:lnTo>
                    <a:pt x="107" y="662"/>
                  </a:lnTo>
                  <a:lnTo>
                    <a:pt x="188" y="858"/>
                  </a:lnTo>
                  <a:lnTo>
                    <a:pt x="250" y="929"/>
                  </a:lnTo>
                  <a:lnTo>
                    <a:pt x="625" y="1278"/>
                  </a:lnTo>
                  <a:lnTo>
                    <a:pt x="1438" y="1903"/>
                  </a:lnTo>
                  <a:lnTo>
                    <a:pt x="1857" y="2197"/>
                  </a:lnTo>
                  <a:lnTo>
                    <a:pt x="2018" y="2296"/>
                  </a:lnTo>
                  <a:lnTo>
                    <a:pt x="2393" y="2439"/>
                  </a:lnTo>
                  <a:lnTo>
                    <a:pt x="2581" y="2510"/>
                  </a:lnTo>
                  <a:lnTo>
                    <a:pt x="2697" y="2456"/>
                  </a:lnTo>
                  <a:lnTo>
                    <a:pt x="2902" y="2367"/>
                  </a:lnTo>
                  <a:lnTo>
                    <a:pt x="2938" y="2314"/>
                  </a:lnTo>
                  <a:lnTo>
                    <a:pt x="2956" y="2180"/>
                  </a:lnTo>
                  <a:lnTo>
                    <a:pt x="2920" y="1894"/>
                  </a:lnTo>
                  <a:lnTo>
                    <a:pt x="2849" y="1796"/>
                  </a:lnTo>
                  <a:lnTo>
                    <a:pt x="2375" y="1340"/>
                  </a:lnTo>
                  <a:lnTo>
                    <a:pt x="1402" y="465"/>
                  </a:lnTo>
                  <a:lnTo>
                    <a:pt x="893" y="63"/>
                  </a:lnTo>
                  <a:lnTo>
                    <a:pt x="813" y="19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g2b641fe306a_1_648"/>
          <p:cNvSpPr/>
          <p:nvPr/>
        </p:nvSpPr>
        <p:spPr>
          <a:xfrm rot="-787551" flipH="1">
            <a:off x="6469243" y="2408747"/>
            <a:ext cx="470066" cy="343718"/>
          </a:xfrm>
          <a:custGeom>
            <a:avLst/>
            <a:gdLst/>
            <a:ahLst/>
            <a:cxnLst/>
            <a:rect l="l" t="t" r="r" b="b"/>
            <a:pathLst>
              <a:path w="21763" h="16414" extrusionOk="0">
                <a:moveTo>
                  <a:pt x="54" y="0"/>
                </a:moveTo>
                <a:lnTo>
                  <a:pt x="36" y="206"/>
                </a:lnTo>
                <a:lnTo>
                  <a:pt x="0" y="634"/>
                </a:lnTo>
                <a:lnTo>
                  <a:pt x="36" y="831"/>
                </a:lnTo>
                <a:lnTo>
                  <a:pt x="107" y="1018"/>
                </a:lnTo>
                <a:lnTo>
                  <a:pt x="357" y="1375"/>
                </a:lnTo>
                <a:lnTo>
                  <a:pt x="482" y="1545"/>
                </a:lnTo>
                <a:lnTo>
                  <a:pt x="804" y="2001"/>
                </a:lnTo>
                <a:lnTo>
                  <a:pt x="1465" y="2876"/>
                </a:lnTo>
                <a:lnTo>
                  <a:pt x="2161" y="3715"/>
                </a:lnTo>
                <a:lnTo>
                  <a:pt x="2902" y="4528"/>
                </a:lnTo>
                <a:lnTo>
                  <a:pt x="4054" y="5689"/>
                </a:lnTo>
                <a:lnTo>
                  <a:pt x="5688" y="7162"/>
                </a:lnTo>
                <a:lnTo>
                  <a:pt x="6537" y="7859"/>
                </a:lnTo>
                <a:lnTo>
                  <a:pt x="7876" y="8957"/>
                </a:lnTo>
                <a:lnTo>
                  <a:pt x="9930" y="10546"/>
                </a:lnTo>
                <a:lnTo>
                  <a:pt x="11323" y="11547"/>
                </a:lnTo>
                <a:lnTo>
                  <a:pt x="12761" y="12484"/>
                </a:lnTo>
                <a:lnTo>
                  <a:pt x="14252" y="13342"/>
                </a:lnTo>
                <a:lnTo>
                  <a:pt x="15797" y="14101"/>
                </a:lnTo>
                <a:lnTo>
                  <a:pt x="17414" y="14752"/>
                </a:lnTo>
                <a:lnTo>
                  <a:pt x="18253" y="15020"/>
                </a:lnTo>
                <a:lnTo>
                  <a:pt x="18503" y="15110"/>
                </a:lnTo>
                <a:lnTo>
                  <a:pt x="18976" y="15369"/>
                </a:lnTo>
                <a:lnTo>
                  <a:pt x="19217" y="15494"/>
                </a:lnTo>
                <a:lnTo>
                  <a:pt x="20039" y="15922"/>
                </a:lnTo>
                <a:lnTo>
                  <a:pt x="20869" y="16315"/>
                </a:lnTo>
                <a:lnTo>
                  <a:pt x="21012" y="16378"/>
                </a:lnTo>
                <a:lnTo>
                  <a:pt x="21289" y="16413"/>
                </a:lnTo>
                <a:lnTo>
                  <a:pt x="21468" y="16351"/>
                </a:lnTo>
                <a:lnTo>
                  <a:pt x="21575" y="16262"/>
                </a:lnTo>
                <a:lnTo>
                  <a:pt x="21709" y="16029"/>
                </a:lnTo>
                <a:lnTo>
                  <a:pt x="21762" y="15797"/>
                </a:lnTo>
                <a:lnTo>
                  <a:pt x="21655" y="15645"/>
                </a:lnTo>
                <a:lnTo>
                  <a:pt x="21387" y="15279"/>
                </a:lnTo>
                <a:lnTo>
                  <a:pt x="21218" y="15119"/>
                </a:lnTo>
                <a:lnTo>
                  <a:pt x="20807" y="14779"/>
                </a:lnTo>
                <a:lnTo>
                  <a:pt x="19950" y="14181"/>
                </a:lnTo>
                <a:lnTo>
                  <a:pt x="19030" y="13681"/>
                </a:lnTo>
                <a:lnTo>
                  <a:pt x="18065" y="13279"/>
                </a:lnTo>
                <a:lnTo>
                  <a:pt x="17556" y="13109"/>
                </a:lnTo>
                <a:lnTo>
                  <a:pt x="16931" y="12904"/>
                </a:lnTo>
                <a:lnTo>
                  <a:pt x="16012" y="12538"/>
                </a:lnTo>
                <a:lnTo>
                  <a:pt x="15422" y="12243"/>
                </a:lnTo>
                <a:lnTo>
                  <a:pt x="15145" y="12082"/>
                </a:lnTo>
                <a:lnTo>
                  <a:pt x="14181" y="11484"/>
                </a:lnTo>
                <a:lnTo>
                  <a:pt x="12279" y="10261"/>
                </a:lnTo>
                <a:lnTo>
                  <a:pt x="10421" y="8984"/>
                </a:lnTo>
                <a:lnTo>
                  <a:pt x="8609" y="7653"/>
                </a:lnTo>
                <a:lnTo>
                  <a:pt x="6849" y="6260"/>
                </a:lnTo>
                <a:lnTo>
                  <a:pt x="5153" y="4787"/>
                </a:lnTo>
                <a:lnTo>
                  <a:pt x="3527" y="3224"/>
                </a:lnTo>
                <a:lnTo>
                  <a:pt x="1974" y="1572"/>
                </a:lnTo>
                <a:lnTo>
                  <a:pt x="1241" y="697"/>
                </a:lnTo>
                <a:lnTo>
                  <a:pt x="1134" y="572"/>
                </a:lnTo>
                <a:lnTo>
                  <a:pt x="929" y="322"/>
                </a:lnTo>
                <a:lnTo>
                  <a:pt x="795" y="232"/>
                </a:lnTo>
                <a:lnTo>
                  <a:pt x="438" y="90"/>
                </a:lnTo>
                <a:lnTo>
                  <a:pt x="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g2b641fe306a_1_648"/>
          <p:cNvSpPr/>
          <p:nvPr/>
        </p:nvSpPr>
        <p:spPr>
          <a:xfrm rot="-787317" flipH="1">
            <a:off x="6749420" y="2301308"/>
            <a:ext cx="198133" cy="139709"/>
          </a:xfrm>
          <a:custGeom>
            <a:avLst/>
            <a:gdLst/>
            <a:ahLst/>
            <a:cxnLst/>
            <a:rect l="l" t="t" r="r" b="b"/>
            <a:pathLst>
              <a:path w="11691" h="8503" extrusionOk="0">
                <a:moveTo>
                  <a:pt x="1465" y="1"/>
                </a:moveTo>
                <a:lnTo>
                  <a:pt x="1028" y="55"/>
                </a:lnTo>
                <a:lnTo>
                  <a:pt x="670" y="197"/>
                </a:lnTo>
                <a:lnTo>
                  <a:pt x="394" y="421"/>
                </a:lnTo>
                <a:lnTo>
                  <a:pt x="188" y="751"/>
                </a:lnTo>
                <a:lnTo>
                  <a:pt x="63" y="1171"/>
                </a:lnTo>
                <a:lnTo>
                  <a:pt x="1" y="1680"/>
                </a:lnTo>
                <a:lnTo>
                  <a:pt x="1" y="1983"/>
                </a:lnTo>
                <a:lnTo>
                  <a:pt x="36" y="3305"/>
                </a:lnTo>
                <a:lnTo>
                  <a:pt x="170" y="5939"/>
                </a:lnTo>
                <a:lnTo>
                  <a:pt x="242" y="7252"/>
                </a:lnTo>
                <a:lnTo>
                  <a:pt x="260" y="7484"/>
                </a:lnTo>
                <a:lnTo>
                  <a:pt x="376" y="7940"/>
                </a:lnTo>
                <a:lnTo>
                  <a:pt x="483" y="8136"/>
                </a:lnTo>
                <a:lnTo>
                  <a:pt x="528" y="8208"/>
                </a:lnTo>
                <a:lnTo>
                  <a:pt x="662" y="8324"/>
                </a:lnTo>
                <a:lnTo>
                  <a:pt x="912" y="8458"/>
                </a:lnTo>
                <a:lnTo>
                  <a:pt x="1081" y="8502"/>
                </a:lnTo>
                <a:lnTo>
                  <a:pt x="1117" y="8493"/>
                </a:lnTo>
                <a:lnTo>
                  <a:pt x="1215" y="8395"/>
                </a:lnTo>
                <a:lnTo>
                  <a:pt x="1367" y="8154"/>
                </a:lnTo>
                <a:lnTo>
                  <a:pt x="1412" y="7993"/>
                </a:lnTo>
                <a:lnTo>
                  <a:pt x="1456" y="7475"/>
                </a:lnTo>
                <a:lnTo>
                  <a:pt x="1501" y="6448"/>
                </a:lnTo>
                <a:lnTo>
                  <a:pt x="1510" y="5930"/>
                </a:lnTo>
                <a:lnTo>
                  <a:pt x="1519" y="3796"/>
                </a:lnTo>
                <a:lnTo>
                  <a:pt x="1510" y="1501"/>
                </a:lnTo>
                <a:lnTo>
                  <a:pt x="2885" y="1930"/>
                </a:lnTo>
                <a:lnTo>
                  <a:pt x="4108" y="2287"/>
                </a:lnTo>
                <a:lnTo>
                  <a:pt x="7466" y="3234"/>
                </a:lnTo>
                <a:lnTo>
                  <a:pt x="10842" y="4127"/>
                </a:lnTo>
                <a:lnTo>
                  <a:pt x="10931" y="4144"/>
                </a:lnTo>
                <a:lnTo>
                  <a:pt x="11136" y="4100"/>
                </a:lnTo>
                <a:lnTo>
                  <a:pt x="11467" y="3957"/>
                </a:lnTo>
                <a:lnTo>
                  <a:pt x="11690" y="3868"/>
                </a:lnTo>
                <a:lnTo>
                  <a:pt x="11404" y="3484"/>
                </a:lnTo>
                <a:lnTo>
                  <a:pt x="11101" y="3118"/>
                </a:lnTo>
                <a:lnTo>
                  <a:pt x="10985" y="3046"/>
                </a:lnTo>
                <a:lnTo>
                  <a:pt x="10842" y="3010"/>
                </a:lnTo>
                <a:lnTo>
                  <a:pt x="7484" y="1805"/>
                </a:lnTo>
                <a:lnTo>
                  <a:pt x="4126" y="617"/>
                </a:lnTo>
                <a:lnTo>
                  <a:pt x="3671" y="456"/>
                </a:lnTo>
                <a:lnTo>
                  <a:pt x="2751" y="188"/>
                </a:lnTo>
                <a:lnTo>
                  <a:pt x="2278" y="90"/>
                </a:lnTo>
                <a:lnTo>
                  <a:pt x="1983" y="37"/>
                </a:lnTo>
                <a:lnTo>
                  <a:pt x="146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g2b641fe306a_1_648"/>
          <p:cNvSpPr txBox="1"/>
          <p:nvPr/>
        </p:nvSpPr>
        <p:spPr>
          <a:xfrm>
            <a:off x="3488479" y="1946030"/>
            <a:ext cx="14757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Montserrat"/>
                <a:ea typeface="Montserrat"/>
                <a:cs typeface="Montserrat"/>
                <a:sym typeface="Montserrat"/>
              </a:rPr>
              <a:t>Networking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38" name="Google Shape;1838;g2b641fe306a_1_648"/>
          <p:cNvGrpSpPr/>
          <p:nvPr/>
        </p:nvGrpSpPr>
        <p:grpSpPr>
          <a:xfrm>
            <a:off x="6832167" y="1847800"/>
            <a:ext cx="257094" cy="353952"/>
            <a:chOff x="8031749" y="1973783"/>
            <a:chExt cx="294563" cy="419922"/>
          </a:xfrm>
        </p:grpSpPr>
        <p:sp>
          <p:nvSpPr>
            <p:cNvPr id="1839" name="Google Shape;1839;g2b641fe306a_1_648"/>
            <p:cNvSpPr/>
            <p:nvPr/>
          </p:nvSpPr>
          <p:spPr>
            <a:xfrm>
              <a:off x="8051188" y="2179602"/>
              <a:ext cx="145730" cy="55472"/>
            </a:xfrm>
            <a:custGeom>
              <a:avLst/>
              <a:gdLst/>
              <a:ahLst/>
              <a:cxnLst/>
              <a:rect l="l" t="t" r="r" b="b"/>
              <a:pathLst>
                <a:path w="7792" h="2966" extrusionOk="0">
                  <a:moveTo>
                    <a:pt x="0" y="0"/>
                  </a:moveTo>
                  <a:lnTo>
                    <a:pt x="7792" y="395"/>
                  </a:lnTo>
                  <a:lnTo>
                    <a:pt x="7674" y="2966"/>
                  </a:lnTo>
                  <a:lnTo>
                    <a:pt x="2848" y="2808"/>
                  </a:lnTo>
                  <a:lnTo>
                    <a:pt x="1938" y="2294"/>
                  </a:lnTo>
                  <a:close/>
                </a:path>
              </a:pathLst>
            </a:custGeom>
            <a:solidFill>
              <a:srgbClr val="FF6E06"/>
            </a:solidFill>
            <a:ln w="9525" cap="flat" cmpd="sng">
              <a:solidFill>
                <a:srgbClr val="0C0C0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0" name="Google Shape;1840;g2b641fe306a_1_648"/>
            <p:cNvSpPr/>
            <p:nvPr/>
          </p:nvSpPr>
          <p:spPr>
            <a:xfrm>
              <a:off x="8099270" y="1992453"/>
              <a:ext cx="61400" cy="162001"/>
            </a:xfrm>
            <a:custGeom>
              <a:avLst/>
              <a:gdLst/>
              <a:ahLst/>
              <a:cxnLst/>
              <a:rect l="l" t="t" r="r" b="b"/>
              <a:pathLst>
                <a:path w="3283" h="8662" extrusionOk="0">
                  <a:moveTo>
                    <a:pt x="0" y="0"/>
                  </a:moveTo>
                  <a:lnTo>
                    <a:pt x="3165" y="1661"/>
                  </a:lnTo>
                  <a:lnTo>
                    <a:pt x="3244" y="2136"/>
                  </a:lnTo>
                  <a:lnTo>
                    <a:pt x="3165" y="3441"/>
                  </a:lnTo>
                  <a:lnTo>
                    <a:pt x="3244" y="6210"/>
                  </a:lnTo>
                  <a:lnTo>
                    <a:pt x="3283" y="7713"/>
                  </a:lnTo>
                  <a:lnTo>
                    <a:pt x="3204" y="8662"/>
                  </a:lnTo>
                  <a:lnTo>
                    <a:pt x="673" y="8425"/>
                  </a:lnTo>
                  <a:lnTo>
                    <a:pt x="554" y="7831"/>
                  </a:lnTo>
                  <a:lnTo>
                    <a:pt x="79" y="3836"/>
                  </a:lnTo>
                  <a:lnTo>
                    <a:pt x="40" y="1542"/>
                  </a:lnTo>
                  <a:close/>
                </a:path>
              </a:pathLst>
            </a:custGeom>
            <a:solidFill>
              <a:srgbClr val="FF6E06"/>
            </a:solidFill>
            <a:ln w="9525" cap="flat" cmpd="sng">
              <a:solidFill>
                <a:srgbClr val="0C0C0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1" name="Google Shape;1841;g2b641fe306a_1_648"/>
            <p:cNvSpPr/>
            <p:nvPr/>
          </p:nvSpPr>
          <p:spPr>
            <a:xfrm>
              <a:off x="8190813" y="2005399"/>
              <a:ext cx="133109" cy="381865"/>
            </a:xfrm>
            <a:custGeom>
              <a:avLst/>
              <a:gdLst/>
              <a:ahLst/>
              <a:cxnLst/>
              <a:rect l="l" t="t" r="r" b="b"/>
              <a:pathLst>
                <a:path w="7515" h="21556" extrusionOk="0">
                  <a:moveTo>
                    <a:pt x="3837" y="0"/>
                  </a:moveTo>
                  <a:lnTo>
                    <a:pt x="7515" y="2729"/>
                  </a:lnTo>
                  <a:lnTo>
                    <a:pt x="7120" y="8741"/>
                  </a:lnTo>
                  <a:lnTo>
                    <a:pt x="6803" y="16731"/>
                  </a:lnTo>
                  <a:lnTo>
                    <a:pt x="6724" y="21319"/>
                  </a:lnTo>
                  <a:lnTo>
                    <a:pt x="6329" y="21556"/>
                  </a:lnTo>
                  <a:lnTo>
                    <a:pt x="1938" y="21556"/>
                  </a:lnTo>
                  <a:lnTo>
                    <a:pt x="1108" y="21121"/>
                  </a:lnTo>
                  <a:lnTo>
                    <a:pt x="0" y="18827"/>
                  </a:lnTo>
                  <a:lnTo>
                    <a:pt x="3679" y="18788"/>
                  </a:lnTo>
                  <a:lnTo>
                    <a:pt x="3718" y="16691"/>
                  </a:lnTo>
                  <a:lnTo>
                    <a:pt x="3718" y="5933"/>
                  </a:lnTo>
                  <a:close/>
                </a:path>
              </a:pathLst>
            </a:custGeom>
            <a:solidFill>
              <a:srgbClr val="FF6E06"/>
            </a:solidFill>
            <a:ln w="9525" cap="flat" cmpd="sng">
              <a:solidFill>
                <a:srgbClr val="0C0C0C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2" name="Google Shape;1842;g2b641fe306a_1_648"/>
            <p:cNvSpPr/>
            <p:nvPr/>
          </p:nvSpPr>
          <p:spPr>
            <a:xfrm>
              <a:off x="8031749" y="1973783"/>
              <a:ext cx="294563" cy="419922"/>
            </a:xfrm>
            <a:custGeom>
              <a:avLst/>
              <a:gdLst/>
              <a:ahLst/>
              <a:cxnLst/>
              <a:rect l="l" t="t" r="r" b="b"/>
              <a:pathLst>
                <a:path w="37704" h="53750" extrusionOk="0">
                  <a:moveTo>
                    <a:pt x="1564" y="0"/>
                  </a:moveTo>
                  <a:lnTo>
                    <a:pt x="1349" y="72"/>
                  </a:lnTo>
                  <a:lnTo>
                    <a:pt x="1197" y="268"/>
                  </a:lnTo>
                  <a:lnTo>
                    <a:pt x="1144" y="420"/>
                  </a:lnTo>
                  <a:lnTo>
                    <a:pt x="1072" y="759"/>
                  </a:lnTo>
                  <a:lnTo>
                    <a:pt x="992" y="1474"/>
                  </a:lnTo>
                  <a:lnTo>
                    <a:pt x="974" y="1831"/>
                  </a:lnTo>
                  <a:lnTo>
                    <a:pt x="715" y="5849"/>
                  </a:lnTo>
                  <a:lnTo>
                    <a:pt x="501" y="9886"/>
                  </a:lnTo>
                  <a:lnTo>
                    <a:pt x="349" y="13163"/>
                  </a:lnTo>
                  <a:lnTo>
                    <a:pt x="99" y="19726"/>
                  </a:lnTo>
                  <a:lnTo>
                    <a:pt x="1" y="23013"/>
                  </a:lnTo>
                  <a:lnTo>
                    <a:pt x="1" y="23191"/>
                  </a:lnTo>
                  <a:lnTo>
                    <a:pt x="72" y="23575"/>
                  </a:lnTo>
                  <a:lnTo>
                    <a:pt x="197" y="23950"/>
                  </a:lnTo>
                  <a:lnTo>
                    <a:pt x="385" y="24298"/>
                  </a:lnTo>
                  <a:lnTo>
                    <a:pt x="483" y="24450"/>
                  </a:lnTo>
                  <a:lnTo>
                    <a:pt x="635" y="24647"/>
                  </a:lnTo>
                  <a:lnTo>
                    <a:pt x="983" y="25013"/>
                  </a:lnTo>
                  <a:lnTo>
                    <a:pt x="1546" y="25531"/>
                  </a:lnTo>
                  <a:lnTo>
                    <a:pt x="1921" y="25870"/>
                  </a:lnTo>
                  <a:lnTo>
                    <a:pt x="3144" y="27022"/>
                  </a:lnTo>
                  <a:lnTo>
                    <a:pt x="5582" y="29317"/>
                  </a:lnTo>
                  <a:lnTo>
                    <a:pt x="6779" y="30487"/>
                  </a:lnTo>
                  <a:lnTo>
                    <a:pt x="7020" y="30719"/>
                  </a:lnTo>
                  <a:lnTo>
                    <a:pt x="7511" y="31085"/>
                  </a:lnTo>
                  <a:lnTo>
                    <a:pt x="8047" y="31344"/>
                  </a:lnTo>
                  <a:lnTo>
                    <a:pt x="8645" y="31487"/>
                  </a:lnTo>
                  <a:lnTo>
                    <a:pt x="8966" y="31496"/>
                  </a:lnTo>
                  <a:lnTo>
                    <a:pt x="12396" y="31550"/>
                  </a:lnTo>
                  <a:lnTo>
                    <a:pt x="15816" y="31594"/>
                  </a:lnTo>
                  <a:lnTo>
                    <a:pt x="16262" y="31585"/>
                  </a:lnTo>
                  <a:lnTo>
                    <a:pt x="17146" y="31478"/>
                  </a:lnTo>
                  <a:lnTo>
                    <a:pt x="17593" y="31398"/>
                  </a:lnTo>
                  <a:lnTo>
                    <a:pt x="17754" y="31371"/>
                  </a:lnTo>
                  <a:lnTo>
                    <a:pt x="18057" y="31264"/>
                  </a:lnTo>
                  <a:lnTo>
                    <a:pt x="18289" y="31076"/>
                  </a:lnTo>
                  <a:lnTo>
                    <a:pt x="18388" y="30862"/>
                  </a:lnTo>
                  <a:lnTo>
                    <a:pt x="18396" y="30683"/>
                  </a:lnTo>
                  <a:lnTo>
                    <a:pt x="18388" y="30585"/>
                  </a:lnTo>
                  <a:lnTo>
                    <a:pt x="18370" y="30487"/>
                  </a:lnTo>
                  <a:lnTo>
                    <a:pt x="18307" y="30326"/>
                  </a:lnTo>
                  <a:lnTo>
                    <a:pt x="18164" y="30156"/>
                  </a:lnTo>
                  <a:lnTo>
                    <a:pt x="17887" y="30049"/>
                  </a:lnTo>
                  <a:lnTo>
                    <a:pt x="17566" y="30023"/>
                  </a:lnTo>
                  <a:lnTo>
                    <a:pt x="16227" y="30023"/>
                  </a:lnTo>
                  <a:lnTo>
                    <a:pt x="15048" y="30005"/>
                  </a:lnTo>
                  <a:lnTo>
                    <a:pt x="13021" y="29942"/>
                  </a:lnTo>
                  <a:lnTo>
                    <a:pt x="10994" y="29898"/>
                  </a:lnTo>
                  <a:lnTo>
                    <a:pt x="10476" y="29915"/>
                  </a:lnTo>
                  <a:lnTo>
                    <a:pt x="9699" y="29987"/>
                  </a:lnTo>
                  <a:lnTo>
                    <a:pt x="9181" y="30005"/>
                  </a:lnTo>
                  <a:lnTo>
                    <a:pt x="8931" y="29987"/>
                  </a:lnTo>
                  <a:lnTo>
                    <a:pt x="8761" y="29969"/>
                  </a:lnTo>
                  <a:lnTo>
                    <a:pt x="8431" y="29889"/>
                  </a:lnTo>
                  <a:lnTo>
                    <a:pt x="8100" y="29755"/>
                  </a:lnTo>
                  <a:lnTo>
                    <a:pt x="7806" y="29576"/>
                  </a:lnTo>
                  <a:lnTo>
                    <a:pt x="7681" y="29478"/>
                  </a:lnTo>
                  <a:lnTo>
                    <a:pt x="5725" y="27710"/>
                  </a:lnTo>
                  <a:lnTo>
                    <a:pt x="3805" y="25897"/>
                  </a:lnTo>
                  <a:lnTo>
                    <a:pt x="3644" y="25727"/>
                  </a:lnTo>
                  <a:lnTo>
                    <a:pt x="3546" y="25611"/>
                  </a:lnTo>
                  <a:lnTo>
                    <a:pt x="5171" y="25593"/>
                  </a:lnTo>
                  <a:lnTo>
                    <a:pt x="6805" y="25620"/>
                  </a:lnTo>
                  <a:lnTo>
                    <a:pt x="11047" y="25825"/>
                  </a:lnTo>
                  <a:lnTo>
                    <a:pt x="15280" y="26040"/>
                  </a:lnTo>
                  <a:lnTo>
                    <a:pt x="16119" y="26067"/>
                  </a:lnTo>
                  <a:lnTo>
                    <a:pt x="18807" y="26067"/>
                  </a:lnTo>
                  <a:lnTo>
                    <a:pt x="19048" y="26138"/>
                  </a:lnTo>
                  <a:lnTo>
                    <a:pt x="19200" y="26299"/>
                  </a:lnTo>
                  <a:lnTo>
                    <a:pt x="19254" y="26540"/>
                  </a:lnTo>
                  <a:lnTo>
                    <a:pt x="19245" y="26710"/>
                  </a:lnTo>
                  <a:lnTo>
                    <a:pt x="19173" y="27629"/>
                  </a:lnTo>
                  <a:lnTo>
                    <a:pt x="19129" y="28558"/>
                  </a:lnTo>
                  <a:lnTo>
                    <a:pt x="19084" y="30844"/>
                  </a:lnTo>
                  <a:lnTo>
                    <a:pt x="18995" y="35416"/>
                  </a:lnTo>
                  <a:lnTo>
                    <a:pt x="18914" y="37693"/>
                  </a:lnTo>
                  <a:lnTo>
                    <a:pt x="18879" y="38747"/>
                  </a:lnTo>
                  <a:lnTo>
                    <a:pt x="18888" y="40837"/>
                  </a:lnTo>
                  <a:lnTo>
                    <a:pt x="19004" y="42908"/>
                  </a:lnTo>
                  <a:lnTo>
                    <a:pt x="19227" y="44989"/>
                  </a:lnTo>
                  <a:lnTo>
                    <a:pt x="19397" y="46016"/>
                  </a:lnTo>
                  <a:lnTo>
                    <a:pt x="19441" y="46257"/>
                  </a:lnTo>
                  <a:lnTo>
                    <a:pt x="19557" y="46668"/>
                  </a:lnTo>
                  <a:lnTo>
                    <a:pt x="19718" y="47007"/>
                  </a:lnTo>
                  <a:lnTo>
                    <a:pt x="19924" y="47275"/>
                  </a:lnTo>
                  <a:lnTo>
                    <a:pt x="20174" y="47481"/>
                  </a:lnTo>
                  <a:lnTo>
                    <a:pt x="20477" y="47615"/>
                  </a:lnTo>
                  <a:lnTo>
                    <a:pt x="20834" y="47686"/>
                  </a:lnTo>
                  <a:lnTo>
                    <a:pt x="21254" y="47704"/>
                  </a:lnTo>
                  <a:lnTo>
                    <a:pt x="21495" y="47686"/>
                  </a:lnTo>
                  <a:lnTo>
                    <a:pt x="22201" y="47606"/>
                  </a:lnTo>
                  <a:lnTo>
                    <a:pt x="23612" y="47400"/>
                  </a:lnTo>
                  <a:lnTo>
                    <a:pt x="24326" y="47347"/>
                  </a:lnTo>
                  <a:lnTo>
                    <a:pt x="25210" y="47320"/>
                  </a:lnTo>
                  <a:lnTo>
                    <a:pt x="26996" y="47338"/>
                  </a:lnTo>
                  <a:lnTo>
                    <a:pt x="27889" y="47338"/>
                  </a:lnTo>
                  <a:lnTo>
                    <a:pt x="28094" y="47347"/>
                  </a:lnTo>
                  <a:lnTo>
                    <a:pt x="28523" y="47338"/>
                  </a:lnTo>
                  <a:lnTo>
                    <a:pt x="28809" y="47266"/>
                  </a:lnTo>
                  <a:lnTo>
                    <a:pt x="28970" y="47168"/>
                  </a:lnTo>
                  <a:lnTo>
                    <a:pt x="29077" y="47016"/>
                  </a:lnTo>
                  <a:lnTo>
                    <a:pt x="29148" y="46802"/>
                  </a:lnTo>
                  <a:lnTo>
                    <a:pt x="29148" y="46668"/>
                  </a:lnTo>
                  <a:lnTo>
                    <a:pt x="29148" y="46534"/>
                  </a:lnTo>
                  <a:lnTo>
                    <a:pt x="29077" y="46329"/>
                  </a:lnTo>
                  <a:lnTo>
                    <a:pt x="28961" y="46195"/>
                  </a:lnTo>
                  <a:lnTo>
                    <a:pt x="28800" y="46114"/>
                  </a:lnTo>
                  <a:lnTo>
                    <a:pt x="28309" y="46061"/>
                  </a:lnTo>
                  <a:lnTo>
                    <a:pt x="27925" y="46043"/>
                  </a:lnTo>
                  <a:lnTo>
                    <a:pt x="27273" y="45954"/>
                  </a:lnTo>
                  <a:lnTo>
                    <a:pt x="25960" y="45811"/>
                  </a:lnTo>
                  <a:lnTo>
                    <a:pt x="25299" y="45766"/>
                  </a:lnTo>
                  <a:lnTo>
                    <a:pt x="24880" y="45748"/>
                  </a:lnTo>
                  <a:lnTo>
                    <a:pt x="24022" y="45802"/>
                  </a:lnTo>
                  <a:lnTo>
                    <a:pt x="23603" y="45837"/>
                  </a:lnTo>
                  <a:lnTo>
                    <a:pt x="22504" y="45936"/>
                  </a:lnTo>
                  <a:lnTo>
                    <a:pt x="21406" y="46061"/>
                  </a:lnTo>
                  <a:lnTo>
                    <a:pt x="21272" y="46079"/>
                  </a:lnTo>
                  <a:lnTo>
                    <a:pt x="21075" y="46043"/>
                  </a:lnTo>
                  <a:lnTo>
                    <a:pt x="20942" y="45927"/>
                  </a:lnTo>
                  <a:lnTo>
                    <a:pt x="20870" y="45739"/>
                  </a:lnTo>
                  <a:lnTo>
                    <a:pt x="20852" y="45605"/>
                  </a:lnTo>
                  <a:lnTo>
                    <a:pt x="20781" y="44953"/>
                  </a:lnTo>
                  <a:lnTo>
                    <a:pt x="20620" y="43641"/>
                  </a:lnTo>
                  <a:lnTo>
                    <a:pt x="20593" y="42980"/>
                  </a:lnTo>
                  <a:lnTo>
                    <a:pt x="20566" y="40319"/>
                  </a:lnTo>
                  <a:lnTo>
                    <a:pt x="20558" y="35005"/>
                  </a:lnTo>
                  <a:lnTo>
                    <a:pt x="20575" y="32344"/>
                  </a:lnTo>
                  <a:lnTo>
                    <a:pt x="20593" y="30773"/>
                  </a:lnTo>
                  <a:lnTo>
                    <a:pt x="20691" y="27629"/>
                  </a:lnTo>
                  <a:lnTo>
                    <a:pt x="20718" y="26058"/>
                  </a:lnTo>
                  <a:lnTo>
                    <a:pt x="20718" y="25861"/>
                  </a:lnTo>
                  <a:lnTo>
                    <a:pt x="20691" y="25522"/>
                  </a:lnTo>
                  <a:lnTo>
                    <a:pt x="20620" y="25245"/>
                  </a:lnTo>
                  <a:lnTo>
                    <a:pt x="20504" y="25031"/>
                  </a:lnTo>
                  <a:lnTo>
                    <a:pt x="20343" y="24861"/>
                  </a:lnTo>
                  <a:lnTo>
                    <a:pt x="20129" y="24727"/>
                  </a:lnTo>
                  <a:lnTo>
                    <a:pt x="19709" y="24611"/>
                  </a:lnTo>
                  <a:lnTo>
                    <a:pt x="19334" y="24575"/>
                  </a:lnTo>
                  <a:lnTo>
                    <a:pt x="17236" y="24432"/>
                  </a:lnTo>
                  <a:lnTo>
                    <a:pt x="15128" y="24334"/>
                  </a:lnTo>
                  <a:lnTo>
                    <a:pt x="9958" y="24138"/>
                  </a:lnTo>
                  <a:lnTo>
                    <a:pt x="4787" y="23932"/>
                  </a:lnTo>
                  <a:lnTo>
                    <a:pt x="4135" y="23897"/>
                  </a:lnTo>
                  <a:lnTo>
                    <a:pt x="2823" y="23736"/>
                  </a:lnTo>
                  <a:lnTo>
                    <a:pt x="2162" y="23664"/>
                  </a:lnTo>
                  <a:lnTo>
                    <a:pt x="1939" y="23638"/>
                  </a:lnTo>
                  <a:lnTo>
                    <a:pt x="1617" y="23477"/>
                  </a:lnTo>
                  <a:lnTo>
                    <a:pt x="1430" y="23227"/>
                  </a:lnTo>
                  <a:lnTo>
                    <a:pt x="1349" y="22870"/>
                  </a:lnTo>
                  <a:lnTo>
                    <a:pt x="1349" y="22655"/>
                  </a:lnTo>
                  <a:lnTo>
                    <a:pt x="1412" y="20334"/>
                  </a:lnTo>
                  <a:lnTo>
                    <a:pt x="1492" y="18012"/>
                  </a:lnTo>
                  <a:lnTo>
                    <a:pt x="1814" y="11555"/>
                  </a:lnTo>
                  <a:lnTo>
                    <a:pt x="2162" y="5108"/>
                  </a:lnTo>
                  <a:lnTo>
                    <a:pt x="2251" y="3304"/>
                  </a:lnTo>
                  <a:lnTo>
                    <a:pt x="2349" y="1554"/>
                  </a:lnTo>
                  <a:lnTo>
                    <a:pt x="4993" y="1831"/>
                  </a:lnTo>
                  <a:lnTo>
                    <a:pt x="7645" y="2108"/>
                  </a:lnTo>
                  <a:lnTo>
                    <a:pt x="7672" y="2447"/>
                  </a:lnTo>
                  <a:lnTo>
                    <a:pt x="7689" y="2759"/>
                  </a:lnTo>
                  <a:lnTo>
                    <a:pt x="7895" y="9359"/>
                  </a:lnTo>
                  <a:lnTo>
                    <a:pt x="8127" y="15958"/>
                  </a:lnTo>
                  <a:lnTo>
                    <a:pt x="8190" y="17038"/>
                  </a:lnTo>
                  <a:lnTo>
                    <a:pt x="8422" y="19208"/>
                  </a:lnTo>
                  <a:lnTo>
                    <a:pt x="8556" y="20289"/>
                  </a:lnTo>
                  <a:lnTo>
                    <a:pt x="8582" y="20432"/>
                  </a:lnTo>
                  <a:lnTo>
                    <a:pt x="8654" y="20700"/>
                  </a:lnTo>
                  <a:lnTo>
                    <a:pt x="8770" y="20941"/>
                  </a:lnTo>
                  <a:lnTo>
                    <a:pt x="8922" y="21146"/>
                  </a:lnTo>
                  <a:lnTo>
                    <a:pt x="9199" y="21414"/>
                  </a:lnTo>
                  <a:lnTo>
                    <a:pt x="9672" y="21664"/>
                  </a:lnTo>
                  <a:lnTo>
                    <a:pt x="9949" y="21736"/>
                  </a:lnTo>
                  <a:lnTo>
                    <a:pt x="10520" y="21878"/>
                  </a:lnTo>
                  <a:lnTo>
                    <a:pt x="11681" y="22111"/>
                  </a:lnTo>
                  <a:lnTo>
                    <a:pt x="12262" y="22182"/>
                  </a:lnTo>
                  <a:lnTo>
                    <a:pt x="13717" y="22307"/>
                  </a:lnTo>
                  <a:lnTo>
                    <a:pt x="16637" y="22504"/>
                  </a:lnTo>
                  <a:lnTo>
                    <a:pt x="18093" y="22655"/>
                  </a:lnTo>
                  <a:lnTo>
                    <a:pt x="18513" y="22709"/>
                  </a:lnTo>
                  <a:lnTo>
                    <a:pt x="19200" y="22762"/>
                  </a:lnTo>
                  <a:lnTo>
                    <a:pt x="19736" y="22745"/>
                  </a:lnTo>
                  <a:lnTo>
                    <a:pt x="20138" y="22637"/>
                  </a:lnTo>
                  <a:lnTo>
                    <a:pt x="20433" y="22423"/>
                  </a:lnTo>
                  <a:lnTo>
                    <a:pt x="20629" y="22075"/>
                  </a:lnTo>
                  <a:lnTo>
                    <a:pt x="20754" y="21575"/>
                  </a:lnTo>
                  <a:lnTo>
                    <a:pt x="20825" y="20914"/>
                  </a:lnTo>
                  <a:lnTo>
                    <a:pt x="20843" y="20512"/>
                  </a:lnTo>
                  <a:lnTo>
                    <a:pt x="21093" y="13127"/>
                  </a:lnTo>
                  <a:lnTo>
                    <a:pt x="21290" y="5733"/>
                  </a:lnTo>
                  <a:lnTo>
                    <a:pt x="21299" y="5108"/>
                  </a:lnTo>
                  <a:lnTo>
                    <a:pt x="21299" y="4438"/>
                  </a:lnTo>
                  <a:lnTo>
                    <a:pt x="21736" y="4411"/>
                  </a:lnTo>
                  <a:lnTo>
                    <a:pt x="22629" y="4295"/>
                  </a:lnTo>
                  <a:lnTo>
                    <a:pt x="23960" y="4045"/>
                  </a:lnTo>
                  <a:lnTo>
                    <a:pt x="25281" y="3849"/>
                  </a:lnTo>
                  <a:lnTo>
                    <a:pt x="26166" y="3822"/>
                  </a:lnTo>
                  <a:lnTo>
                    <a:pt x="27050" y="3911"/>
                  </a:lnTo>
                  <a:lnTo>
                    <a:pt x="27719" y="4108"/>
                  </a:lnTo>
                  <a:lnTo>
                    <a:pt x="28166" y="4286"/>
                  </a:lnTo>
                  <a:lnTo>
                    <a:pt x="28389" y="4403"/>
                  </a:lnTo>
                  <a:lnTo>
                    <a:pt x="28398" y="4483"/>
                  </a:lnTo>
                  <a:lnTo>
                    <a:pt x="28407" y="4581"/>
                  </a:lnTo>
                  <a:lnTo>
                    <a:pt x="28344" y="7742"/>
                  </a:lnTo>
                  <a:lnTo>
                    <a:pt x="28211" y="14065"/>
                  </a:lnTo>
                  <a:lnTo>
                    <a:pt x="28193" y="17226"/>
                  </a:lnTo>
                  <a:lnTo>
                    <a:pt x="28211" y="25334"/>
                  </a:lnTo>
                  <a:lnTo>
                    <a:pt x="28264" y="33443"/>
                  </a:lnTo>
                  <a:lnTo>
                    <a:pt x="28273" y="38443"/>
                  </a:lnTo>
                  <a:lnTo>
                    <a:pt x="28255" y="43444"/>
                  </a:lnTo>
                  <a:lnTo>
                    <a:pt x="28264" y="43703"/>
                  </a:lnTo>
                  <a:lnTo>
                    <a:pt x="28371" y="44114"/>
                  </a:lnTo>
                  <a:lnTo>
                    <a:pt x="28523" y="44337"/>
                  </a:lnTo>
                  <a:lnTo>
                    <a:pt x="28648" y="44444"/>
                  </a:lnTo>
                  <a:lnTo>
                    <a:pt x="28880" y="44543"/>
                  </a:lnTo>
                  <a:lnTo>
                    <a:pt x="29068" y="44552"/>
                  </a:lnTo>
                  <a:lnTo>
                    <a:pt x="29255" y="44534"/>
                  </a:lnTo>
                  <a:lnTo>
                    <a:pt x="29559" y="44382"/>
                  </a:lnTo>
                  <a:lnTo>
                    <a:pt x="29764" y="44087"/>
                  </a:lnTo>
                  <a:lnTo>
                    <a:pt x="29863" y="43676"/>
                  </a:lnTo>
                  <a:lnTo>
                    <a:pt x="29871" y="43417"/>
                  </a:lnTo>
                  <a:lnTo>
                    <a:pt x="29854" y="42846"/>
                  </a:lnTo>
                  <a:lnTo>
                    <a:pt x="29845" y="42274"/>
                  </a:lnTo>
                  <a:lnTo>
                    <a:pt x="29782" y="23914"/>
                  </a:lnTo>
                  <a:lnTo>
                    <a:pt x="29729" y="5554"/>
                  </a:lnTo>
                  <a:lnTo>
                    <a:pt x="29738" y="5251"/>
                  </a:lnTo>
                  <a:lnTo>
                    <a:pt x="29764" y="4929"/>
                  </a:lnTo>
                  <a:lnTo>
                    <a:pt x="32702" y="7367"/>
                  </a:lnTo>
                  <a:lnTo>
                    <a:pt x="35605" y="9725"/>
                  </a:lnTo>
                  <a:lnTo>
                    <a:pt x="35783" y="9877"/>
                  </a:lnTo>
                  <a:lnTo>
                    <a:pt x="36042" y="10189"/>
                  </a:lnTo>
                  <a:lnTo>
                    <a:pt x="36212" y="10537"/>
                  </a:lnTo>
                  <a:lnTo>
                    <a:pt x="36274" y="10939"/>
                  </a:lnTo>
                  <a:lnTo>
                    <a:pt x="36274" y="11162"/>
                  </a:lnTo>
                  <a:lnTo>
                    <a:pt x="36015" y="18164"/>
                  </a:lnTo>
                  <a:lnTo>
                    <a:pt x="35774" y="25156"/>
                  </a:lnTo>
                  <a:lnTo>
                    <a:pt x="35649" y="29362"/>
                  </a:lnTo>
                  <a:lnTo>
                    <a:pt x="35515" y="33577"/>
                  </a:lnTo>
                  <a:lnTo>
                    <a:pt x="35247" y="40997"/>
                  </a:lnTo>
                  <a:lnTo>
                    <a:pt x="34962" y="48418"/>
                  </a:lnTo>
                  <a:lnTo>
                    <a:pt x="34890" y="49686"/>
                  </a:lnTo>
                  <a:lnTo>
                    <a:pt x="34810" y="50633"/>
                  </a:lnTo>
                  <a:lnTo>
                    <a:pt x="32899" y="49034"/>
                  </a:lnTo>
                  <a:lnTo>
                    <a:pt x="30872" y="47329"/>
                  </a:lnTo>
                  <a:lnTo>
                    <a:pt x="30729" y="47472"/>
                  </a:lnTo>
                  <a:lnTo>
                    <a:pt x="30559" y="47766"/>
                  </a:lnTo>
                  <a:lnTo>
                    <a:pt x="30541" y="48088"/>
                  </a:lnTo>
                  <a:lnTo>
                    <a:pt x="30693" y="48445"/>
                  </a:lnTo>
                  <a:lnTo>
                    <a:pt x="30854" y="48650"/>
                  </a:lnTo>
                  <a:lnTo>
                    <a:pt x="31479" y="49356"/>
                  </a:lnTo>
                  <a:lnTo>
                    <a:pt x="32792" y="50713"/>
                  </a:lnTo>
                  <a:lnTo>
                    <a:pt x="33443" y="51401"/>
                  </a:lnTo>
                  <a:lnTo>
                    <a:pt x="33810" y="51803"/>
                  </a:lnTo>
                  <a:lnTo>
                    <a:pt x="34274" y="52321"/>
                  </a:lnTo>
                  <a:lnTo>
                    <a:pt x="29568" y="52330"/>
                  </a:lnTo>
                  <a:lnTo>
                    <a:pt x="25040" y="52303"/>
                  </a:lnTo>
                  <a:lnTo>
                    <a:pt x="24933" y="52294"/>
                  </a:lnTo>
                  <a:lnTo>
                    <a:pt x="24692" y="52222"/>
                  </a:lnTo>
                  <a:lnTo>
                    <a:pt x="24451" y="52097"/>
                  </a:lnTo>
                  <a:lnTo>
                    <a:pt x="24246" y="51937"/>
                  </a:lnTo>
                  <a:lnTo>
                    <a:pt x="24165" y="51847"/>
                  </a:lnTo>
                  <a:lnTo>
                    <a:pt x="23719" y="51294"/>
                  </a:lnTo>
                  <a:lnTo>
                    <a:pt x="22870" y="50151"/>
                  </a:lnTo>
                  <a:lnTo>
                    <a:pt x="22415" y="49597"/>
                  </a:lnTo>
                  <a:lnTo>
                    <a:pt x="22344" y="49526"/>
                  </a:lnTo>
                  <a:lnTo>
                    <a:pt x="22138" y="49427"/>
                  </a:lnTo>
                  <a:lnTo>
                    <a:pt x="21906" y="49365"/>
                  </a:lnTo>
                  <a:lnTo>
                    <a:pt x="21674" y="49356"/>
                  </a:lnTo>
                  <a:lnTo>
                    <a:pt x="21584" y="49383"/>
                  </a:lnTo>
                  <a:lnTo>
                    <a:pt x="21531" y="49418"/>
                  </a:lnTo>
                  <a:lnTo>
                    <a:pt x="21442" y="49579"/>
                  </a:lnTo>
                  <a:lnTo>
                    <a:pt x="21370" y="49936"/>
                  </a:lnTo>
                  <a:lnTo>
                    <a:pt x="21352" y="50168"/>
                  </a:lnTo>
                  <a:lnTo>
                    <a:pt x="21370" y="50293"/>
                  </a:lnTo>
                  <a:lnTo>
                    <a:pt x="21531" y="50544"/>
                  </a:lnTo>
                  <a:lnTo>
                    <a:pt x="21620" y="50660"/>
                  </a:lnTo>
                  <a:lnTo>
                    <a:pt x="22040" y="51240"/>
                  </a:lnTo>
                  <a:lnTo>
                    <a:pt x="22897" y="52383"/>
                  </a:lnTo>
                  <a:lnTo>
                    <a:pt x="23370" y="52919"/>
                  </a:lnTo>
                  <a:lnTo>
                    <a:pt x="23495" y="53044"/>
                  </a:lnTo>
                  <a:lnTo>
                    <a:pt x="23808" y="53276"/>
                  </a:lnTo>
                  <a:lnTo>
                    <a:pt x="24156" y="53464"/>
                  </a:lnTo>
                  <a:lnTo>
                    <a:pt x="24514" y="53580"/>
                  </a:lnTo>
                  <a:lnTo>
                    <a:pt x="24692" y="53606"/>
                  </a:lnTo>
                  <a:lnTo>
                    <a:pt x="25826" y="53687"/>
                  </a:lnTo>
                  <a:lnTo>
                    <a:pt x="28112" y="53749"/>
                  </a:lnTo>
                  <a:lnTo>
                    <a:pt x="29246" y="53749"/>
                  </a:lnTo>
                  <a:lnTo>
                    <a:pt x="30693" y="53740"/>
                  </a:lnTo>
                  <a:lnTo>
                    <a:pt x="33586" y="53687"/>
                  </a:lnTo>
                  <a:lnTo>
                    <a:pt x="35024" y="53633"/>
                  </a:lnTo>
                  <a:lnTo>
                    <a:pt x="35381" y="53606"/>
                  </a:lnTo>
                  <a:lnTo>
                    <a:pt x="35765" y="53499"/>
                  </a:lnTo>
                  <a:lnTo>
                    <a:pt x="35953" y="53383"/>
                  </a:lnTo>
                  <a:lnTo>
                    <a:pt x="36078" y="53231"/>
                  </a:lnTo>
                  <a:lnTo>
                    <a:pt x="36158" y="53026"/>
                  </a:lnTo>
                  <a:lnTo>
                    <a:pt x="36203" y="52624"/>
                  </a:lnTo>
                  <a:lnTo>
                    <a:pt x="36185" y="52276"/>
                  </a:lnTo>
                  <a:lnTo>
                    <a:pt x="36131" y="51812"/>
                  </a:lnTo>
                  <a:lnTo>
                    <a:pt x="36006" y="50901"/>
                  </a:lnTo>
                  <a:lnTo>
                    <a:pt x="35997" y="50445"/>
                  </a:lnTo>
                  <a:lnTo>
                    <a:pt x="36274" y="43167"/>
                  </a:lnTo>
                  <a:lnTo>
                    <a:pt x="36578" y="35889"/>
                  </a:lnTo>
                  <a:lnTo>
                    <a:pt x="36801" y="30398"/>
                  </a:lnTo>
                  <a:lnTo>
                    <a:pt x="37042" y="24906"/>
                  </a:lnTo>
                  <a:lnTo>
                    <a:pt x="37391" y="17592"/>
                  </a:lnTo>
                  <a:lnTo>
                    <a:pt x="37703" y="10287"/>
                  </a:lnTo>
                  <a:lnTo>
                    <a:pt x="37694" y="10127"/>
                  </a:lnTo>
                  <a:lnTo>
                    <a:pt x="37623" y="9787"/>
                  </a:lnTo>
                  <a:lnTo>
                    <a:pt x="37480" y="9448"/>
                  </a:lnTo>
                  <a:lnTo>
                    <a:pt x="37292" y="9162"/>
                  </a:lnTo>
                  <a:lnTo>
                    <a:pt x="37176" y="9055"/>
                  </a:lnTo>
                  <a:lnTo>
                    <a:pt x="35605" y="7707"/>
                  </a:lnTo>
                  <a:lnTo>
                    <a:pt x="32417" y="5063"/>
                  </a:lnTo>
                  <a:lnTo>
                    <a:pt x="30827" y="3724"/>
                  </a:lnTo>
                  <a:lnTo>
                    <a:pt x="30586" y="3518"/>
                  </a:lnTo>
                  <a:lnTo>
                    <a:pt x="30077" y="3179"/>
                  </a:lnTo>
                  <a:lnTo>
                    <a:pt x="29532" y="2920"/>
                  </a:lnTo>
                  <a:lnTo>
                    <a:pt x="28934" y="2777"/>
                  </a:lnTo>
                  <a:lnTo>
                    <a:pt x="28603" y="2759"/>
                  </a:lnTo>
                  <a:lnTo>
                    <a:pt x="27576" y="2706"/>
                  </a:lnTo>
                  <a:lnTo>
                    <a:pt x="26041" y="2572"/>
                  </a:lnTo>
                  <a:lnTo>
                    <a:pt x="25014" y="2509"/>
                  </a:lnTo>
                  <a:lnTo>
                    <a:pt x="24505" y="2509"/>
                  </a:lnTo>
                  <a:lnTo>
                    <a:pt x="24121" y="2518"/>
                  </a:lnTo>
                  <a:lnTo>
                    <a:pt x="23362" y="2608"/>
                  </a:lnTo>
                  <a:lnTo>
                    <a:pt x="22227" y="2804"/>
                  </a:lnTo>
                  <a:lnTo>
                    <a:pt x="21468" y="2911"/>
                  </a:lnTo>
                  <a:lnTo>
                    <a:pt x="20959" y="2974"/>
                  </a:lnTo>
                  <a:lnTo>
                    <a:pt x="20441" y="3108"/>
                  </a:lnTo>
                  <a:lnTo>
                    <a:pt x="20200" y="3251"/>
                  </a:lnTo>
                  <a:lnTo>
                    <a:pt x="20022" y="3447"/>
                  </a:lnTo>
                  <a:lnTo>
                    <a:pt x="19915" y="3706"/>
                  </a:lnTo>
                  <a:lnTo>
                    <a:pt x="19825" y="4233"/>
                  </a:lnTo>
                  <a:lnTo>
                    <a:pt x="19816" y="4733"/>
                  </a:lnTo>
                  <a:lnTo>
                    <a:pt x="19691" y="11805"/>
                  </a:lnTo>
                  <a:lnTo>
                    <a:pt x="19522" y="18869"/>
                  </a:lnTo>
                  <a:lnTo>
                    <a:pt x="19450" y="20030"/>
                  </a:lnTo>
                  <a:lnTo>
                    <a:pt x="19316" y="21218"/>
                  </a:lnTo>
                  <a:lnTo>
                    <a:pt x="18432" y="21093"/>
                  </a:lnTo>
                  <a:lnTo>
                    <a:pt x="17629" y="21003"/>
                  </a:lnTo>
                  <a:lnTo>
                    <a:pt x="14396" y="20726"/>
                  </a:lnTo>
                  <a:lnTo>
                    <a:pt x="11172" y="20414"/>
                  </a:lnTo>
                  <a:lnTo>
                    <a:pt x="10779" y="20360"/>
                  </a:lnTo>
                  <a:lnTo>
                    <a:pt x="10377" y="20262"/>
                  </a:lnTo>
                  <a:lnTo>
                    <a:pt x="10190" y="20155"/>
                  </a:lnTo>
                  <a:lnTo>
                    <a:pt x="10056" y="20012"/>
                  </a:lnTo>
                  <a:lnTo>
                    <a:pt x="9967" y="19816"/>
                  </a:lnTo>
                  <a:lnTo>
                    <a:pt x="9895" y="19405"/>
                  </a:lnTo>
                  <a:lnTo>
                    <a:pt x="9859" y="19021"/>
                  </a:lnTo>
                  <a:lnTo>
                    <a:pt x="9431" y="13216"/>
                  </a:lnTo>
                  <a:lnTo>
                    <a:pt x="9056" y="7412"/>
                  </a:lnTo>
                  <a:lnTo>
                    <a:pt x="9011" y="6296"/>
                  </a:lnTo>
                  <a:lnTo>
                    <a:pt x="9038" y="4063"/>
                  </a:lnTo>
                  <a:lnTo>
                    <a:pt x="9047" y="2947"/>
                  </a:lnTo>
                  <a:lnTo>
                    <a:pt x="9199" y="2920"/>
                  </a:lnTo>
                  <a:lnTo>
                    <a:pt x="9252" y="2929"/>
                  </a:lnTo>
                  <a:lnTo>
                    <a:pt x="12003" y="4715"/>
                  </a:lnTo>
                  <a:lnTo>
                    <a:pt x="14726" y="6546"/>
                  </a:lnTo>
                  <a:lnTo>
                    <a:pt x="14807" y="6617"/>
                  </a:lnTo>
                  <a:lnTo>
                    <a:pt x="14941" y="6823"/>
                  </a:lnTo>
                  <a:lnTo>
                    <a:pt x="15021" y="7082"/>
                  </a:lnTo>
                  <a:lnTo>
                    <a:pt x="15057" y="7340"/>
                  </a:lnTo>
                  <a:lnTo>
                    <a:pt x="15057" y="7465"/>
                  </a:lnTo>
                  <a:lnTo>
                    <a:pt x="14976" y="8957"/>
                  </a:lnTo>
                  <a:lnTo>
                    <a:pt x="14869" y="11930"/>
                  </a:lnTo>
                  <a:lnTo>
                    <a:pt x="14851" y="14904"/>
                  </a:lnTo>
                  <a:lnTo>
                    <a:pt x="14967" y="17887"/>
                  </a:lnTo>
                  <a:lnTo>
                    <a:pt x="15092" y="19369"/>
                  </a:lnTo>
                  <a:lnTo>
                    <a:pt x="15092" y="19485"/>
                  </a:lnTo>
                  <a:lnTo>
                    <a:pt x="15110" y="19708"/>
                  </a:lnTo>
                  <a:lnTo>
                    <a:pt x="15155" y="19789"/>
                  </a:lnTo>
                  <a:lnTo>
                    <a:pt x="15253" y="19905"/>
                  </a:lnTo>
                  <a:lnTo>
                    <a:pt x="15432" y="20066"/>
                  </a:lnTo>
                  <a:lnTo>
                    <a:pt x="15566" y="20119"/>
                  </a:lnTo>
                  <a:lnTo>
                    <a:pt x="15619" y="20128"/>
                  </a:lnTo>
                  <a:lnTo>
                    <a:pt x="15682" y="20119"/>
                  </a:lnTo>
                  <a:lnTo>
                    <a:pt x="15816" y="20057"/>
                  </a:lnTo>
                  <a:lnTo>
                    <a:pt x="16003" y="19896"/>
                  </a:lnTo>
                  <a:lnTo>
                    <a:pt x="16075" y="19771"/>
                  </a:lnTo>
                  <a:lnTo>
                    <a:pt x="16128" y="19628"/>
                  </a:lnTo>
                  <a:lnTo>
                    <a:pt x="16128" y="19307"/>
                  </a:lnTo>
                  <a:lnTo>
                    <a:pt x="16119" y="19137"/>
                  </a:lnTo>
                  <a:lnTo>
                    <a:pt x="16093" y="17637"/>
                  </a:lnTo>
                  <a:lnTo>
                    <a:pt x="16021" y="14645"/>
                  </a:lnTo>
                  <a:lnTo>
                    <a:pt x="16030" y="13145"/>
                  </a:lnTo>
                  <a:lnTo>
                    <a:pt x="16048" y="11698"/>
                  </a:lnTo>
                  <a:lnTo>
                    <a:pt x="16137" y="9528"/>
                  </a:lnTo>
                  <a:lnTo>
                    <a:pt x="16253" y="8091"/>
                  </a:lnTo>
                  <a:lnTo>
                    <a:pt x="16343" y="7376"/>
                  </a:lnTo>
                  <a:lnTo>
                    <a:pt x="16369" y="7171"/>
                  </a:lnTo>
                  <a:lnTo>
                    <a:pt x="16378" y="6805"/>
                  </a:lnTo>
                  <a:lnTo>
                    <a:pt x="16352" y="6474"/>
                  </a:lnTo>
                  <a:lnTo>
                    <a:pt x="16271" y="6171"/>
                  </a:lnTo>
                  <a:lnTo>
                    <a:pt x="16146" y="5903"/>
                  </a:lnTo>
                  <a:lnTo>
                    <a:pt x="15976" y="5653"/>
                  </a:lnTo>
                  <a:lnTo>
                    <a:pt x="15646" y="5304"/>
                  </a:lnTo>
                  <a:lnTo>
                    <a:pt x="15360" y="5090"/>
                  </a:lnTo>
                  <a:lnTo>
                    <a:pt x="14905" y="4751"/>
                  </a:lnTo>
                  <a:lnTo>
                    <a:pt x="14432" y="4429"/>
                  </a:lnTo>
                  <a:lnTo>
                    <a:pt x="11815" y="2822"/>
                  </a:lnTo>
                  <a:lnTo>
                    <a:pt x="9181" y="1241"/>
                  </a:lnTo>
                  <a:lnTo>
                    <a:pt x="8895" y="1072"/>
                  </a:lnTo>
                  <a:lnTo>
                    <a:pt x="8422" y="866"/>
                  </a:lnTo>
                  <a:lnTo>
                    <a:pt x="8091" y="777"/>
                  </a:lnTo>
                  <a:lnTo>
                    <a:pt x="7931" y="759"/>
                  </a:lnTo>
                  <a:lnTo>
                    <a:pt x="5412" y="563"/>
                  </a:lnTo>
                  <a:lnTo>
                    <a:pt x="2885" y="384"/>
                  </a:lnTo>
                  <a:lnTo>
                    <a:pt x="2653" y="348"/>
                  </a:lnTo>
                  <a:lnTo>
                    <a:pt x="2198" y="205"/>
                  </a:lnTo>
                  <a:lnTo>
                    <a:pt x="1983" y="107"/>
                  </a:lnTo>
                  <a:lnTo>
                    <a:pt x="1831" y="45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FF6E06"/>
            </a:solidFill>
            <a:ln w="9525" cap="flat" cmpd="sng">
              <a:solidFill>
                <a:srgbClr val="0C0C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3" name="Google Shape;1843;g2b641fe306a_1_648"/>
          <p:cNvSpPr txBox="1"/>
          <p:nvPr/>
        </p:nvSpPr>
        <p:spPr>
          <a:xfrm>
            <a:off x="7089214" y="1905709"/>
            <a:ext cx="14757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Montserrat"/>
                <a:ea typeface="Montserrat"/>
                <a:cs typeface="Montserrat"/>
                <a:sym typeface="Montserrat"/>
              </a:rPr>
              <a:t>Compute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4" name="Google Shape;1844;g2b641fe306a_1_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808" y="2897920"/>
            <a:ext cx="342246" cy="33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2b641fe306a_1_648"/>
          <p:cNvSpPr txBox="1"/>
          <p:nvPr/>
        </p:nvSpPr>
        <p:spPr>
          <a:xfrm>
            <a:off x="7875752" y="2941878"/>
            <a:ext cx="14757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Montserrat"/>
                <a:ea typeface="Montserrat"/>
                <a:cs typeface="Montserrat"/>
                <a:sym typeface="Montserrat"/>
              </a:rPr>
              <a:t>Monitoring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46" name="Google Shape;1846;g2b641fe306a_1_648"/>
          <p:cNvGrpSpPr/>
          <p:nvPr/>
        </p:nvGrpSpPr>
        <p:grpSpPr>
          <a:xfrm rot="-7175963">
            <a:off x="4833144" y="2111802"/>
            <a:ext cx="694530" cy="539572"/>
            <a:chOff x="7259496" y="4041042"/>
            <a:chExt cx="817177" cy="623094"/>
          </a:xfrm>
        </p:grpSpPr>
        <p:sp>
          <p:nvSpPr>
            <p:cNvPr id="1847" name="Google Shape;1847;g2b641fe306a_1_648"/>
            <p:cNvSpPr/>
            <p:nvPr/>
          </p:nvSpPr>
          <p:spPr>
            <a:xfrm rot="1644687">
              <a:off x="7310912" y="4164377"/>
              <a:ext cx="627601" cy="376424"/>
            </a:xfrm>
            <a:custGeom>
              <a:avLst/>
              <a:gdLst/>
              <a:ahLst/>
              <a:cxnLst/>
              <a:rect l="l" t="t" r="r" b="b"/>
              <a:pathLst>
                <a:path w="32265" h="19352" extrusionOk="0">
                  <a:moveTo>
                    <a:pt x="31943" y="1"/>
                  </a:moveTo>
                  <a:lnTo>
                    <a:pt x="31639" y="99"/>
                  </a:lnTo>
                  <a:lnTo>
                    <a:pt x="31541" y="188"/>
                  </a:lnTo>
                  <a:lnTo>
                    <a:pt x="31416" y="340"/>
                  </a:lnTo>
                  <a:lnTo>
                    <a:pt x="31228" y="688"/>
                  </a:lnTo>
                  <a:lnTo>
                    <a:pt x="31157" y="867"/>
                  </a:lnTo>
                  <a:lnTo>
                    <a:pt x="30657" y="2171"/>
                  </a:lnTo>
                  <a:lnTo>
                    <a:pt x="30139" y="3457"/>
                  </a:lnTo>
                  <a:lnTo>
                    <a:pt x="29826" y="4189"/>
                  </a:lnTo>
                  <a:lnTo>
                    <a:pt x="29139" y="5591"/>
                  </a:lnTo>
                  <a:lnTo>
                    <a:pt x="28371" y="6957"/>
                  </a:lnTo>
                  <a:lnTo>
                    <a:pt x="27540" y="8261"/>
                  </a:lnTo>
                  <a:lnTo>
                    <a:pt x="26638" y="9520"/>
                  </a:lnTo>
                  <a:lnTo>
                    <a:pt x="25665" y="10734"/>
                  </a:lnTo>
                  <a:lnTo>
                    <a:pt x="24629" y="11895"/>
                  </a:lnTo>
                  <a:lnTo>
                    <a:pt x="23522" y="13003"/>
                  </a:lnTo>
                  <a:lnTo>
                    <a:pt x="22941" y="13547"/>
                  </a:lnTo>
                  <a:lnTo>
                    <a:pt x="22477" y="13967"/>
                  </a:lnTo>
                  <a:lnTo>
                    <a:pt x="21521" y="14762"/>
                  </a:lnTo>
                  <a:lnTo>
                    <a:pt x="20762" y="15289"/>
                  </a:lnTo>
                  <a:lnTo>
                    <a:pt x="20244" y="15601"/>
                  </a:lnTo>
                  <a:lnTo>
                    <a:pt x="19700" y="15869"/>
                  </a:lnTo>
                  <a:lnTo>
                    <a:pt x="19128" y="16092"/>
                  </a:lnTo>
                  <a:lnTo>
                    <a:pt x="18834" y="16182"/>
                  </a:lnTo>
                  <a:lnTo>
                    <a:pt x="18003" y="16396"/>
                  </a:lnTo>
                  <a:lnTo>
                    <a:pt x="16315" y="16807"/>
                  </a:lnTo>
                  <a:lnTo>
                    <a:pt x="14619" y="17155"/>
                  </a:lnTo>
                  <a:lnTo>
                    <a:pt x="12913" y="17405"/>
                  </a:lnTo>
                  <a:lnTo>
                    <a:pt x="12065" y="17477"/>
                  </a:lnTo>
                  <a:lnTo>
                    <a:pt x="11064" y="17530"/>
                  </a:lnTo>
                  <a:lnTo>
                    <a:pt x="9073" y="17548"/>
                  </a:lnTo>
                  <a:lnTo>
                    <a:pt x="6073" y="17450"/>
                  </a:lnTo>
                  <a:lnTo>
                    <a:pt x="4081" y="17387"/>
                  </a:lnTo>
                  <a:lnTo>
                    <a:pt x="3278" y="17378"/>
                  </a:lnTo>
                  <a:lnTo>
                    <a:pt x="1670" y="17378"/>
                  </a:lnTo>
                  <a:lnTo>
                    <a:pt x="866" y="17414"/>
                  </a:lnTo>
                  <a:lnTo>
                    <a:pt x="750" y="17432"/>
                  </a:lnTo>
                  <a:lnTo>
                    <a:pt x="474" y="17557"/>
                  </a:lnTo>
                  <a:lnTo>
                    <a:pt x="215" y="17735"/>
                  </a:lnTo>
                  <a:lnTo>
                    <a:pt x="45" y="17950"/>
                  </a:lnTo>
                  <a:lnTo>
                    <a:pt x="9" y="18048"/>
                  </a:lnTo>
                  <a:lnTo>
                    <a:pt x="0" y="18137"/>
                  </a:lnTo>
                  <a:lnTo>
                    <a:pt x="18" y="18298"/>
                  </a:lnTo>
                  <a:lnTo>
                    <a:pt x="116" y="18468"/>
                  </a:lnTo>
                  <a:lnTo>
                    <a:pt x="366" y="18611"/>
                  </a:lnTo>
                  <a:lnTo>
                    <a:pt x="688" y="18682"/>
                  </a:lnTo>
                  <a:lnTo>
                    <a:pt x="849" y="18691"/>
                  </a:lnTo>
                  <a:lnTo>
                    <a:pt x="2626" y="18798"/>
                  </a:lnTo>
                  <a:lnTo>
                    <a:pt x="4403" y="18905"/>
                  </a:lnTo>
                  <a:lnTo>
                    <a:pt x="5564" y="18995"/>
                  </a:lnTo>
                  <a:lnTo>
                    <a:pt x="7894" y="19218"/>
                  </a:lnTo>
                  <a:lnTo>
                    <a:pt x="9645" y="19334"/>
                  </a:lnTo>
                  <a:lnTo>
                    <a:pt x="10805" y="19352"/>
                  </a:lnTo>
                  <a:lnTo>
                    <a:pt x="11975" y="19316"/>
                  </a:lnTo>
                  <a:lnTo>
                    <a:pt x="13145" y="19191"/>
                  </a:lnTo>
                  <a:lnTo>
                    <a:pt x="13726" y="19093"/>
                  </a:lnTo>
                  <a:lnTo>
                    <a:pt x="14940" y="18870"/>
                  </a:lnTo>
                  <a:lnTo>
                    <a:pt x="17351" y="18414"/>
                  </a:lnTo>
                  <a:lnTo>
                    <a:pt x="18548" y="18119"/>
                  </a:lnTo>
                  <a:lnTo>
                    <a:pt x="18878" y="18030"/>
                  </a:lnTo>
                  <a:lnTo>
                    <a:pt x="19512" y="17807"/>
                  </a:lnTo>
                  <a:lnTo>
                    <a:pt x="20128" y="17539"/>
                  </a:lnTo>
                  <a:lnTo>
                    <a:pt x="20718" y="17226"/>
                  </a:lnTo>
                  <a:lnTo>
                    <a:pt x="21557" y="16682"/>
                  </a:lnTo>
                  <a:lnTo>
                    <a:pt x="22602" y="15851"/>
                  </a:lnTo>
                  <a:lnTo>
                    <a:pt x="23093" y="15387"/>
                  </a:lnTo>
                  <a:lnTo>
                    <a:pt x="23557" y="14931"/>
                  </a:lnTo>
                  <a:lnTo>
                    <a:pt x="24477" y="13976"/>
                  </a:lnTo>
                  <a:lnTo>
                    <a:pt x="25790" y="12494"/>
                  </a:lnTo>
                  <a:lnTo>
                    <a:pt x="26629" y="11476"/>
                  </a:lnTo>
                  <a:lnTo>
                    <a:pt x="27040" y="10967"/>
                  </a:lnTo>
                  <a:lnTo>
                    <a:pt x="27826" y="9922"/>
                  </a:lnTo>
                  <a:lnTo>
                    <a:pt x="28576" y="8859"/>
                  </a:lnTo>
                  <a:lnTo>
                    <a:pt x="29282" y="7770"/>
                  </a:lnTo>
                  <a:lnTo>
                    <a:pt x="29942" y="6653"/>
                  </a:lnTo>
                  <a:lnTo>
                    <a:pt x="30541" y="5501"/>
                  </a:lnTo>
                  <a:lnTo>
                    <a:pt x="31077" y="4314"/>
                  </a:lnTo>
                  <a:lnTo>
                    <a:pt x="31550" y="3090"/>
                  </a:lnTo>
                  <a:lnTo>
                    <a:pt x="31755" y="2465"/>
                  </a:lnTo>
                  <a:lnTo>
                    <a:pt x="31898" y="1974"/>
                  </a:lnTo>
                  <a:lnTo>
                    <a:pt x="32157" y="974"/>
                  </a:lnTo>
                  <a:lnTo>
                    <a:pt x="32264" y="465"/>
                  </a:lnTo>
                  <a:lnTo>
                    <a:pt x="32264" y="340"/>
                  </a:lnTo>
                  <a:lnTo>
                    <a:pt x="32184" y="117"/>
                  </a:lnTo>
                  <a:lnTo>
                    <a:pt x="32112" y="18"/>
                  </a:lnTo>
                  <a:lnTo>
                    <a:pt x="320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g2b641fe306a_1_648"/>
            <p:cNvSpPr/>
            <p:nvPr/>
          </p:nvSpPr>
          <p:spPr>
            <a:xfrm rot="1644687">
              <a:off x="7823682" y="4229335"/>
              <a:ext cx="217156" cy="208636"/>
            </a:xfrm>
            <a:custGeom>
              <a:avLst/>
              <a:gdLst/>
              <a:ahLst/>
              <a:cxnLst/>
              <a:rect l="l" t="t" r="r" b="b"/>
              <a:pathLst>
                <a:path w="11164" h="10726" extrusionOk="0">
                  <a:moveTo>
                    <a:pt x="8940" y="1"/>
                  </a:moveTo>
                  <a:lnTo>
                    <a:pt x="8547" y="45"/>
                  </a:lnTo>
                  <a:lnTo>
                    <a:pt x="8127" y="242"/>
                  </a:lnTo>
                  <a:lnTo>
                    <a:pt x="7690" y="572"/>
                  </a:lnTo>
                  <a:lnTo>
                    <a:pt x="7475" y="804"/>
                  </a:lnTo>
                  <a:lnTo>
                    <a:pt x="5671" y="2831"/>
                  </a:lnTo>
                  <a:lnTo>
                    <a:pt x="2153" y="6948"/>
                  </a:lnTo>
                  <a:lnTo>
                    <a:pt x="403" y="9020"/>
                  </a:lnTo>
                  <a:lnTo>
                    <a:pt x="296" y="9145"/>
                  </a:lnTo>
                  <a:lnTo>
                    <a:pt x="99" y="9440"/>
                  </a:lnTo>
                  <a:lnTo>
                    <a:pt x="10" y="9672"/>
                  </a:lnTo>
                  <a:lnTo>
                    <a:pt x="1" y="9833"/>
                  </a:lnTo>
                  <a:lnTo>
                    <a:pt x="37" y="9984"/>
                  </a:lnTo>
                  <a:lnTo>
                    <a:pt x="144" y="10136"/>
                  </a:lnTo>
                  <a:lnTo>
                    <a:pt x="224" y="10208"/>
                  </a:lnTo>
                  <a:lnTo>
                    <a:pt x="322" y="10279"/>
                  </a:lnTo>
                  <a:lnTo>
                    <a:pt x="501" y="10350"/>
                  </a:lnTo>
                  <a:lnTo>
                    <a:pt x="653" y="10342"/>
                  </a:lnTo>
                  <a:lnTo>
                    <a:pt x="787" y="10288"/>
                  </a:lnTo>
                  <a:lnTo>
                    <a:pt x="1090" y="9993"/>
                  </a:lnTo>
                  <a:lnTo>
                    <a:pt x="1296" y="9716"/>
                  </a:lnTo>
                  <a:lnTo>
                    <a:pt x="4528" y="6002"/>
                  </a:lnTo>
                  <a:lnTo>
                    <a:pt x="7752" y="2287"/>
                  </a:lnTo>
                  <a:lnTo>
                    <a:pt x="8172" y="1867"/>
                  </a:lnTo>
                  <a:lnTo>
                    <a:pt x="8672" y="1421"/>
                  </a:lnTo>
                  <a:lnTo>
                    <a:pt x="8797" y="1715"/>
                  </a:lnTo>
                  <a:lnTo>
                    <a:pt x="8851" y="1912"/>
                  </a:lnTo>
                  <a:lnTo>
                    <a:pt x="9101" y="4064"/>
                  </a:lnTo>
                  <a:lnTo>
                    <a:pt x="9395" y="6216"/>
                  </a:lnTo>
                  <a:lnTo>
                    <a:pt x="9547" y="7207"/>
                  </a:lnTo>
                  <a:lnTo>
                    <a:pt x="9931" y="9163"/>
                  </a:lnTo>
                  <a:lnTo>
                    <a:pt x="10145" y="10136"/>
                  </a:lnTo>
                  <a:lnTo>
                    <a:pt x="10181" y="10217"/>
                  </a:lnTo>
                  <a:lnTo>
                    <a:pt x="10324" y="10377"/>
                  </a:lnTo>
                  <a:lnTo>
                    <a:pt x="10628" y="10583"/>
                  </a:lnTo>
                  <a:lnTo>
                    <a:pt x="10815" y="10726"/>
                  </a:lnTo>
                  <a:lnTo>
                    <a:pt x="10904" y="10547"/>
                  </a:lnTo>
                  <a:lnTo>
                    <a:pt x="11092" y="10199"/>
                  </a:lnTo>
                  <a:lnTo>
                    <a:pt x="11119" y="10020"/>
                  </a:lnTo>
                  <a:lnTo>
                    <a:pt x="11154" y="9484"/>
                  </a:lnTo>
                  <a:lnTo>
                    <a:pt x="11163" y="8404"/>
                  </a:lnTo>
                  <a:lnTo>
                    <a:pt x="11110" y="7877"/>
                  </a:lnTo>
                  <a:lnTo>
                    <a:pt x="10922" y="6287"/>
                  </a:lnTo>
                  <a:lnTo>
                    <a:pt x="10619" y="3903"/>
                  </a:lnTo>
                  <a:lnTo>
                    <a:pt x="10351" y="2322"/>
                  </a:lnTo>
                  <a:lnTo>
                    <a:pt x="10190" y="1546"/>
                  </a:lnTo>
                  <a:lnTo>
                    <a:pt x="10119" y="1233"/>
                  </a:lnTo>
                  <a:lnTo>
                    <a:pt x="9904" y="715"/>
                  </a:lnTo>
                  <a:lnTo>
                    <a:pt x="9636" y="340"/>
                  </a:lnTo>
                  <a:lnTo>
                    <a:pt x="9306" y="99"/>
                  </a:lnTo>
                  <a:lnTo>
                    <a:pt x="89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49" name="Google Shape;1849;g2b641fe306a_1_6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706" y="3205798"/>
            <a:ext cx="713226" cy="688818"/>
          </a:xfrm>
          <a:prstGeom prst="rect">
            <a:avLst/>
          </a:prstGeom>
          <a:noFill/>
          <a:ln>
            <a:noFill/>
          </a:ln>
        </p:spPr>
      </p:pic>
      <p:sp>
        <p:nvSpPr>
          <p:cNvPr id="1850" name="Google Shape;1850;g2b641fe306a_1_648"/>
          <p:cNvSpPr txBox="1"/>
          <p:nvPr/>
        </p:nvSpPr>
        <p:spPr>
          <a:xfrm>
            <a:off x="7875749" y="4237275"/>
            <a:ext cx="19164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latin typeface="Playball"/>
                <a:ea typeface="Playball"/>
                <a:cs typeface="Playball"/>
                <a:sym typeface="Playball"/>
              </a:rPr>
              <a:t>6 </a:t>
            </a:r>
            <a:r>
              <a:rPr lang="en-US" sz="1600" b="1">
                <a:latin typeface="Montserrat"/>
                <a:ea typeface="Montserrat"/>
                <a:cs typeface="Montserrat"/>
                <a:sym typeface="Montserrat"/>
              </a:rPr>
              <a:t>Serverless</a:t>
            </a:r>
            <a:endParaRPr sz="16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5" name="Google Shape;1855;g2b641fe306a_1_634"/>
          <p:cNvPicPr preferRelativeResize="0"/>
          <p:nvPr/>
        </p:nvPicPr>
        <p:blipFill rotWithShape="1">
          <a:blip r:embed="rId3">
            <a:alphaModFix/>
          </a:blip>
          <a:srcRect l="2650" t="9578" r="11579" b="3108"/>
          <a:stretch/>
        </p:blipFill>
        <p:spPr>
          <a:xfrm>
            <a:off x="1651487" y="549275"/>
            <a:ext cx="7517425" cy="5928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6" name="Google Shape;1856;g2b641fe306a_1_634"/>
          <p:cNvGrpSpPr/>
          <p:nvPr/>
        </p:nvGrpSpPr>
        <p:grpSpPr>
          <a:xfrm>
            <a:off x="7819200" y="626350"/>
            <a:ext cx="1281900" cy="323100"/>
            <a:chOff x="7819200" y="626350"/>
            <a:chExt cx="1281900" cy="323100"/>
          </a:xfrm>
        </p:grpSpPr>
        <p:sp>
          <p:nvSpPr>
            <p:cNvPr id="1857" name="Google Shape;1857;g2b641fe306a_1_634"/>
            <p:cNvSpPr/>
            <p:nvPr/>
          </p:nvSpPr>
          <p:spPr>
            <a:xfrm>
              <a:off x="7819200" y="703925"/>
              <a:ext cx="959100" cy="10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g2b641fe306a_1_634"/>
            <p:cNvSpPr txBox="1"/>
            <p:nvPr/>
          </p:nvSpPr>
          <p:spPr>
            <a:xfrm>
              <a:off x="7819200" y="626350"/>
              <a:ext cx="1281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www.intellipaat.com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9" name="Google Shape;1859;g2b641fe306a_1_634"/>
          <p:cNvGrpSpPr/>
          <p:nvPr/>
        </p:nvGrpSpPr>
        <p:grpSpPr>
          <a:xfrm>
            <a:off x="5228400" y="626350"/>
            <a:ext cx="1281900" cy="323100"/>
            <a:chOff x="7819200" y="626350"/>
            <a:chExt cx="1281900" cy="323100"/>
          </a:xfrm>
        </p:grpSpPr>
        <p:sp>
          <p:nvSpPr>
            <p:cNvPr id="1860" name="Google Shape;1860;g2b641fe306a_1_634"/>
            <p:cNvSpPr/>
            <p:nvPr/>
          </p:nvSpPr>
          <p:spPr>
            <a:xfrm>
              <a:off x="7819200" y="703925"/>
              <a:ext cx="959100" cy="10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g2b641fe306a_1_634"/>
            <p:cNvSpPr txBox="1"/>
            <p:nvPr/>
          </p:nvSpPr>
          <p:spPr>
            <a:xfrm>
              <a:off x="7819200" y="626350"/>
              <a:ext cx="1281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www.intellipaat.com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2" name="Google Shape;1862;g2b641fe306a_1_634"/>
          <p:cNvSpPr txBox="1"/>
          <p:nvPr/>
        </p:nvSpPr>
        <p:spPr>
          <a:xfrm flipH="1">
            <a:off x="467470" y="207830"/>
            <a:ext cx="792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Case Study: AWS Services Architecture</a:t>
            </a:r>
            <a:endParaRPr sz="2400" b="1">
              <a:solidFill>
                <a:srgbClr val="675AB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3" name="Google Shape;1863;g2b641fe306a_1_634"/>
          <p:cNvPicPr preferRelativeResize="0"/>
          <p:nvPr/>
        </p:nvPicPr>
        <p:blipFill rotWithShape="1">
          <a:blip r:embed="rId4">
            <a:alphaModFix/>
          </a:blip>
          <a:srcRect l="-50" r="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b74e7c4e0e_0_0"/>
          <p:cNvSpPr txBox="1"/>
          <p:nvPr/>
        </p:nvSpPr>
        <p:spPr>
          <a:xfrm>
            <a:off x="1809300" y="2694700"/>
            <a:ext cx="85857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AWS Well Architected Framework</a:t>
            </a:r>
            <a:endParaRPr sz="4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9" name="Google Shape;1869;g2b74e7c4e0e_0_0"/>
          <p:cNvPicPr preferRelativeResize="0"/>
          <p:nvPr/>
        </p:nvPicPr>
        <p:blipFill rotWithShape="1">
          <a:blip r:embed="rId3">
            <a:alphaModFix/>
          </a:blip>
          <a:srcRect l="-50" r="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2b74e7c4e0e_0_4"/>
          <p:cNvSpPr txBox="1"/>
          <p:nvPr/>
        </p:nvSpPr>
        <p:spPr>
          <a:xfrm flipH="1">
            <a:off x="467470" y="207830"/>
            <a:ext cx="792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AWS Well Architected Framework</a:t>
            </a:r>
            <a:endParaRPr sz="2400" b="1">
              <a:solidFill>
                <a:srgbClr val="675AB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75" name="Google Shape;1875;g2b74e7c4e0e_0_4"/>
          <p:cNvGrpSpPr/>
          <p:nvPr/>
        </p:nvGrpSpPr>
        <p:grpSpPr>
          <a:xfrm>
            <a:off x="4674544" y="2185929"/>
            <a:ext cx="4920720" cy="2755948"/>
            <a:chOff x="2693250" y="2047950"/>
            <a:chExt cx="3406050" cy="2074325"/>
          </a:xfrm>
        </p:grpSpPr>
        <p:sp>
          <p:nvSpPr>
            <p:cNvPr id="1876" name="Google Shape;1876;g2b74e7c4e0e_0_4"/>
            <p:cNvSpPr/>
            <p:nvPr/>
          </p:nvSpPr>
          <p:spPr>
            <a:xfrm>
              <a:off x="2718600" y="3067675"/>
              <a:ext cx="3372775" cy="6350"/>
            </a:xfrm>
            <a:custGeom>
              <a:avLst/>
              <a:gdLst/>
              <a:ahLst/>
              <a:cxnLst/>
              <a:rect l="l" t="t" r="r" b="b"/>
              <a:pathLst>
                <a:path w="134911" h="254" extrusionOk="0"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cubicBezTo>
                    <a:pt x="0" y="191"/>
                    <a:pt x="64" y="254"/>
                    <a:pt x="127" y="254"/>
                  </a:cubicBezTo>
                  <a:lnTo>
                    <a:pt x="665" y="254"/>
                  </a:lnTo>
                  <a:cubicBezTo>
                    <a:pt x="729" y="254"/>
                    <a:pt x="792" y="191"/>
                    <a:pt x="792" y="127"/>
                  </a:cubicBezTo>
                  <a:cubicBezTo>
                    <a:pt x="792" y="64"/>
                    <a:pt x="729" y="1"/>
                    <a:pt x="665" y="1"/>
                  </a:cubicBezTo>
                  <a:close/>
                  <a:moveTo>
                    <a:pt x="1710" y="1"/>
                  </a:moveTo>
                  <a:cubicBezTo>
                    <a:pt x="1647" y="1"/>
                    <a:pt x="1584" y="64"/>
                    <a:pt x="1584" y="127"/>
                  </a:cubicBezTo>
                  <a:cubicBezTo>
                    <a:pt x="1584" y="191"/>
                    <a:pt x="1647" y="254"/>
                    <a:pt x="1710" y="254"/>
                  </a:cubicBezTo>
                  <a:lnTo>
                    <a:pt x="2249" y="254"/>
                  </a:lnTo>
                  <a:cubicBezTo>
                    <a:pt x="2312" y="254"/>
                    <a:pt x="2375" y="191"/>
                    <a:pt x="2375" y="127"/>
                  </a:cubicBezTo>
                  <a:cubicBezTo>
                    <a:pt x="2375" y="64"/>
                    <a:pt x="2344" y="1"/>
                    <a:pt x="2249" y="1"/>
                  </a:cubicBezTo>
                  <a:close/>
                  <a:moveTo>
                    <a:pt x="3325" y="1"/>
                  </a:moveTo>
                  <a:cubicBezTo>
                    <a:pt x="3230" y="1"/>
                    <a:pt x="3199" y="64"/>
                    <a:pt x="3199" y="127"/>
                  </a:cubicBezTo>
                  <a:cubicBezTo>
                    <a:pt x="3199" y="191"/>
                    <a:pt x="3230" y="254"/>
                    <a:pt x="3325" y="254"/>
                  </a:cubicBezTo>
                  <a:lnTo>
                    <a:pt x="3864" y="254"/>
                  </a:lnTo>
                  <a:cubicBezTo>
                    <a:pt x="3927" y="254"/>
                    <a:pt x="3990" y="191"/>
                    <a:pt x="3990" y="127"/>
                  </a:cubicBezTo>
                  <a:cubicBezTo>
                    <a:pt x="3990" y="64"/>
                    <a:pt x="3927" y="1"/>
                    <a:pt x="3864" y="1"/>
                  </a:cubicBezTo>
                  <a:close/>
                  <a:moveTo>
                    <a:pt x="4909" y="1"/>
                  </a:moveTo>
                  <a:cubicBezTo>
                    <a:pt x="4846" y="1"/>
                    <a:pt x="4782" y="64"/>
                    <a:pt x="4782" y="127"/>
                  </a:cubicBezTo>
                  <a:cubicBezTo>
                    <a:pt x="4782" y="191"/>
                    <a:pt x="4846" y="254"/>
                    <a:pt x="4909" y="254"/>
                  </a:cubicBezTo>
                  <a:lnTo>
                    <a:pt x="5447" y="254"/>
                  </a:lnTo>
                  <a:cubicBezTo>
                    <a:pt x="5511" y="254"/>
                    <a:pt x="5574" y="191"/>
                    <a:pt x="5574" y="127"/>
                  </a:cubicBezTo>
                  <a:cubicBezTo>
                    <a:pt x="5574" y="64"/>
                    <a:pt x="5511" y="1"/>
                    <a:pt x="5447" y="1"/>
                  </a:cubicBezTo>
                  <a:close/>
                  <a:moveTo>
                    <a:pt x="6524" y="1"/>
                  </a:moveTo>
                  <a:cubicBezTo>
                    <a:pt x="6429" y="1"/>
                    <a:pt x="6366" y="64"/>
                    <a:pt x="6366" y="127"/>
                  </a:cubicBezTo>
                  <a:cubicBezTo>
                    <a:pt x="6366" y="191"/>
                    <a:pt x="6429" y="254"/>
                    <a:pt x="6524" y="254"/>
                  </a:cubicBezTo>
                  <a:lnTo>
                    <a:pt x="7031" y="254"/>
                  </a:lnTo>
                  <a:cubicBezTo>
                    <a:pt x="7126" y="254"/>
                    <a:pt x="7189" y="191"/>
                    <a:pt x="7189" y="127"/>
                  </a:cubicBezTo>
                  <a:cubicBezTo>
                    <a:pt x="7189" y="64"/>
                    <a:pt x="7126" y="1"/>
                    <a:pt x="7031" y="1"/>
                  </a:cubicBezTo>
                  <a:close/>
                  <a:moveTo>
                    <a:pt x="8107" y="1"/>
                  </a:moveTo>
                  <a:cubicBezTo>
                    <a:pt x="8044" y="1"/>
                    <a:pt x="7981" y="64"/>
                    <a:pt x="7981" y="127"/>
                  </a:cubicBezTo>
                  <a:cubicBezTo>
                    <a:pt x="7981" y="191"/>
                    <a:pt x="8044" y="254"/>
                    <a:pt x="8107" y="254"/>
                  </a:cubicBezTo>
                  <a:lnTo>
                    <a:pt x="8646" y="254"/>
                  </a:lnTo>
                  <a:cubicBezTo>
                    <a:pt x="8709" y="254"/>
                    <a:pt x="8773" y="191"/>
                    <a:pt x="8773" y="127"/>
                  </a:cubicBezTo>
                  <a:cubicBezTo>
                    <a:pt x="8773" y="64"/>
                    <a:pt x="8709" y="1"/>
                    <a:pt x="8646" y="1"/>
                  </a:cubicBezTo>
                  <a:close/>
                  <a:moveTo>
                    <a:pt x="9691" y="1"/>
                  </a:moveTo>
                  <a:cubicBezTo>
                    <a:pt x="9628" y="1"/>
                    <a:pt x="9564" y="64"/>
                    <a:pt x="9564" y="127"/>
                  </a:cubicBezTo>
                  <a:cubicBezTo>
                    <a:pt x="9564" y="191"/>
                    <a:pt x="9628" y="254"/>
                    <a:pt x="9691" y="254"/>
                  </a:cubicBezTo>
                  <a:lnTo>
                    <a:pt x="10229" y="254"/>
                  </a:lnTo>
                  <a:cubicBezTo>
                    <a:pt x="10324" y="254"/>
                    <a:pt x="10356" y="191"/>
                    <a:pt x="10356" y="127"/>
                  </a:cubicBezTo>
                  <a:cubicBezTo>
                    <a:pt x="10356" y="64"/>
                    <a:pt x="10324" y="1"/>
                    <a:pt x="10229" y="1"/>
                  </a:cubicBezTo>
                  <a:close/>
                  <a:moveTo>
                    <a:pt x="11306" y="1"/>
                  </a:moveTo>
                  <a:cubicBezTo>
                    <a:pt x="11243" y="1"/>
                    <a:pt x="11179" y="64"/>
                    <a:pt x="11179" y="127"/>
                  </a:cubicBezTo>
                  <a:cubicBezTo>
                    <a:pt x="11179" y="191"/>
                    <a:pt x="11243" y="254"/>
                    <a:pt x="11306" y="254"/>
                  </a:cubicBezTo>
                  <a:lnTo>
                    <a:pt x="11844" y="254"/>
                  </a:lnTo>
                  <a:cubicBezTo>
                    <a:pt x="11908" y="254"/>
                    <a:pt x="11971" y="191"/>
                    <a:pt x="11971" y="127"/>
                  </a:cubicBezTo>
                  <a:cubicBezTo>
                    <a:pt x="11971" y="64"/>
                    <a:pt x="11908" y="1"/>
                    <a:pt x="11844" y="1"/>
                  </a:cubicBezTo>
                  <a:close/>
                  <a:moveTo>
                    <a:pt x="12890" y="1"/>
                  </a:moveTo>
                  <a:cubicBezTo>
                    <a:pt x="12826" y="1"/>
                    <a:pt x="12763" y="64"/>
                    <a:pt x="12763" y="127"/>
                  </a:cubicBezTo>
                  <a:cubicBezTo>
                    <a:pt x="12763" y="191"/>
                    <a:pt x="12826" y="254"/>
                    <a:pt x="12890" y="254"/>
                  </a:cubicBezTo>
                  <a:lnTo>
                    <a:pt x="13428" y="254"/>
                  </a:lnTo>
                  <a:cubicBezTo>
                    <a:pt x="13491" y="254"/>
                    <a:pt x="13555" y="191"/>
                    <a:pt x="13555" y="127"/>
                  </a:cubicBezTo>
                  <a:cubicBezTo>
                    <a:pt x="13555" y="64"/>
                    <a:pt x="13491" y="1"/>
                    <a:pt x="13428" y="1"/>
                  </a:cubicBezTo>
                  <a:close/>
                  <a:moveTo>
                    <a:pt x="14505" y="1"/>
                  </a:moveTo>
                  <a:cubicBezTo>
                    <a:pt x="14410" y="1"/>
                    <a:pt x="14346" y="64"/>
                    <a:pt x="14346" y="127"/>
                  </a:cubicBezTo>
                  <a:cubicBezTo>
                    <a:pt x="14346" y="191"/>
                    <a:pt x="14410" y="254"/>
                    <a:pt x="14505" y="254"/>
                  </a:cubicBezTo>
                  <a:lnTo>
                    <a:pt x="15011" y="254"/>
                  </a:lnTo>
                  <a:cubicBezTo>
                    <a:pt x="15106" y="254"/>
                    <a:pt x="15170" y="191"/>
                    <a:pt x="15170" y="127"/>
                  </a:cubicBezTo>
                  <a:cubicBezTo>
                    <a:pt x="15170" y="64"/>
                    <a:pt x="15106" y="1"/>
                    <a:pt x="15011" y="1"/>
                  </a:cubicBezTo>
                  <a:close/>
                  <a:moveTo>
                    <a:pt x="16088" y="1"/>
                  </a:moveTo>
                  <a:cubicBezTo>
                    <a:pt x="16025" y="1"/>
                    <a:pt x="15961" y="64"/>
                    <a:pt x="15961" y="127"/>
                  </a:cubicBezTo>
                  <a:cubicBezTo>
                    <a:pt x="15961" y="191"/>
                    <a:pt x="16025" y="254"/>
                    <a:pt x="16088" y="254"/>
                  </a:cubicBezTo>
                  <a:lnTo>
                    <a:pt x="16626" y="254"/>
                  </a:lnTo>
                  <a:cubicBezTo>
                    <a:pt x="16690" y="254"/>
                    <a:pt x="16753" y="191"/>
                    <a:pt x="16753" y="127"/>
                  </a:cubicBezTo>
                  <a:cubicBezTo>
                    <a:pt x="16753" y="64"/>
                    <a:pt x="16690" y="1"/>
                    <a:pt x="16626" y="1"/>
                  </a:cubicBezTo>
                  <a:close/>
                  <a:moveTo>
                    <a:pt x="17703" y="1"/>
                  </a:moveTo>
                  <a:cubicBezTo>
                    <a:pt x="17608" y="1"/>
                    <a:pt x="17545" y="64"/>
                    <a:pt x="17545" y="127"/>
                  </a:cubicBezTo>
                  <a:cubicBezTo>
                    <a:pt x="17545" y="191"/>
                    <a:pt x="17608" y="254"/>
                    <a:pt x="17703" y="254"/>
                  </a:cubicBezTo>
                  <a:lnTo>
                    <a:pt x="18210" y="254"/>
                  </a:lnTo>
                  <a:cubicBezTo>
                    <a:pt x="18305" y="254"/>
                    <a:pt x="18368" y="191"/>
                    <a:pt x="18368" y="127"/>
                  </a:cubicBezTo>
                  <a:cubicBezTo>
                    <a:pt x="18368" y="64"/>
                    <a:pt x="18305" y="1"/>
                    <a:pt x="18210" y="1"/>
                  </a:cubicBezTo>
                  <a:close/>
                  <a:moveTo>
                    <a:pt x="19287" y="1"/>
                  </a:moveTo>
                  <a:cubicBezTo>
                    <a:pt x="19223" y="1"/>
                    <a:pt x="19160" y="64"/>
                    <a:pt x="19160" y="127"/>
                  </a:cubicBezTo>
                  <a:cubicBezTo>
                    <a:pt x="19160" y="191"/>
                    <a:pt x="19223" y="254"/>
                    <a:pt x="19287" y="254"/>
                  </a:cubicBezTo>
                  <a:lnTo>
                    <a:pt x="19825" y="254"/>
                  </a:lnTo>
                  <a:cubicBezTo>
                    <a:pt x="19888" y="254"/>
                    <a:pt x="19952" y="191"/>
                    <a:pt x="19952" y="127"/>
                  </a:cubicBezTo>
                  <a:cubicBezTo>
                    <a:pt x="19952" y="64"/>
                    <a:pt x="19888" y="1"/>
                    <a:pt x="19825" y="1"/>
                  </a:cubicBezTo>
                  <a:close/>
                  <a:moveTo>
                    <a:pt x="20870" y="1"/>
                  </a:moveTo>
                  <a:cubicBezTo>
                    <a:pt x="20807" y="1"/>
                    <a:pt x="20743" y="64"/>
                    <a:pt x="20743" y="127"/>
                  </a:cubicBezTo>
                  <a:cubicBezTo>
                    <a:pt x="20743" y="191"/>
                    <a:pt x="20807" y="254"/>
                    <a:pt x="20870" y="254"/>
                  </a:cubicBezTo>
                  <a:lnTo>
                    <a:pt x="21408" y="254"/>
                  </a:lnTo>
                  <a:cubicBezTo>
                    <a:pt x="21472" y="254"/>
                    <a:pt x="21535" y="191"/>
                    <a:pt x="21535" y="127"/>
                  </a:cubicBezTo>
                  <a:cubicBezTo>
                    <a:pt x="21535" y="64"/>
                    <a:pt x="21503" y="1"/>
                    <a:pt x="21408" y="1"/>
                  </a:cubicBezTo>
                  <a:close/>
                  <a:moveTo>
                    <a:pt x="22485" y="1"/>
                  </a:moveTo>
                  <a:cubicBezTo>
                    <a:pt x="22390" y="1"/>
                    <a:pt x="22359" y="64"/>
                    <a:pt x="22359" y="127"/>
                  </a:cubicBezTo>
                  <a:cubicBezTo>
                    <a:pt x="22359" y="191"/>
                    <a:pt x="22390" y="254"/>
                    <a:pt x="22485" y="254"/>
                  </a:cubicBezTo>
                  <a:lnTo>
                    <a:pt x="23024" y="254"/>
                  </a:lnTo>
                  <a:cubicBezTo>
                    <a:pt x="23087" y="254"/>
                    <a:pt x="23150" y="191"/>
                    <a:pt x="23150" y="127"/>
                  </a:cubicBezTo>
                  <a:cubicBezTo>
                    <a:pt x="23150" y="64"/>
                    <a:pt x="23087" y="1"/>
                    <a:pt x="23024" y="1"/>
                  </a:cubicBezTo>
                  <a:close/>
                  <a:moveTo>
                    <a:pt x="24069" y="1"/>
                  </a:moveTo>
                  <a:cubicBezTo>
                    <a:pt x="24005" y="1"/>
                    <a:pt x="23942" y="64"/>
                    <a:pt x="23942" y="127"/>
                  </a:cubicBezTo>
                  <a:cubicBezTo>
                    <a:pt x="23942" y="191"/>
                    <a:pt x="24005" y="254"/>
                    <a:pt x="24069" y="254"/>
                  </a:cubicBezTo>
                  <a:lnTo>
                    <a:pt x="24607" y="254"/>
                  </a:lnTo>
                  <a:cubicBezTo>
                    <a:pt x="24670" y="254"/>
                    <a:pt x="24734" y="191"/>
                    <a:pt x="24734" y="127"/>
                  </a:cubicBezTo>
                  <a:cubicBezTo>
                    <a:pt x="24734" y="64"/>
                    <a:pt x="24670" y="1"/>
                    <a:pt x="24607" y="1"/>
                  </a:cubicBezTo>
                  <a:close/>
                  <a:moveTo>
                    <a:pt x="25684" y="1"/>
                  </a:moveTo>
                  <a:cubicBezTo>
                    <a:pt x="25589" y="1"/>
                    <a:pt x="25525" y="64"/>
                    <a:pt x="25525" y="127"/>
                  </a:cubicBezTo>
                  <a:cubicBezTo>
                    <a:pt x="25525" y="191"/>
                    <a:pt x="25589" y="254"/>
                    <a:pt x="25684" y="254"/>
                  </a:cubicBezTo>
                  <a:lnTo>
                    <a:pt x="26191" y="254"/>
                  </a:lnTo>
                  <a:cubicBezTo>
                    <a:pt x="26286" y="254"/>
                    <a:pt x="26349" y="191"/>
                    <a:pt x="26349" y="127"/>
                  </a:cubicBezTo>
                  <a:cubicBezTo>
                    <a:pt x="26349" y="64"/>
                    <a:pt x="26286" y="1"/>
                    <a:pt x="26191" y="1"/>
                  </a:cubicBezTo>
                  <a:close/>
                  <a:moveTo>
                    <a:pt x="27267" y="1"/>
                  </a:moveTo>
                  <a:cubicBezTo>
                    <a:pt x="27204" y="1"/>
                    <a:pt x="27141" y="64"/>
                    <a:pt x="27141" y="127"/>
                  </a:cubicBezTo>
                  <a:cubicBezTo>
                    <a:pt x="27141" y="191"/>
                    <a:pt x="27204" y="254"/>
                    <a:pt x="27267" y="254"/>
                  </a:cubicBezTo>
                  <a:lnTo>
                    <a:pt x="27806" y="254"/>
                  </a:lnTo>
                  <a:cubicBezTo>
                    <a:pt x="27869" y="254"/>
                    <a:pt x="27932" y="191"/>
                    <a:pt x="27932" y="127"/>
                  </a:cubicBezTo>
                  <a:cubicBezTo>
                    <a:pt x="27932" y="64"/>
                    <a:pt x="27869" y="1"/>
                    <a:pt x="27806" y="1"/>
                  </a:cubicBezTo>
                  <a:close/>
                  <a:moveTo>
                    <a:pt x="28851" y="1"/>
                  </a:moveTo>
                  <a:cubicBezTo>
                    <a:pt x="28787" y="1"/>
                    <a:pt x="28724" y="64"/>
                    <a:pt x="28724" y="127"/>
                  </a:cubicBezTo>
                  <a:cubicBezTo>
                    <a:pt x="28724" y="191"/>
                    <a:pt x="28787" y="254"/>
                    <a:pt x="28851" y="254"/>
                  </a:cubicBezTo>
                  <a:lnTo>
                    <a:pt x="29389" y="254"/>
                  </a:lnTo>
                  <a:cubicBezTo>
                    <a:pt x="29484" y="254"/>
                    <a:pt x="29516" y="191"/>
                    <a:pt x="29516" y="127"/>
                  </a:cubicBezTo>
                  <a:cubicBezTo>
                    <a:pt x="29516" y="64"/>
                    <a:pt x="29484" y="1"/>
                    <a:pt x="29389" y="1"/>
                  </a:cubicBezTo>
                  <a:close/>
                  <a:moveTo>
                    <a:pt x="30466" y="1"/>
                  </a:moveTo>
                  <a:cubicBezTo>
                    <a:pt x="30403" y="1"/>
                    <a:pt x="30339" y="64"/>
                    <a:pt x="30339" y="127"/>
                  </a:cubicBezTo>
                  <a:cubicBezTo>
                    <a:pt x="30339" y="191"/>
                    <a:pt x="30403" y="254"/>
                    <a:pt x="30466" y="254"/>
                  </a:cubicBezTo>
                  <a:lnTo>
                    <a:pt x="31004" y="254"/>
                  </a:lnTo>
                  <a:cubicBezTo>
                    <a:pt x="31068" y="254"/>
                    <a:pt x="31131" y="191"/>
                    <a:pt x="31131" y="127"/>
                  </a:cubicBezTo>
                  <a:cubicBezTo>
                    <a:pt x="31131" y="64"/>
                    <a:pt x="31068" y="1"/>
                    <a:pt x="31004" y="1"/>
                  </a:cubicBezTo>
                  <a:close/>
                  <a:moveTo>
                    <a:pt x="32049" y="1"/>
                  </a:moveTo>
                  <a:cubicBezTo>
                    <a:pt x="31986" y="1"/>
                    <a:pt x="31923" y="64"/>
                    <a:pt x="31923" y="127"/>
                  </a:cubicBezTo>
                  <a:cubicBezTo>
                    <a:pt x="31923" y="191"/>
                    <a:pt x="31986" y="254"/>
                    <a:pt x="32049" y="254"/>
                  </a:cubicBezTo>
                  <a:lnTo>
                    <a:pt x="32588" y="254"/>
                  </a:lnTo>
                  <a:cubicBezTo>
                    <a:pt x="32651" y="254"/>
                    <a:pt x="32714" y="191"/>
                    <a:pt x="32714" y="127"/>
                  </a:cubicBezTo>
                  <a:cubicBezTo>
                    <a:pt x="32714" y="64"/>
                    <a:pt x="32651" y="1"/>
                    <a:pt x="32588" y="1"/>
                  </a:cubicBezTo>
                  <a:close/>
                  <a:moveTo>
                    <a:pt x="33664" y="1"/>
                  </a:moveTo>
                  <a:cubicBezTo>
                    <a:pt x="33569" y="1"/>
                    <a:pt x="33506" y="64"/>
                    <a:pt x="33506" y="127"/>
                  </a:cubicBezTo>
                  <a:cubicBezTo>
                    <a:pt x="33506" y="191"/>
                    <a:pt x="33569" y="254"/>
                    <a:pt x="33664" y="254"/>
                  </a:cubicBezTo>
                  <a:lnTo>
                    <a:pt x="34171" y="254"/>
                  </a:lnTo>
                  <a:cubicBezTo>
                    <a:pt x="34266" y="254"/>
                    <a:pt x="34329" y="191"/>
                    <a:pt x="34329" y="127"/>
                  </a:cubicBezTo>
                  <a:cubicBezTo>
                    <a:pt x="34329" y="64"/>
                    <a:pt x="34266" y="1"/>
                    <a:pt x="34171" y="1"/>
                  </a:cubicBezTo>
                  <a:close/>
                  <a:moveTo>
                    <a:pt x="35248" y="1"/>
                  </a:moveTo>
                  <a:cubicBezTo>
                    <a:pt x="35185" y="1"/>
                    <a:pt x="35121" y="64"/>
                    <a:pt x="35121" y="127"/>
                  </a:cubicBezTo>
                  <a:cubicBezTo>
                    <a:pt x="35121" y="191"/>
                    <a:pt x="35185" y="254"/>
                    <a:pt x="35248" y="254"/>
                  </a:cubicBezTo>
                  <a:lnTo>
                    <a:pt x="35786" y="254"/>
                  </a:lnTo>
                  <a:cubicBezTo>
                    <a:pt x="35850" y="254"/>
                    <a:pt x="35913" y="191"/>
                    <a:pt x="35913" y="127"/>
                  </a:cubicBezTo>
                  <a:cubicBezTo>
                    <a:pt x="35913" y="64"/>
                    <a:pt x="35850" y="1"/>
                    <a:pt x="35786" y="1"/>
                  </a:cubicBezTo>
                  <a:close/>
                  <a:moveTo>
                    <a:pt x="36863" y="1"/>
                  </a:moveTo>
                  <a:cubicBezTo>
                    <a:pt x="36768" y="1"/>
                    <a:pt x="36705" y="64"/>
                    <a:pt x="36705" y="127"/>
                  </a:cubicBezTo>
                  <a:cubicBezTo>
                    <a:pt x="36705" y="191"/>
                    <a:pt x="36768" y="254"/>
                    <a:pt x="36863" y="254"/>
                  </a:cubicBezTo>
                  <a:lnTo>
                    <a:pt x="37370" y="254"/>
                  </a:lnTo>
                  <a:cubicBezTo>
                    <a:pt x="37465" y="254"/>
                    <a:pt x="37528" y="191"/>
                    <a:pt x="37528" y="127"/>
                  </a:cubicBezTo>
                  <a:cubicBezTo>
                    <a:pt x="37528" y="64"/>
                    <a:pt x="37465" y="1"/>
                    <a:pt x="37370" y="1"/>
                  </a:cubicBezTo>
                  <a:close/>
                  <a:moveTo>
                    <a:pt x="38446" y="1"/>
                  </a:moveTo>
                  <a:cubicBezTo>
                    <a:pt x="38383" y="1"/>
                    <a:pt x="38320" y="64"/>
                    <a:pt x="38320" y="127"/>
                  </a:cubicBezTo>
                  <a:cubicBezTo>
                    <a:pt x="38320" y="191"/>
                    <a:pt x="38383" y="254"/>
                    <a:pt x="38446" y="254"/>
                  </a:cubicBezTo>
                  <a:lnTo>
                    <a:pt x="38985" y="254"/>
                  </a:lnTo>
                  <a:cubicBezTo>
                    <a:pt x="39048" y="254"/>
                    <a:pt x="39111" y="191"/>
                    <a:pt x="39111" y="127"/>
                  </a:cubicBezTo>
                  <a:cubicBezTo>
                    <a:pt x="39111" y="64"/>
                    <a:pt x="39048" y="1"/>
                    <a:pt x="38985" y="1"/>
                  </a:cubicBezTo>
                  <a:close/>
                  <a:moveTo>
                    <a:pt x="40030" y="1"/>
                  </a:moveTo>
                  <a:cubicBezTo>
                    <a:pt x="39967" y="1"/>
                    <a:pt x="39903" y="64"/>
                    <a:pt x="39903" y="127"/>
                  </a:cubicBezTo>
                  <a:cubicBezTo>
                    <a:pt x="39903" y="191"/>
                    <a:pt x="39967" y="254"/>
                    <a:pt x="40030" y="254"/>
                  </a:cubicBezTo>
                  <a:lnTo>
                    <a:pt x="40568" y="254"/>
                  </a:lnTo>
                  <a:cubicBezTo>
                    <a:pt x="40632" y="254"/>
                    <a:pt x="40695" y="191"/>
                    <a:pt x="40695" y="127"/>
                  </a:cubicBezTo>
                  <a:cubicBezTo>
                    <a:pt x="40695" y="64"/>
                    <a:pt x="40663" y="1"/>
                    <a:pt x="40568" y="1"/>
                  </a:cubicBezTo>
                  <a:close/>
                  <a:moveTo>
                    <a:pt x="41645" y="1"/>
                  </a:moveTo>
                  <a:cubicBezTo>
                    <a:pt x="41550" y="1"/>
                    <a:pt x="41518" y="64"/>
                    <a:pt x="41518" y="127"/>
                  </a:cubicBezTo>
                  <a:cubicBezTo>
                    <a:pt x="41518" y="191"/>
                    <a:pt x="41550" y="254"/>
                    <a:pt x="41645" y="254"/>
                  </a:cubicBezTo>
                  <a:lnTo>
                    <a:pt x="42183" y="254"/>
                  </a:lnTo>
                  <a:cubicBezTo>
                    <a:pt x="42247" y="254"/>
                    <a:pt x="42310" y="191"/>
                    <a:pt x="42310" y="127"/>
                  </a:cubicBezTo>
                  <a:cubicBezTo>
                    <a:pt x="42310" y="64"/>
                    <a:pt x="42247" y="1"/>
                    <a:pt x="42183" y="1"/>
                  </a:cubicBezTo>
                  <a:close/>
                  <a:moveTo>
                    <a:pt x="43228" y="1"/>
                  </a:moveTo>
                  <a:cubicBezTo>
                    <a:pt x="43165" y="1"/>
                    <a:pt x="43102" y="64"/>
                    <a:pt x="43102" y="127"/>
                  </a:cubicBezTo>
                  <a:cubicBezTo>
                    <a:pt x="43102" y="191"/>
                    <a:pt x="43165" y="254"/>
                    <a:pt x="43228" y="254"/>
                  </a:cubicBezTo>
                  <a:lnTo>
                    <a:pt x="43767" y="254"/>
                  </a:lnTo>
                  <a:cubicBezTo>
                    <a:pt x="43830" y="254"/>
                    <a:pt x="43894" y="191"/>
                    <a:pt x="43894" y="127"/>
                  </a:cubicBezTo>
                  <a:cubicBezTo>
                    <a:pt x="43894" y="64"/>
                    <a:pt x="43830" y="1"/>
                    <a:pt x="43767" y="1"/>
                  </a:cubicBezTo>
                  <a:close/>
                  <a:moveTo>
                    <a:pt x="44844" y="1"/>
                  </a:moveTo>
                  <a:cubicBezTo>
                    <a:pt x="44749" y="1"/>
                    <a:pt x="44685" y="64"/>
                    <a:pt x="44685" y="127"/>
                  </a:cubicBezTo>
                  <a:cubicBezTo>
                    <a:pt x="44685" y="191"/>
                    <a:pt x="44749" y="254"/>
                    <a:pt x="44844" y="254"/>
                  </a:cubicBezTo>
                  <a:lnTo>
                    <a:pt x="45350" y="254"/>
                  </a:lnTo>
                  <a:cubicBezTo>
                    <a:pt x="45445" y="254"/>
                    <a:pt x="45509" y="191"/>
                    <a:pt x="45509" y="127"/>
                  </a:cubicBezTo>
                  <a:cubicBezTo>
                    <a:pt x="45509" y="64"/>
                    <a:pt x="45445" y="1"/>
                    <a:pt x="45350" y="1"/>
                  </a:cubicBezTo>
                  <a:close/>
                  <a:moveTo>
                    <a:pt x="46427" y="1"/>
                  </a:moveTo>
                  <a:cubicBezTo>
                    <a:pt x="46364" y="1"/>
                    <a:pt x="46300" y="64"/>
                    <a:pt x="46300" y="127"/>
                  </a:cubicBezTo>
                  <a:cubicBezTo>
                    <a:pt x="46300" y="191"/>
                    <a:pt x="46364" y="254"/>
                    <a:pt x="46427" y="254"/>
                  </a:cubicBezTo>
                  <a:lnTo>
                    <a:pt x="46965" y="254"/>
                  </a:lnTo>
                  <a:cubicBezTo>
                    <a:pt x="47029" y="254"/>
                    <a:pt x="47092" y="191"/>
                    <a:pt x="47092" y="127"/>
                  </a:cubicBezTo>
                  <a:cubicBezTo>
                    <a:pt x="47092" y="64"/>
                    <a:pt x="47029" y="1"/>
                    <a:pt x="46965" y="1"/>
                  </a:cubicBezTo>
                  <a:close/>
                  <a:moveTo>
                    <a:pt x="48011" y="1"/>
                  </a:moveTo>
                  <a:cubicBezTo>
                    <a:pt x="47947" y="1"/>
                    <a:pt x="47884" y="64"/>
                    <a:pt x="47884" y="127"/>
                  </a:cubicBezTo>
                  <a:cubicBezTo>
                    <a:pt x="47884" y="191"/>
                    <a:pt x="47947" y="254"/>
                    <a:pt x="48011" y="254"/>
                  </a:cubicBezTo>
                  <a:lnTo>
                    <a:pt x="48549" y="254"/>
                  </a:lnTo>
                  <a:cubicBezTo>
                    <a:pt x="48644" y="254"/>
                    <a:pt x="48676" y="191"/>
                    <a:pt x="48676" y="127"/>
                  </a:cubicBezTo>
                  <a:cubicBezTo>
                    <a:pt x="48676" y="64"/>
                    <a:pt x="48644" y="1"/>
                    <a:pt x="48549" y="1"/>
                  </a:cubicBezTo>
                  <a:close/>
                  <a:moveTo>
                    <a:pt x="49626" y="1"/>
                  </a:moveTo>
                  <a:cubicBezTo>
                    <a:pt x="49562" y="1"/>
                    <a:pt x="49499" y="64"/>
                    <a:pt x="49499" y="127"/>
                  </a:cubicBezTo>
                  <a:cubicBezTo>
                    <a:pt x="49499" y="191"/>
                    <a:pt x="49562" y="254"/>
                    <a:pt x="49626" y="254"/>
                  </a:cubicBezTo>
                  <a:lnTo>
                    <a:pt x="50164" y="254"/>
                  </a:lnTo>
                  <a:cubicBezTo>
                    <a:pt x="50227" y="254"/>
                    <a:pt x="50291" y="191"/>
                    <a:pt x="50291" y="127"/>
                  </a:cubicBezTo>
                  <a:cubicBezTo>
                    <a:pt x="50291" y="64"/>
                    <a:pt x="50227" y="1"/>
                    <a:pt x="50164" y="1"/>
                  </a:cubicBezTo>
                  <a:close/>
                  <a:moveTo>
                    <a:pt x="51209" y="1"/>
                  </a:moveTo>
                  <a:cubicBezTo>
                    <a:pt x="51146" y="1"/>
                    <a:pt x="51082" y="64"/>
                    <a:pt x="51082" y="127"/>
                  </a:cubicBezTo>
                  <a:cubicBezTo>
                    <a:pt x="51082" y="191"/>
                    <a:pt x="51146" y="254"/>
                    <a:pt x="51209" y="254"/>
                  </a:cubicBezTo>
                  <a:lnTo>
                    <a:pt x="51747" y="254"/>
                  </a:lnTo>
                  <a:cubicBezTo>
                    <a:pt x="51811" y="254"/>
                    <a:pt x="51874" y="191"/>
                    <a:pt x="51874" y="127"/>
                  </a:cubicBezTo>
                  <a:cubicBezTo>
                    <a:pt x="51874" y="64"/>
                    <a:pt x="51811" y="1"/>
                    <a:pt x="51747" y="1"/>
                  </a:cubicBezTo>
                  <a:close/>
                  <a:moveTo>
                    <a:pt x="52824" y="1"/>
                  </a:moveTo>
                  <a:cubicBezTo>
                    <a:pt x="52729" y="1"/>
                    <a:pt x="52666" y="64"/>
                    <a:pt x="52666" y="127"/>
                  </a:cubicBezTo>
                  <a:cubicBezTo>
                    <a:pt x="52666" y="191"/>
                    <a:pt x="52729" y="254"/>
                    <a:pt x="52824" y="254"/>
                  </a:cubicBezTo>
                  <a:lnTo>
                    <a:pt x="53331" y="254"/>
                  </a:lnTo>
                  <a:cubicBezTo>
                    <a:pt x="53426" y="254"/>
                    <a:pt x="53489" y="191"/>
                    <a:pt x="53489" y="127"/>
                  </a:cubicBezTo>
                  <a:cubicBezTo>
                    <a:pt x="53489" y="64"/>
                    <a:pt x="53426" y="1"/>
                    <a:pt x="53331" y="1"/>
                  </a:cubicBezTo>
                  <a:close/>
                  <a:moveTo>
                    <a:pt x="54408" y="1"/>
                  </a:moveTo>
                  <a:cubicBezTo>
                    <a:pt x="54344" y="1"/>
                    <a:pt x="54281" y="64"/>
                    <a:pt x="54281" y="127"/>
                  </a:cubicBezTo>
                  <a:cubicBezTo>
                    <a:pt x="54281" y="191"/>
                    <a:pt x="54344" y="254"/>
                    <a:pt x="54408" y="254"/>
                  </a:cubicBezTo>
                  <a:lnTo>
                    <a:pt x="54946" y="254"/>
                  </a:lnTo>
                  <a:cubicBezTo>
                    <a:pt x="55009" y="254"/>
                    <a:pt x="55073" y="191"/>
                    <a:pt x="55073" y="127"/>
                  </a:cubicBezTo>
                  <a:cubicBezTo>
                    <a:pt x="55073" y="64"/>
                    <a:pt x="55009" y="1"/>
                    <a:pt x="54946" y="1"/>
                  </a:cubicBezTo>
                  <a:close/>
                  <a:moveTo>
                    <a:pt x="56023" y="1"/>
                  </a:moveTo>
                  <a:cubicBezTo>
                    <a:pt x="55928" y="1"/>
                    <a:pt x="55864" y="64"/>
                    <a:pt x="55864" y="127"/>
                  </a:cubicBezTo>
                  <a:cubicBezTo>
                    <a:pt x="55864" y="191"/>
                    <a:pt x="55928" y="254"/>
                    <a:pt x="56023" y="254"/>
                  </a:cubicBezTo>
                  <a:lnTo>
                    <a:pt x="56529" y="254"/>
                  </a:lnTo>
                  <a:cubicBezTo>
                    <a:pt x="56624" y="254"/>
                    <a:pt x="56656" y="191"/>
                    <a:pt x="56656" y="127"/>
                  </a:cubicBezTo>
                  <a:cubicBezTo>
                    <a:pt x="56656" y="64"/>
                    <a:pt x="56624" y="1"/>
                    <a:pt x="56529" y="1"/>
                  </a:cubicBezTo>
                  <a:close/>
                  <a:moveTo>
                    <a:pt x="57606" y="1"/>
                  </a:moveTo>
                  <a:cubicBezTo>
                    <a:pt x="57543" y="1"/>
                    <a:pt x="57480" y="64"/>
                    <a:pt x="57480" y="127"/>
                  </a:cubicBezTo>
                  <a:cubicBezTo>
                    <a:pt x="57480" y="191"/>
                    <a:pt x="57543" y="254"/>
                    <a:pt x="57606" y="254"/>
                  </a:cubicBezTo>
                  <a:lnTo>
                    <a:pt x="58145" y="254"/>
                  </a:lnTo>
                  <a:cubicBezTo>
                    <a:pt x="58208" y="254"/>
                    <a:pt x="58271" y="191"/>
                    <a:pt x="58271" y="127"/>
                  </a:cubicBezTo>
                  <a:cubicBezTo>
                    <a:pt x="58271" y="64"/>
                    <a:pt x="58208" y="1"/>
                    <a:pt x="58145" y="1"/>
                  </a:cubicBezTo>
                  <a:close/>
                  <a:moveTo>
                    <a:pt x="59190" y="1"/>
                  </a:moveTo>
                  <a:cubicBezTo>
                    <a:pt x="59126" y="1"/>
                    <a:pt x="59063" y="64"/>
                    <a:pt x="59063" y="127"/>
                  </a:cubicBezTo>
                  <a:cubicBezTo>
                    <a:pt x="59063" y="191"/>
                    <a:pt x="59126" y="254"/>
                    <a:pt x="59190" y="254"/>
                  </a:cubicBezTo>
                  <a:lnTo>
                    <a:pt x="59728" y="254"/>
                  </a:lnTo>
                  <a:cubicBezTo>
                    <a:pt x="59791" y="254"/>
                    <a:pt x="59855" y="191"/>
                    <a:pt x="59855" y="127"/>
                  </a:cubicBezTo>
                  <a:cubicBezTo>
                    <a:pt x="59855" y="64"/>
                    <a:pt x="59823" y="1"/>
                    <a:pt x="59728" y="1"/>
                  </a:cubicBezTo>
                  <a:close/>
                  <a:moveTo>
                    <a:pt x="60805" y="1"/>
                  </a:moveTo>
                  <a:cubicBezTo>
                    <a:pt x="60710" y="1"/>
                    <a:pt x="60678" y="64"/>
                    <a:pt x="60678" y="127"/>
                  </a:cubicBezTo>
                  <a:cubicBezTo>
                    <a:pt x="60678" y="191"/>
                    <a:pt x="60710" y="254"/>
                    <a:pt x="60805" y="254"/>
                  </a:cubicBezTo>
                  <a:lnTo>
                    <a:pt x="61343" y="254"/>
                  </a:lnTo>
                  <a:cubicBezTo>
                    <a:pt x="61407" y="254"/>
                    <a:pt x="61470" y="191"/>
                    <a:pt x="61470" y="127"/>
                  </a:cubicBezTo>
                  <a:cubicBezTo>
                    <a:pt x="61470" y="64"/>
                    <a:pt x="61407" y="1"/>
                    <a:pt x="61343" y="1"/>
                  </a:cubicBezTo>
                  <a:close/>
                  <a:moveTo>
                    <a:pt x="62388" y="1"/>
                  </a:moveTo>
                  <a:cubicBezTo>
                    <a:pt x="62325" y="1"/>
                    <a:pt x="62262" y="64"/>
                    <a:pt x="62262" y="127"/>
                  </a:cubicBezTo>
                  <a:cubicBezTo>
                    <a:pt x="62262" y="191"/>
                    <a:pt x="62325" y="254"/>
                    <a:pt x="62388" y="254"/>
                  </a:cubicBezTo>
                  <a:lnTo>
                    <a:pt x="62927" y="254"/>
                  </a:lnTo>
                  <a:cubicBezTo>
                    <a:pt x="62990" y="254"/>
                    <a:pt x="63053" y="191"/>
                    <a:pt x="63053" y="127"/>
                  </a:cubicBezTo>
                  <a:cubicBezTo>
                    <a:pt x="63053" y="64"/>
                    <a:pt x="62990" y="1"/>
                    <a:pt x="62927" y="1"/>
                  </a:cubicBezTo>
                  <a:close/>
                  <a:moveTo>
                    <a:pt x="64003" y="1"/>
                  </a:moveTo>
                  <a:cubicBezTo>
                    <a:pt x="63908" y="1"/>
                    <a:pt x="63845" y="64"/>
                    <a:pt x="63845" y="127"/>
                  </a:cubicBezTo>
                  <a:cubicBezTo>
                    <a:pt x="63845" y="191"/>
                    <a:pt x="63908" y="254"/>
                    <a:pt x="64003" y="254"/>
                  </a:cubicBezTo>
                  <a:lnTo>
                    <a:pt x="64510" y="254"/>
                  </a:lnTo>
                  <a:cubicBezTo>
                    <a:pt x="64605" y="254"/>
                    <a:pt x="64668" y="191"/>
                    <a:pt x="64668" y="127"/>
                  </a:cubicBezTo>
                  <a:cubicBezTo>
                    <a:pt x="64668" y="64"/>
                    <a:pt x="64605" y="1"/>
                    <a:pt x="64510" y="1"/>
                  </a:cubicBezTo>
                  <a:close/>
                  <a:moveTo>
                    <a:pt x="65587" y="1"/>
                  </a:moveTo>
                  <a:cubicBezTo>
                    <a:pt x="65523" y="1"/>
                    <a:pt x="65460" y="64"/>
                    <a:pt x="65460" y="127"/>
                  </a:cubicBezTo>
                  <a:cubicBezTo>
                    <a:pt x="65460" y="191"/>
                    <a:pt x="65523" y="254"/>
                    <a:pt x="65587" y="254"/>
                  </a:cubicBezTo>
                  <a:lnTo>
                    <a:pt x="66125" y="254"/>
                  </a:lnTo>
                  <a:cubicBezTo>
                    <a:pt x="66189" y="254"/>
                    <a:pt x="66252" y="191"/>
                    <a:pt x="66252" y="127"/>
                  </a:cubicBezTo>
                  <a:cubicBezTo>
                    <a:pt x="66252" y="64"/>
                    <a:pt x="66189" y="1"/>
                    <a:pt x="66125" y="1"/>
                  </a:cubicBezTo>
                  <a:close/>
                  <a:moveTo>
                    <a:pt x="67170" y="1"/>
                  </a:moveTo>
                  <a:cubicBezTo>
                    <a:pt x="67107" y="1"/>
                    <a:pt x="67044" y="64"/>
                    <a:pt x="67044" y="127"/>
                  </a:cubicBezTo>
                  <a:cubicBezTo>
                    <a:pt x="67044" y="191"/>
                    <a:pt x="67107" y="254"/>
                    <a:pt x="67170" y="254"/>
                  </a:cubicBezTo>
                  <a:lnTo>
                    <a:pt x="67709" y="254"/>
                  </a:lnTo>
                  <a:cubicBezTo>
                    <a:pt x="67804" y="254"/>
                    <a:pt x="67835" y="191"/>
                    <a:pt x="67835" y="127"/>
                  </a:cubicBezTo>
                  <a:cubicBezTo>
                    <a:pt x="67835" y="64"/>
                    <a:pt x="67804" y="1"/>
                    <a:pt x="67709" y="1"/>
                  </a:cubicBezTo>
                  <a:close/>
                  <a:moveTo>
                    <a:pt x="68785" y="1"/>
                  </a:moveTo>
                  <a:cubicBezTo>
                    <a:pt x="68722" y="1"/>
                    <a:pt x="68659" y="64"/>
                    <a:pt x="68659" y="127"/>
                  </a:cubicBezTo>
                  <a:cubicBezTo>
                    <a:pt x="68659" y="191"/>
                    <a:pt x="68722" y="254"/>
                    <a:pt x="68785" y="254"/>
                  </a:cubicBezTo>
                  <a:lnTo>
                    <a:pt x="69324" y="254"/>
                  </a:lnTo>
                  <a:cubicBezTo>
                    <a:pt x="69387" y="254"/>
                    <a:pt x="69450" y="191"/>
                    <a:pt x="69450" y="127"/>
                  </a:cubicBezTo>
                  <a:cubicBezTo>
                    <a:pt x="69450" y="64"/>
                    <a:pt x="69387" y="1"/>
                    <a:pt x="69324" y="1"/>
                  </a:cubicBezTo>
                  <a:close/>
                  <a:moveTo>
                    <a:pt x="70369" y="1"/>
                  </a:moveTo>
                  <a:cubicBezTo>
                    <a:pt x="70306" y="1"/>
                    <a:pt x="70242" y="64"/>
                    <a:pt x="70242" y="127"/>
                  </a:cubicBezTo>
                  <a:cubicBezTo>
                    <a:pt x="70242" y="191"/>
                    <a:pt x="70306" y="254"/>
                    <a:pt x="70369" y="254"/>
                  </a:cubicBezTo>
                  <a:lnTo>
                    <a:pt x="70907" y="254"/>
                  </a:lnTo>
                  <a:cubicBezTo>
                    <a:pt x="70971" y="254"/>
                    <a:pt x="71034" y="191"/>
                    <a:pt x="71034" y="127"/>
                  </a:cubicBezTo>
                  <a:cubicBezTo>
                    <a:pt x="71034" y="64"/>
                    <a:pt x="70971" y="1"/>
                    <a:pt x="70907" y="1"/>
                  </a:cubicBezTo>
                  <a:close/>
                  <a:moveTo>
                    <a:pt x="71984" y="1"/>
                  </a:moveTo>
                  <a:cubicBezTo>
                    <a:pt x="71889" y="1"/>
                    <a:pt x="71826" y="64"/>
                    <a:pt x="71826" y="127"/>
                  </a:cubicBezTo>
                  <a:cubicBezTo>
                    <a:pt x="71826" y="191"/>
                    <a:pt x="71889" y="254"/>
                    <a:pt x="71984" y="254"/>
                  </a:cubicBezTo>
                  <a:lnTo>
                    <a:pt x="72491" y="254"/>
                  </a:lnTo>
                  <a:cubicBezTo>
                    <a:pt x="72586" y="254"/>
                    <a:pt x="72649" y="191"/>
                    <a:pt x="72649" y="127"/>
                  </a:cubicBezTo>
                  <a:cubicBezTo>
                    <a:pt x="72649" y="64"/>
                    <a:pt x="72586" y="1"/>
                    <a:pt x="72491" y="1"/>
                  </a:cubicBezTo>
                  <a:close/>
                  <a:moveTo>
                    <a:pt x="73567" y="1"/>
                  </a:moveTo>
                  <a:cubicBezTo>
                    <a:pt x="73504" y="1"/>
                    <a:pt x="73441" y="64"/>
                    <a:pt x="73441" y="127"/>
                  </a:cubicBezTo>
                  <a:cubicBezTo>
                    <a:pt x="73441" y="191"/>
                    <a:pt x="73504" y="254"/>
                    <a:pt x="73567" y="254"/>
                  </a:cubicBezTo>
                  <a:lnTo>
                    <a:pt x="74106" y="254"/>
                  </a:lnTo>
                  <a:cubicBezTo>
                    <a:pt x="74169" y="254"/>
                    <a:pt x="74232" y="191"/>
                    <a:pt x="74232" y="127"/>
                  </a:cubicBezTo>
                  <a:cubicBezTo>
                    <a:pt x="74232" y="64"/>
                    <a:pt x="74169" y="1"/>
                    <a:pt x="74106" y="1"/>
                  </a:cubicBezTo>
                  <a:close/>
                  <a:moveTo>
                    <a:pt x="75183" y="1"/>
                  </a:moveTo>
                  <a:cubicBezTo>
                    <a:pt x="75088" y="1"/>
                    <a:pt x="75024" y="64"/>
                    <a:pt x="75024" y="127"/>
                  </a:cubicBezTo>
                  <a:cubicBezTo>
                    <a:pt x="75024" y="191"/>
                    <a:pt x="75088" y="254"/>
                    <a:pt x="75183" y="254"/>
                  </a:cubicBezTo>
                  <a:lnTo>
                    <a:pt x="75689" y="254"/>
                  </a:lnTo>
                  <a:cubicBezTo>
                    <a:pt x="75784" y="254"/>
                    <a:pt x="75816" y="191"/>
                    <a:pt x="75848" y="127"/>
                  </a:cubicBezTo>
                  <a:cubicBezTo>
                    <a:pt x="75848" y="64"/>
                    <a:pt x="75784" y="1"/>
                    <a:pt x="75689" y="1"/>
                  </a:cubicBezTo>
                  <a:close/>
                  <a:moveTo>
                    <a:pt x="76766" y="1"/>
                  </a:moveTo>
                  <a:cubicBezTo>
                    <a:pt x="76703" y="1"/>
                    <a:pt x="76639" y="64"/>
                    <a:pt x="76639" y="127"/>
                  </a:cubicBezTo>
                  <a:cubicBezTo>
                    <a:pt x="76639" y="191"/>
                    <a:pt x="76703" y="254"/>
                    <a:pt x="76766" y="254"/>
                  </a:cubicBezTo>
                  <a:lnTo>
                    <a:pt x="77304" y="254"/>
                  </a:lnTo>
                  <a:cubicBezTo>
                    <a:pt x="77368" y="254"/>
                    <a:pt x="77431" y="191"/>
                    <a:pt x="77431" y="127"/>
                  </a:cubicBezTo>
                  <a:cubicBezTo>
                    <a:pt x="77431" y="64"/>
                    <a:pt x="77368" y="1"/>
                    <a:pt x="77304" y="1"/>
                  </a:cubicBezTo>
                  <a:close/>
                  <a:moveTo>
                    <a:pt x="78349" y="1"/>
                  </a:moveTo>
                  <a:cubicBezTo>
                    <a:pt x="78286" y="1"/>
                    <a:pt x="78223" y="64"/>
                    <a:pt x="78223" y="127"/>
                  </a:cubicBezTo>
                  <a:cubicBezTo>
                    <a:pt x="78223" y="191"/>
                    <a:pt x="78286" y="254"/>
                    <a:pt x="78349" y="254"/>
                  </a:cubicBezTo>
                  <a:lnTo>
                    <a:pt x="78888" y="254"/>
                  </a:lnTo>
                  <a:cubicBezTo>
                    <a:pt x="78951" y="254"/>
                    <a:pt x="79015" y="191"/>
                    <a:pt x="79015" y="127"/>
                  </a:cubicBezTo>
                  <a:cubicBezTo>
                    <a:pt x="79015" y="64"/>
                    <a:pt x="78983" y="1"/>
                    <a:pt x="78888" y="1"/>
                  </a:cubicBezTo>
                  <a:close/>
                  <a:moveTo>
                    <a:pt x="79965" y="1"/>
                  </a:moveTo>
                  <a:cubicBezTo>
                    <a:pt x="79870" y="1"/>
                    <a:pt x="79838" y="64"/>
                    <a:pt x="79838" y="127"/>
                  </a:cubicBezTo>
                  <a:cubicBezTo>
                    <a:pt x="79838" y="191"/>
                    <a:pt x="79870" y="254"/>
                    <a:pt x="79965" y="254"/>
                  </a:cubicBezTo>
                  <a:lnTo>
                    <a:pt x="80503" y="254"/>
                  </a:lnTo>
                  <a:cubicBezTo>
                    <a:pt x="80566" y="254"/>
                    <a:pt x="80630" y="191"/>
                    <a:pt x="80630" y="127"/>
                  </a:cubicBezTo>
                  <a:cubicBezTo>
                    <a:pt x="80630" y="64"/>
                    <a:pt x="80566" y="1"/>
                    <a:pt x="80503" y="1"/>
                  </a:cubicBezTo>
                  <a:close/>
                  <a:moveTo>
                    <a:pt x="81548" y="1"/>
                  </a:moveTo>
                  <a:cubicBezTo>
                    <a:pt x="81485" y="1"/>
                    <a:pt x="81421" y="64"/>
                    <a:pt x="81421" y="127"/>
                  </a:cubicBezTo>
                  <a:cubicBezTo>
                    <a:pt x="81421" y="191"/>
                    <a:pt x="81485" y="254"/>
                    <a:pt x="81548" y="254"/>
                  </a:cubicBezTo>
                  <a:lnTo>
                    <a:pt x="82086" y="254"/>
                  </a:lnTo>
                  <a:cubicBezTo>
                    <a:pt x="82150" y="254"/>
                    <a:pt x="82213" y="191"/>
                    <a:pt x="82213" y="127"/>
                  </a:cubicBezTo>
                  <a:cubicBezTo>
                    <a:pt x="82213" y="64"/>
                    <a:pt x="82150" y="1"/>
                    <a:pt x="82086" y="1"/>
                  </a:cubicBezTo>
                  <a:close/>
                  <a:moveTo>
                    <a:pt x="83163" y="1"/>
                  </a:moveTo>
                  <a:cubicBezTo>
                    <a:pt x="83068" y="1"/>
                    <a:pt x="83005" y="64"/>
                    <a:pt x="83005" y="127"/>
                  </a:cubicBezTo>
                  <a:cubicBezTo>
                    <a:pt x="83005" y="191"/>
                    <a:pt x="83068" y="254"/>
                    <a:pt x="83163" y="254"/>
                  </a:cubicBezTo>
                  <a:lnTo>
                    <a:pt x="83670" y="254"/>
                  </a:lnTo>
                  <a:cubicBezTo>
                    <a:pt x="83765" y="254"/>
                    <a:pt x="83828" y="191"/>
                    <a:pt x="83797" y="127"/>
                  </a:cubicBezTo>
                  <a:cubicBezTo>
                    <a:pt x="83797" y="64"/>
                    <a:pt x="83765" y="1"/>
                    <a:pt x="83670" y="1"/>
                  </a:cubicBezTo>
                  <a:close/>
                  <a:moveTo>
                    <a:pt x="84747" y="1"/>
                  </a:moveTo>
                  <a:cubicBezTo>
                    <a:pt x="84683" y="1"/>
                    <a:pt x="84620" y="64"/>
                    <a:pt x="84620" y="127"/>
                  </a:cubicBezTo>
                  <a:cubicBezTo>
                    <a:pt x="84620" y="191"/>
                    <a:pt x="84683" y="254"/>
                    <a:pt x="84747" y="254"/>
                  </a:cubicBezTo>
                  <a:lnTo>
                    <a:pt x="85285" y="254"/>
                  </a:lnTo>
                  <a:cubicBezTo>
                    <a:pt x="85348" y="254"/>
                    <a:pt x="85412" y="191"/>
                    <a:pt x="85412" y="127"/>
                  </a:cubicBezTo>
                  <a:cubicBezTo>
                    <a:pt x="85412" y="64"/>
                    <a:pt x="85348" y="1"/>
                    <a:pt x="85285" y="1"/>
                  </a:cubicBezTo>
                  <a:close/>
                  <a:moveTo>
                    <a:pt x="86330" y="1"/>
                  </a:moveTo>
                  <a:cubicBezTo>
                    <a:pt x="86267" y="1"/>
                    <a:pt x="86203" y="64"/>
                    <a:pt x="86203" y="127"/>
                  </a:cubicBezTo>
                  <a:cubicBezTo>
                    <a:pt x="86203" y="191"/>
                    <a:pt x="86267" y="254"/>
                    <a:pt x="86330" y="254"/>
                  </a:cubicBezTo>
                  <a:lnTo>
                    <a:pt x="86868" y="254"/>
                  </a:lnTo>
                  <a:cubicBezTo>
                    <a:pt x="86963" y="254"/>
                    <a:pt x="86995" y="191"/>
                    <a:pt x="86995" y="127"/>
                  </a:cubicBezTo>
                  <a:cubicBezTo>
                    <a:pt x="86995" y="64"/>
                    <a:pt x="86963" y="1"/>
                    <a:pt x="86868" y="1"/>
                  </a:cubicBezTo>
                  <a:close/>
                  <a:moveTo>
                    <a:pt x="87945" y="1"/>
                  </a:moveTo>
                  <a:cubicBezTo>
                    <a:pt x="87850" y="1"/>
                    <a:pt x="87819" y="64"/>
                    <a:pt x="87819" y="127"/>
                  </a:cubicBezTo>
                  <a:cubicBezTo>
                    <a:pt x="87819" y="191"/>
                    <a:pt x="87850" y="254"/>
                    <a:pt x="87945" y="254"/>
                  </a:cubicBezTo>
                  <a:lnTo>
                    <a:pt x="88484" y="254"/>
                  </a:lnTo>
                  <a:cubicBezTo>
                    <a:pt x="88547" y="254"/>
                    <a:pt x="88610" y="191"/>
                    <a:pt x="88610" y="127"/>
                  </a:cubicBezTo>
                  <a:cubicBezTo>
                    <a:pt x="88610" y="64"/>
                    <a:pt x="88547" y="1"/>
                    <a:pt x="88484" y="1"/>
                  </a:cubicBezTo>
                  <a:close/>
                  <a:moveTo>
                    <a:pt x="89529" y="1"/>
                  </a:moveTo>
                  <a:cubicBezTo>
                    <a:pt x="89465" y="1"/>
                    <a:pt x="89402" y="64"/>
                    <a:pt x="89402" y="127"/>
                  </a:cubicBezTo>
                  <a:cubicBezTo>
                    <a:pt x="89402" y="191"/>
                    <a:pt x="89465" y="254"/>
                    <a:pt x="89529" y="254"/>
                  </a:cubicBezTo>
                  <a:lnTo>
                    <a:pt x="90067" y="254"/>
                  </a:lnTo>
                  <a:cubicBezTo>
                    <a:pt x="90130" y="254"/>
                    <a:pt x="90194" y="191"/>
                    <a:pt x="90194" y="127"/>
                  </a:cubicBezTo>
                  <a:cubicBezTo>
                    <a:pt x="90194" y="64"/>
                    <a:pt x="90130" y="1"/>
                    <a:pt x="90067" y="1"/>
                  </a:cubicBezTo>
                  <a:close/>
                  <a:moveTo>
                    <a:pt x="91144" y="1"/>
                  </a:moveTo>
                  <a:cubicBezTo>
                    <a:pt x="91049" y="1"/>
                    <a:pt x="90985" y="64"/>
                    <a:pt x="90985" y="127"/>
                  </a:cubicBezTo>
                  <a:cubicBezTo>
                    <a:pt x="90985" y="191"/>
                    <a:pt x="91049" y="254"/>
                    <a:pt x="91144" y="254"/>
                  </a:cubicBezTo>
                  <a:lnTo>
                    <a:pt x="91650" y="254"/>
                  </a:lnTo>
                  <a:cubicBezTo>
                    <a:pt x="91745" y="254"/>
                    <a:pt x="91809" y="191"/>
                    <a:pt x="91809" y="127"/>
                  </a:cubicBezTo>
                  <a:cubicBezTo>
                    <a:pt x="91809" y="64"/>
                    <a:pt x="91745" y="1"/>
                    <a:pt x="91650" y="1"/>
                  </a:cubicBezTo>
                  <a:close/>
                  <a:moveTo>
                    <a:pt x="92727" y="1"/>
                  </a:moveTo>
                  <a:cubicBezTo>
                    <a:pt x="92664" y="1"/>
                    <a:pt x="92601" y="64"/>
                    <a:pt x="92601" y="127"/>
                  </a:cubicBezTo>
                  <a:cubicBezTo>
                    <a:pt x="92601" y="191"/>
                    <a:pt x="92664" y="254"/>
                    <a:pt x="92727" y="254"/>
                  </a:cubicBezTo>
                  <a:lnTo>
                    <a:pt x="93266" y="254"/>
                  </a:lnTo>
                  <a:cubicBezTo>
                    <a:pt x="93329" y="254"/>
                    <a:pt x="93392" y="191"/>
                    <a:pt x="93392" y="127"/>
                  </a:cubicBezTo>
                  <a:cubicBezTo>
                    <a:pt x="93392" y="64"/>
                    <a:pt x="93329" y="1"/>
                    <a:pt x="93266" y="1"/>
                  </a:cubicBezTo>
                  <a:close/>
                  <a:moveTo>
                    <a:pt x="94342" y="1"/>
                  </a:moveTo>
                  <a:cubicBezTo>
                    <a:pt x="94247" y="1"/>
                    <a:pt x="94184" y="64"/>
                    <a:pt x="94184" y="127"/>
                  </a:cubicBezTo>
                  <a:cubicBezTo>
                    <a:pt x="94184" y="191"/>
                    <a:pt x="94247" y="254"/>
                    <a:pt x="94342" y="254"/>
                  </a:cubicBezTo>
                  <a:lnTo>
                    <a:pt x="94849" y="254"/>
                  </a:lnTo>
                  <a:cubicBezTo>
                    <a:pt x="94944" y="254"/>
                    <a:pt x="94976" y="191"/>
                    <a:pt x="95007" y="127"/>
                  </a:cubicBezTo>
                  <a:cubicBezTo>
                    <a:pt x="95007" y="64"/>
                    <a:pt x="94944" y="1"/>
                    <a:pt x="94849" y="1"/>
                  </a:cubicBezTo>
                  <a:close/>
                  <a:moveTo>
                    <a:pt x="95926" y="1"/>
                  </a:moveTo>
                  <a:cubicBezTo>
                    <a:pt x="95862" y="1"/>
                    <a:pt x="95799" y="64"/>
                    <a:pt x="95799" y="127"/>
                  </a:cubicBezTo>
                  <a:cubicBezTo>
                    <a:pt x="95799" y="191"/>
                    <a:pt x="95862" y="254"/>
                    <a:pt x="95926" y="254"/>
                  </a:cubicBezTo>
                  <a:lnTo>
                    <a:pt x="96464" y="254"/>
                  </a:lnTo>
                  <a:cubicBezTo>
                    <a:pt x="96528" y="254"/>
                    <a:pt x="96591" y="191"/>
                    <a:pt x="96591" y="127"/>
                  </a:cubicBezTo>
                  <a:cubicBezTo>
                    <a:pt x="96591" y="64"/>
                    <a:pt x="96528" y="1"/>
                    <a:pt x="96464" y="1"/>
                  </a:cubicBezTo>
                  <a:close/>
                  <a:moveTo>
                    <a:pt x="97509" y="1"/>
                  </a:moveTo>
                  <a:cubicBezTo>
                    <a:pt x="97446" y="1"/>
                    <a:pt x="97383" y="64"/>
                    <a:pt x="97383" y="127"/>
                  </a:cubicBezTo>
                  <a:cubicBezTo>
                    <a:pt x="97383" y="191"/>
                    <a:pt x="97446" y="254"/>
                    <a:pt x="97509" y="254"/>
                  </a:cubicBezTo>
                  <a:lnTo>
                    <a:pt x="98048" y="254"/>
                  </a:lnTo>
                  <a:cubicBezTo>
                    <a:pt x="98111" y="254"/>
                    <a:pt x="98174" y="191"/>
                    <a:pt x="98174" y="127"/>
                  </a:cubicBezTo>
                  <a:cubicBezTo>
                    <a:pt x="98174" y="64"/>
                    <a:pt x="98111" y="1"/>
                    <a:pt x="98048" y="1"/>
                  </a:cubicBezTo>
                  <a:close/>
                  <a:moveTo>
                    <a:pt x="99124" y="1"/>
                  </a:moveTo>
                  <a:cubicBezTo>
                    <a:pt x="99029" y="1"/>
                    <a:pt x="98998" y="64"/>
                    <a:pt x="98998" y="127"/>
                  </a:cubicBezTo>
                  <a:cubicBezTo>
                    <a:pt x="98998" y="191"/>
                    <a:pt x="99029" y="254"/>
                    <a:pt x="99124" y="254"/>
                  </a:cubicBezTo>
                  <a:lnTo>
                    <a:pt x="99663" y="254"/>
                  </a:lnTo>
                  <a:cubicBezTo>
                    <a:pt x="99726" y="254"/>
                    <a:pt x="99789" y="191"/>
                    <a:pt x="99789" y="127"/>
                  </a:cubicBezTo>
                  <a:cubicBezTo>
                    <a:pt x="99789" y="64"/>
                    <a:pt x="99726" y="1"/>
                    <a:pt x="99663" y="1"/>
                  </a:cubicBezTo>
                  <a:close/>
                  <a:moveTo>
                    <a:pt x="100708" y="1"/>
                  </a:moveTo>
                  <a:cubicBezTo>
                    <a:pt x="100644" y="1"/>
                    <a:pt x="100581" y="64"/>
                    <a:pt x="100581" y="127"/>
                  </a:cubicBezTo>
                  <a:cubicBezTo>
                    <a:pt x="100581" y="191"/>
                    <a:pt x="100644" y="254"/>
                    <a:pt x="100708" y="254"/>
                  </a:cubicBezTo>
                  <a:lnTo>
                    <a:pt x="101246" y="254"/>
                  </a:lnTo>
                  <a:cubicBezTo>
                    <a:pt x="101310" y="254"/>
                    <a:pt x="101373" y="191"/>
                    <a:pt x="101373" y="127"/>
                  </a:cubicBezTo>
                  <a:cubicBezTo>
                    <a:pt x="101373" y="64"/>
                    <a:pt x="101310" y="1"/>
                    <a:pt x="101246" y="1"/>
                  </a:cubicBezTo>
                  <a:close/>
                  <a:moveTo>
                    <a:pt x="102323" y="1"/>
                  </a:moveTo>
                  <a:cubicBezTo>
                    <a:pt x="102228" y="1"/>
                    <a:pt x="102165" y="64"/>
                    <a:pt x="102165" y="127"/>
                  </a:cubicBezTo>
                  <a:cubicBezTo>
                    <a:pt x="102165" y="191"/>
                    <a:pt x="102228" y="254"/>
                    <a:pt x="102323" y="254"/>
                  </a:cubicBezTo>
                  <a:lnTo>
                    <a:pt x="102830" y="254"/>
                  </a:lnTo>
                  <a:cubicBezTo>
                    <a:pt x="102925" y="254"/>
                    <a:pt x="102988" y="191"/>
                    <a:pt x="102988" y="127"/>
                  </a:cubicBezTo>
                  <a:cubicBezTo>
                    <a:pt x="102988" y="64"/>
                    <a:pt x="102925" y="1"/>
                    <a:pt x="102830" y="1"/>
                  </a:cubicBezTo>
                  <a:close/>
                  <a:moveTo>
                    <a:pt x="103906" y="1"/>
                  </a:moveTo>
                  <a:cubicBezTo>
                    <a:pt x="103843" y="1"/>
                    <a:pt x="103780" y="64"/>
                    <a:pt x="103780" y="127"/>
                  </a:cubicBezTo>
                  <a:cubicBezTo>
                    <a:pt x="103780" y="191"/>
                    <a:pt x="103843" y="254"/>
                    <a:pt x="103906" y="254"/>
                  </a:cubicBezTo>
                  <a:lnTo>
                    <a:pt x="104445" y="254"/>
                  </a:lnTo>
                  <a:cubicBezTo>
                    <a:pt x="104508" y="254"/>
                    <a:pt x="104571" y="191"/>
                    <a:pt x="104571" y="127"/>
                  </a:cubicBezTo>
                  <a:cubicBezTo>
                    <a:pt x="104571" y="64"/>
                    <a:pt x="104508" y="1"/>
                    <a:pt x="104445" y="1"/>
                  </a:cubicBezTo>
                  <a:close/>
                  <a:moveTo>
                    <a:pt x="105490" y="1"/>
                  </a:moveTo>
                  <a:cubicBezTo>
                    <a:pt x="105427" y="1"/>
                    <a:pt x="105363" y="64"/>
                    <a:pt x="105363" y="127"/>
                  </a:cubicBezTo>
                  <a:cubicBezTo>
                    <a:pt x="105363" y="191"/>
                    <a:pt x="105427" y="254"/>
                    <a:pt x="105490" y="254"/>
                  </a:cubicBezTo>
                  <a:lnTo>
                    <a:pt x="106028" y="254"/>
                  </a:lnTo>
                  <a:cubicBezTo>
                    <a:pt x="106092" y="254"/>
                    <a:pt x="106155" y="191"/>
                    <a:pt x="106155" y="127"/>
                  </a:cubicBezTo>
                  <a:cubicBezTo>
                    <a:pt x="106155" y="64"/>
                    <a:pt x="106123" y="1"/>
                    <a:pt x="106028" y="1"/>
                  </a:cubicBezTo>
                  <a:close/>
                  <a:moveTo>
                    <a:pt x="107105" y="1"/>
                  </a:moveTo>
                  <a:cubicBezTo>
                    <a:pt x="107010" y="1"/>
                    <a:pt x="106947" y="64"/>
                    <a:pt x="106947" y="127"/>
                  </a:cubicBezTo>
                  <a:cubicBezTo>
                    <a:pt x="106947" y="191"/>
                    <a:pt x="107010" y="254"/>
                    <a:pt x="107105" y="254"/>
                  </a:cubicBezTo>
                  <a:lnTo>
                    <a:pt x="107643" y="254"/>
                  </a:lnTo>
                  <a:cubicBezTo>
                    <a:pt x="107707" y="254"/>
                    <a:pt x="107770" y="191"/>
                    <a:pt x="107770" y="127"/>
                  </a:cubicBezTo>
                  <a:cubicBezTo>
                    <a:pt x="107770" y="64"/>
                    <a:pt x="107707" y="1"/>
                    <a:pt x="107643" y="1"/>
                  </a:cubicBezTo>
                  <a:close/>
                  <a:moveTo>
                    <a:pt x="108688" y="1"/>
                  </a:moveTo>
                  <a:cubicBezTo>
                    <a:pt x="108625" y="1"/>
                    <a:pt x="108562" y="64"/>
                    <a:pt x="108562" y="127"/>
                  </a:cubicBezTo>
                  <a:cubicBezTo>
                    <a:pt x="108562" y="191"/>
                    <a:pt x="108625" y="254"/>
                    <a:pt x="108688" y="254"/>
                  </a:cubicBezTo>
                  <a:lnTo>
                    <a:pt x="109227" y="254"/>
                  </a:lnTo>
                  <a:cubicBezTo>
                    <a:pt x="109290" y="254"/>
                    <a:pt x="109353" y="191"/>
                    <a:pt x="109353" y="127"/>
                  </a:cubicBezTo>
                  <a:cubicBezTo>
                    <a:pt x="109353" y="64"/>
                    <a:pt x="109290" y="1"/>
                    <a:pt x="109227" y="1"/>
                  </a:cubicBezTo>
                  <a:close/>
                  <a:moveTo>
                    <a:pt x="110304" y="1"/>
                  </a:moveTo>
                  <a:cubicBezTo>
                    <a:pt x="110209" y="1"/>
                    <a:pt x="110145" y="64"/>
                    <a:pt x="110145" y="127"/>
                  </a:cubicBezTo>
                  <a:cubicBezTo>
                    <a:pt x="110145" y="191"/>
                    <a:pt x="110209" y="254"/>
                    <a:pt x="110304" y="254"/>
                  </a:cubicBezTo>
                  <a:lnTo>
                    <a:pt x="110810" y="254"/>
                  </a:lnTo>
                  <a:cubicBezTo>
                    <a:pt x="110905" y="254"/>
                    <a:pt x="110969" y="191"/>
                    <a:pt x="110969" y="127"/>
                  </a:cubicBezTo>
                  <a:cubicBezTo>
                    <a:pt x="110969" y="64"/>
                    <a:pt x="110905" y="1"/>
                    <a:pt x="110810" y="1"/>
                  </a:cubicBezTo>
                  <a:close/>
                  <a:moveTo>
                    <a:pt x="111887" y="1"/>
                  </a:moveTo>
                  <a:cubicBezTo>
                    <a:pt x="111824" y="1"/>
                    <a:pt x="111760" y="64"/>
                    <a:pt x="111760" y="127"/>
                  </a:cubicBezTo>
                  <a:cubicBezTo>
                    <a:pt x="111760" y="191"/>
                    <a:pt x="111824" y="254"/>
                    <a:pt x="111887" y="254"/>
                  </a:cubicBezTo>
                  <a:lnTo>
                    <a:pt x="112425" y="254"/>
                  </a:lnTo>
                  <a:cubicBezTo>
                    <a:pt x="112489" y="254"/>
                    <a:pt x="112552" y="191"/>
                    <a:pt x="112552" y="127"/>
                  </a:cubicBezTo>
                  <a:cubicBezTo>
                    <a:pt x="112552" y="64"/>
                    <a:pt x="112489" y="1"/>
                    <a:pt x="112425" y="1"/>
                  </a:cubicBezTo>
                  <a:close/>
                  <a:moveTo>
                    <a:pt x="113470" y="1"/>
                  </a:moveTo>
                  <a:cubicBezTo>
                    <a:pt x="113407" y="1"/>
                    <a:pt x="113344" y="64"/>
                    <a:pt x="113344" y="127"/>
                  </a:cubicBezTo>
                  <a:cubicBezTo>
                    <a:pt x="113344" y="191"/>
                    <a:pt x="113407" y="254"/>
                    <a:pt x="113470" y="254"/>
                  </a:cubicBezTo>
                  <a:lnTo>
                    <a:pt x="114009" y="254"/>
                  </a:lnTo>
                  <a:cubicBezTo>
                    <a:pt x="114104" y="254"/>
                    <a:pt x="114136" y="191"/>
                    <a:pt x="114167" y="127"/>
                  </a:cubicBezTo>
                  <a:cubicBezTo>
                    <a:pt x="114167" y="64"/>
                    <a:pt x="114104" y="1"/>
                    <a:pt x="114009" y="1"/>
                  </a:cubicBezTo>
                  <a:close/>
                  <a:moveTo>
                    <a:pt x="115086" y="1"/>
                  </a:moveTo>
                  <a:cubicBezTo>
                    <a:pt x="115022" y="1"/>
                    <a:pt x="114959" y="64"/>
                    <a:pt x="114959" y="127"/>
                  </a:cubicBezTo>
                  <a:cubicBezTo>
                    <a:pt x="114959" y="191"/>
                    <a:pt x="115022" y="254"/>
                    <a:pt x="115086" y="254"/>
                  </a:cubicBezTo>
                  <a:lnTo>
                    <a:pt x="115624" y="254"/>
                  </a:lnTo>
                  <a:cubicBezTo>
                    <a:pt x="115687" y="254"/>
                    <a:pt x="115751" y="191"/>
                    <a:pt x="115751" y="127"/>
                  </a:cubicBezTo>
                  <a:cubicBezTo>
                    <a:pt x="115751" y="64"/>
                    <a:pt x="115687" y="1"/>
                    <a:pt x="115624" y="1"/>
                  </a:cubicBezTo>
                  <a:close/>
                  <a:moveTo>
                    <a:pt x="116669" y="1"/>
                  </a:moveTo>
                  <a:cubicBezTo>
                    <a:pt x="116606" y="1"/>
                    <a:pt x="116542" y="64"/>
                    <a:pt x="116542" y="127"/>
                  </a:cubicBezTo>
                  <a:cubicBezTo>
                    <a:pt x="116542" y="191"/>
                    <a:pt x="116606" y="254"/>
                    <a:pt x="116669" y="254"/>
                  </a:cubicBezTo>
                  <a:lnTo>
                    <a:pt x="117207" y="254"/>
                  </a:lnTo>
                  <a:cubicBezTo>
                    <a:pt x="117271" y="254"/>
                    <a:pt x="117334" y="191"/>
                    <a:pt x="117334" y="127"/>
                  </a:cubicBezTo>
                  <a:cubicBezTo>
                    <a:pt x="117334" y="64"/>
                    <a:pt x="117271" y="1"/>
                    <a:pt x="117207" y="1"/>
                  </a:cubicBezTo>
                  <a:close/>
                  <a:moveTo>
                    <a:pt x="118284" y="1"/>
                  </a:moveTo>
                  <a:cubicBezTo>
                    <a:pt x="118189" y="1"/>
                    <a:pt x="118126" y="64"/>
                    <a:pt x="118126" y="127"/>
                  </a:cubicBezTo>
                  <a:cubicBezTo>
                    <a:pt x="118126" y="191"/>
                    <a:pt x="118189" y="254"/>
                    <a:pt x="118284" y="254"/>
                  </a:cubicBezTo>
                  <a:lnTo>
                    <a:pt x="118823" y="254"/>
                  </a:lnTo>
                  <a:cubicBezTo>
                    <a:pt x="118886" y="254"/>
                    <a:pt x="118949" y="191"/>
                    <a:pt x="118949" y="127"/>
                  </a:cubicBezTo>
                  <a:cubicBezTo>
                    <a:pt x="118949" y="64"/>
                    <a:pt x="118886" y="1"/>
                    <a:pt x="118823" y="1"/>
                  </a:cubicBezTo>
                  <a:close/>
                  <a:moveTo>
                    <a:pt x="119868" y="1"/>
                  </a:moveTo>
                  <a:cubicBezTo>
                    <a:pt x="119804" y="1"/>
                    <a:pt x="119741" y="64"/>
                    <a:pt x="119741" y="127"/>
                  </a:cubicBezTo>
                  <a:cubicBezTo>
                    <a:pt x="119741" y="191"/>
                    <a:pt x="119804" y="254"/>
                    <a:pt x="119868" y="254"/>
                  </a:cubicBezTo>
                  <a:lnTo>
                    <a:pt x="120406" y="254"/>
                  </a:lnTo>
                  <a:cubicBezTo>
                    <a:pt x="120469" y="254"/>
                    <a:pt x="120533" y="191"/>
                    <a:pt x="120533" y="127"/>
                  </a:cubicBezTo>
                  <a:cubicBezTo>
                    <a:pt x="120533" y="64"/>
                    <a:pt x="120469" y="1"/>
                    <a:pt x="120406" y="1"/>
                  </a:cubicBezTo>
                  <a:close/>
                  <a:moveTo>
                    <a:pt x="121483" y="1"/>
                  </a:moveTo>
                  <a:cubicBezTo>
                    <a:pt x="121388" y="1"/>
                    <a:pt x="121324" y="64"/>
                    <a:pt x="121324" y="127"/>
                  </a:cubicBezTo>
                  <a:cubicBezTo>
                    <a:pt x="121324" y="191"/>
                    <a:pt x="121388" y="254"/>
                    <a:pt x="121483" y="254"/>
                  </a:cubicBezTo>
                  <a:lnTo>
                    <a:pt x="121989" y="254"/>
                  </a:lnTo>
                  <a:cubicBezTo>
                    <a:pt x="122084" y="254"/>
                    <a:pt x="122148" y="191"/>
                    <a:pt x="122148" y="127"/>
                  </a:cubicBezTo>
                  <a:cubicBezTo>
                    <a:pt x="122148" y="64"/>
                    <a:pt x="122084" y="1"/>
                    <a:pt x="121989" y="1"/>
                  </a:cubicBezTo>
                  <a:close/>
                  <a:moveTo>
                    <a:pt x="123066" y="1"/>
                  </a:moveTo>
                  <a:cubicBezTo>
                    <a:pt x="123003" y="1"/>
                    <a:pt x="122940" y="64"/>
                    <a:pt x="122940" y="127"/>
                  </a:cubicBezTo>
                  <a:cubicBezTo>
                    <a:pt x="122940" y="191"/>
                    <a:pt x="123003" y="254"/>
                    <a:pt x="123066" y="254"/>
                  </a:cubicBezTo>
                  <a:lnTo>
                    <a:pt x="123605" y="254"/>
                  </a:lnTo>
                  <a:cubicBezTo>
                    <a:pt x="123668" y="254"/>
                    <a:pt x="123731" y="191"/>
                    <a:pt x="123731" y="127"/>
                  </a:cubicBezTo>
                  <a:cubicBezTo>
                    <a:pt x="123731" y="64"/>
                    <a:pt x="123668" y="1"/>
                    <a:pt x="123605" y="1"/>
                  </a:cubicBezTo>
                  <a:close/>
                  <a:moveTo>
                    <a:pt x="124650" y="1"/>
                  </a:moveTo>
                  <a:cubicBezTo>
                    <a:pt x="124586" y="1"/>
                    <a:pt x="124523" y="64"/>
                    <a:pt x="124523" y="127"/>
                  </a:cubicBezTo>
                  <a:cubicBezTo>
                    <a:pt x="124523" y="191"/>
                    <a:pt x="124586" y="254"/>
                    <a:pt x="124650" y="254"/>
                  </a:cubicBezTo>
                  <a:lnTo>
                    <a:pt x="125188" y="254"/>
                  </a:lnTo>
                  <a:cubicBezTo>
                    <a:pt x="125283" y="254"/>
                    <a:pt x="125315" y="191"/>
                    <a:pt x="125315" y="127"/>
                  </a:cubicBezTo>
                  <a:cubicBezTo>
                    <a:pt x="125315" y="64"/>
                    <a:pt x="125283" y="1"/>
                    <a:pt x="125188" y="1"/>
                  </a:cubicBezTo>
                  <a:close/>
                  <a:moveTo>
                    <a:pt x="126265" y="1"/>
                  </a:moveTo>
                  <a:cubicBezTo>
                    <a:pt x="126170" y="1"/>
                    <a:pt x="126106" y="64"/>
                    <a:pt x="126106" y="127"/>
                  </a:cubicBezTo>
                  <a:cubicBezTo>
                    <a:pt x="126106" y="191"/>
                    <a:pt x="126170" y="254"/>
                    <a:pt x="126265" y="254"/>
                  </a:cubicBezTo>
                  <a:lnTo>
                    <a:pt x="126771" y="254"/>
                  </a:lnTo>
                  <a:cubicBezTo>
                    <a:pt x="126866" y="254"/>
                    <a:pt x="126930" y="191"/>
                    <a:pt x="126930" y="127"/>
                  </a:cubicBezTo>
                  <a:cubicBezTo>
                    <a:pt x="126930" y="64"/>
                    <a:pt x="126866" y="1"/>
                    <a:pt x="126771" y="1"/>
                  </a:cubicBezTo>
                  <a:close/>
                  <a:moveTo>
                    <a:pt x="127848" y="1"/>
                  </a:moveTo>
                  <a:cubicBezTo>
                    <a:pt x="127785" y="1"/>
                    <a:pt x="127722" y="64"/>
                    <a:pt x="127722" y="127"/>
                  </a:cubicBezTo>
                  <a:cubicBezTo>
                    <a:pt x="127722" y="191"/>
                    <a:pt x="127785" y="254"/>
                    <a:pt x="127848" y="254"/>
                  </a:cubicBezTo>
                  <a:lnTo>
                    <a:pt x="128387" y="254"/>
                  </a:lnTo>
                  <a:cubicBezTo>
                    <a:pt x="128450" y="254"/>
                    <a:pt x="128513" y="191"/>
                    <a:pt x="128513" y="127"/>
                  </a:cubicBezTo>
                  <a:cubicBezTo>
                    <a:pt x="128513" y="64"/>
                    <a:pt x="128450" y="1"/>
                    <a:pt x="128387" y="1"/>
                  </a:cubicBezTo>
                  <a:close/>
                  <a:moveTo>
                    <a:pt x="129463" y="1"/>
                  </a:moveTo>
                  <a:cubicBezTo>
                    <a:pt x="129368" y="1"/>
                    <a:pt x="129305" y="64"/>
                    <a:pt x="129305" y="127"/>
                  </a:cubicBezTo>
                  <a:cubicBezTo>
                    <a:pt x="129305" y="191"/>
                    <a:pt x="129368" y="254"/>
                    <a:pt x="129463" y="254"/>
                  </a:cubicBezTo>
                  <a:lnTo>
                    <a:pt x="129970" y="254"/>
                  </a:lnTo>
                  <a:cubicBezTo>
                    <a:pt x="130065" y="254"/>
                    <a:pt x="130128" y="191"/>
                    <a:pt x="130128" y="127"/>
                  </a:cubicBezTo>
                  <a:cubicBezTo>
                    <a:pt x="130128" y="64"/>
                    <a:pt x="130065" y="1"/>
                    <a:pt x="129970" y="1"/>
                  </a:cubicBezTo>
                  <a:close/>
                  <a:moveTo>
                    <a:pt x="131047" y="1"/>
                  </a:moveTo>
                  <a:cubicBezTo>
                    <a:pt x="130983" y="1"/>
                    <a:pt x="130920" y="64"/>
                    <a:pt x="130920" y="127"/>
                  </a:cubicBezTo>
                  <a:cubicBezTo>
                    <a:pt x="130920" y="191"/>
                    <a:pt x="130983" y="254"/>
                    <a:pt x="131047" y="254"/>
                  </a:cubicBezTo>
                  <a:lnTo>
                    <a:pt x="131585" y="254"/>
                  </a:lnTo>
                  <a:cubicBezTo>
                    <a:pt x="131649" y="254"/>
                    <a:pt x="131712" y="191"/>
                    <a:pt x="131712" y="127"/>
                  </a:cubicBezTo>
                  <a:cubicBezTo>
                    <a:pt x="131712" y="64"/>
                    <a:pt x="131649" y="1"/>
                    <a:pt x="131585" y="1"/>
                  </a:cubicBezTo>
                  <a:close/>
                  <a:moveTo>
                    <a:pt x="132630" y="1"/>
                  </a:moveTo>
                  <a:cubicBezTo>
                    <a:pt x="132567" y="1"/>
                    <a:pt x="132504" y="64"/>
                    <a:pt x="132504" y="127"/>
                  </a:cubicBezTo>
                  <a:cubicBezTo>
                    <a:pt x="132504" y="191"/>
                    <a:pt x="132567" y="254"/>
                    <a:pt x="132630" y="254"/>
                  </a:cubicBezTo>
                  <a:lnTo>
                    <a:pt x="133169" y="254"/>
                  </a:lnTo>
                  <a:cubicBezTo>
                    <a:pt x="133264" y="254"/>
                    <a:pt x="133295" y="191"/>
                    <a:pt x="133327" y="127"/>
                  </a:cubicBezTo>
                  <a:cubicBezTo>
                    <a:pt x="133327" y="64"/>
                    <a:pt x="133264" y="1"/>
                    <a:pt x="133169" y="1"/>
                  </a:cubicBezTo>
                  <a:close/>
                  <a:moveTo>
                    <a:pt x="134245" y="1"/>
                  </a:moveTo>
                  <a:cubicBezTo>
                    <a:pt x="134150" y="1"/>
                    <a:pt x="134119" y="64"/>
                    <a:pt x="134119" y="127"/>
                  </a:cubicBezTo>
                  <a:cubicBezTo>
                    <a:pt x="134119" y="191"/>
                    <a:pt x="134150" y="254"/>
                    <a:pt x="134245" y="254"/>
                  </a:cubicBezTo>
                  <a:lnTo>
                    <a:pt x="134784" y="254"/>
                  </a:lnTo>
                  <a:cubicBezTo>
                    <a:pt x="134847" y="254"/>
                    <a:pt x="134910" y="191"/>
                    <a:pt x="134910" y="127"/>
                  </a:cubicBezTo>
                  <a:cubicBezTo>
                    <a:pt x="134910" y="64"/>
                    <a:pt x="134847" y="1"/>
                    <a:pt x="134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g2b74e7c4e0e_0_4"/>
            <p:cNvSpPr/>
            <p:nvPr/>
          </p:nvSpPr>
          <p:spPr>
            <a:xfrm>
              <a:off x="5001925" y="4115925"/>
              <a:ext cx="1097375" cy="6350"/>
            </a:xfrm>
            <a:custGeom>
              <a:avLst/>
              <a:gdLst/>
              <a:ahLst/>
              <a:cxnLst/>
              <a:rect l="l" t="t" r="r" b="b"/>
              <a:pathLst>
                <a:path w="43895" h="254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190"/>
                    <a:pt x="64" y="254"/>
                    <a:pt x="127" y="254"/>
                  </a:cubicBezTo>
                  <a:lnTo>
                    <a:pt x="666" y="254"/>
                  </a:lnTo>
                  <a:cubicBezTo>
                    <a:pt x="729" y="254"/>
                    <a:pt x="793" y="190"/>
                    <a:pt x="793" y="127"/>
                  </a:cubicBezTo>
                  <a:cubicBezTo>
                    <a:pt x="793" y="64"/>
                    <a:pt x="729" y="0"/>
                    <a:pt x="666" y="0"/>
                  </a:cubicBezTo>
                  <a:close/>
                  <a:moveTo>
                    <a:pt x="1743" y="0"/>
                  </a:moveTo>
                  <a:cubicBezTo>
                    <a:pt x="1648" y="0"/>
                    <a:pt x="1584" y="64"/>
                    <a:pt x="1584" y="127"/>
                  </a:cubicBezTo>
                  <a:cubicBezTo>
                    <a:pt x="1584" y="190"/>
                    <a:pt x="1648" y="254"/>
                    <a:pt x="1743" y="254"/>
                  </a:cubicBezTo>
                  <a:lnTo>
                    <a:pt x="2249" y="254"/>
                  </a:lnTo>
                  <a:cubicBezTo>
                    <a:pt x="2344" y="254"/>
                    <a:pt x="2376" y="190"/>
                    <a:pt x="2408" y="127"/>
                  </a:cubicBezTo>
                  <a:cubicBezTo>
                    <a:pt x="2408" y="64"/>
                    <a:pt x="2344" y="0"/>
                    <a:pt x="2249" y="0"/>
                  </a:cubicBezTo>
                  <a:close/>
                  <a:moveTo>
                    <a:pt x="3326" y="0"/>
                  </a:moveTo>
                  <a:cubicBezTo>
                    <a:pt x="3263" y="0"/>
                    <a:pt x="3199" y="64"/>
                    <a:pt x="3199" y="127"/>
                  </a:cubicBezTo>
                  <a:cubicBezTo>
                    <a:pt x="3199" y="190"/>
                    <a:pt x="3263" y="254"/>
                    <a:pt x="3326" y="254"/>
                  </a:cubicBezTo>
                  <a:lnTo>
                    <a:pt x="3864" y="254"/>
                  </a:lnTo>
                  <a:cubicBezTo>
                    <a:pt x="3928" y="254"/>
                    <a:pt x="3991" y="190"/>
                    <a:pt x="3991" y="127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09" y="0"/>
                  </a:moveTo>
                  <a:cubicBezTo>
                    <a:pt x="4846" y="0"/>
                    <a:pt x="4783" y="64"/>
                    <a:pt x="4783" y="127"/>
                  </a:cubicBezTo>
                  <a:cubicBezTo>
                    <a:pt x="4783" y="190"/>
                    <a:pt x="4846" y="254"/>
                    <a:pt x="4909" y="254"/>
                  </a:cubicBezTo>
                  <a:lnTo>
                    <a:pt x="5448" y="254"/>
                  </a:lnTo>
                  <a:cubicBezTo>
                    <a:pt x="5511" y="254"/>
                    <a:pt x="5575" y="190"/>
                    <a:pt x="5575" y="127"/>
                  </a:cubicBezTo>
                  <a:cubicBezTo>
                    <a:pt x="5575" y="64"/>
                    <a:pt x="5511" y="0"/>
                    <a:pt x="5448" y="0"/>
                  </a:cubicBezTo>
                  <a:close/>
                  <a:moveTo>
                    <a:pt x="6525" y="0"/>
                  </a:moveTo>
                  <a:cubicBezTo>
                    <a:pt x="6430" y="0"/>
                    <a:pt x="6398" y="64"/>
                    <a:pt x="6398" y="127"/>
                  </a:cubicBezTo>
                  <a:cubicBezTo>
                    <a:pt x="6398" y="190"/>
                    <a:pt x="6430" y="254"/>
                    <a:pt x="6525" y="254"/>
                  </a:cubicBezTo>
                  <a:lnTo>
                    <a:pt x="7063" y="254"/>
                  </a:lnTo>
                  <a:cubicBezTo>
                    <a:pt x="7126" y="254"/>
                    <a:pt x="7190" y="190"/>
                    <a:pt x="7190" y="127"/>
                  </a:cubicBezTo>
                  <a:cubicBezTo>
                    <a:pt x="7190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5" y="0"/>
                    <a:pt x="7981" y="64"/>
                    <a:pt x="7981" y="127"/>
                  </a:cubicBezTo>
                  <a:cubicBezTo>
                    <a:pt x="7981" y="190"/>
                    <a:pt x="8045" y="254"/>
                    <a:pt x="8108" y="254"/>
                  </a:cubicBezTo>
                  <a:lnTo>
                    <a:pt x="8646" y="254"/>
                  </a:lnTo>
                  <a:cubicBezTo>
                    <a:pt x="8710" y="254"/>
                    <a:pt x="8773" y="190"/>
                    <a:pt x="8773" y="127"/>
                  </a:cubicBezTo>
                  <a:cubicBezTo>
                    <a:pt x="8773" y="64"/>
                    <a:pt x="8710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28" y="0"/>
                    <a:pt x="9565" y="64"/>
                    <a:pt x="9565" y="127"/>
                  </a:cubicBezTo>
                  <a:cubicBezTo>
                    <a:pt x="9565" y="190"/>
                    <a:pt x="9628" y="254"/>
                    <a:pt x="9723" y="254"/>
                  </a:cubicBezTo>
                  <a:lnTo>
                    <a:pt x="10230" y="254"/>
                  </a:lnTo>
                  <a:cubicBezTo>
                    <a:pt x="10325" y="254"/>
                    <a:pt x="10388" y="190"/>
                    <a:pt x="10388" y="127"/>
                  </a:cubicBezTo>
                  <a:cubicBezTo>
                    <a:pt x="10388" y="64"/>
                    <a:pt x="10325" y="0"/>
                    <a:pt x="10230" y="0"/>
                  </a:cubicBezTo>
                  <a:close/>
                  <a:moveTo>
                    <a:pt x="11307" y="0"/>
                  </a:moveTo>
                  <a:cubicBezTo>
                    <a:pt x="11243" y="0"/>
                    <a:pt x="11180" y="64"/>
                    <a:pt x="11180" y="127"/>
                  </a:cubicBezTo>
                  <a:cubicBezTo>
                    <a:pt x="11180" y="190"/>
                    <a:pt x="11243" y="254"/>
                    <a:pt x="11307" y="254"/>
                  </a:cubicBezTo>
                  <a:lnTo>
                    <a:pt x="11845" y="254"/>
                  </a:lnTo>
                  <a:cubicBezTo>
                    <a:pt x="11908" y="254"/>
                    <a:pt x="11972" y="190"/>
                    <a:pt x="11972" y="127"/>
                  </a:cubicBezTo>
                  <a:cubicBezTo>
                    <a:pt x="11972" y="64"/>
                    <a:pt x="11908" y="0"/>
                    <a:pt x="11845" y="0"/>
                  </a:cubicBezTo>
                  <a:close/>
                  <a:moveTo>
                    <a:pt x="12890" y="0"/>
                  </a:moveTo>
                  <a:cubicBezTo>
                    <a:pt x="12827" y="0"/>
                    <a:pt x="12763" y="64"/>
                    <a:pt x="12763" y="127"/>
                  </a:cubicBezTo>
                  <a:cubicBezTo>
                    <a:pt x="12763" y="190"/>
                    <a:pt x="12827" y="254"/>
                    <a:pt x="12890" y="254"/>
                  </a:cubicBezTo>
                  <a:lnTo>
                    <a:pt x="13428" y="254"/>
                  </a:lnTo>
                  <a:cubicBezTo>
                    <a:pt x="13492" y="254"/>
                    <a:pt x="13555" y="190"/>
                    <a:pt x="13555" y="127"/>
                  </a:cubicBezTo>
                  <a:cubicBezTo>
                    <a:pt x="13555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10" y="0"/>
                    <a:pt x="14379" y="64"/>
                    <a:pt x="14379" y="127"/>
                  </a:cubicBezTo>
                  <a:cubicBezTo>
                    <a:pt x="14379" y="190"/>
                    <a:pt x="14410" y="254"/>
                    <a:pt x="14505" y="254"/>
                  </a:cubicBezTo>
                  <a:lnTo>
                    <a:pt x="15044" y="254"/>
                  </a:lnTo>
                  <a:cubicBezTo>
                    <a:pt x="15107" y="254"/>
                    <a:pt x="15170" y="190"/>
                    <a:pt x="15170" y="127"/>
                  </a:cubicBezTo>
                  <a:cubicBezTo>
                    <a:pt x="15170" y="64"/>
                    <a:pt x="15107" y="0"/>
                    <a:pt x="15044" y="0"/>
                  </a:cubicBezTo>
                  <a:close/>
                  <a:moveTo>
                    <a:pt x="16089" y="0"/>
                  </a:moveTo>
                  <a:cubicBezTo>
                    <a:pt x="16025" y="0"/>
                    <a:pt x="15962" y="64"/>
                    <a:pt x="15962" y="127"/>
                  </a:cubicBezTo>
                  <a:cubicBezTo>
                    <a:pt x="15962" y="190"/>
                    <a:pt x="16025" y="254"/>
                    <a:pt x="16089" y="254"/>
                  </a:cubicBezTo>
                  <a:lnTo>
                    <a:pt x="16627" y="254"/>
                  </a:lnTo>
                  <a:cubicBezTo>
                    <a:pt x="16690" y="254"/>
                    <a:pt x="16754" y="190"/>
                    <a:pt x="16754" y="127"/>
                  </a:cubicBezTo>
                  <a:cubicBezTo>
                    <a:pt x="16754" y="64"/>
                    <a:pt x="16690" y="0"/>
                    <a:pt x="16627" y="0"/>
                  </a:cubicBezTo>
                  <a:close/>
                  <a:moveTo>
                    <a:pt x="17704" y="0"/>
                  </a:moveTo>
                  <a:cubicBezTo>
                    <a:pt x="17609" y="0"/>
                    <a:pt x="17545" y="64"/>
                    <a:pt x="17545" y="127"/>
                  </a:cubicBezTo>
                  <a:cubicBezTo>
                    <a:pt x="17545" y="190"/>
                    <a:pt x="17609" y="254"/>
                    <a:pt x="17704" y="254"/>
                  </a:cubicBezTo>
                  <a:lnTo>
                    <a:pt x="18211" y="254"/>
                  </a:lnTo>
                  <a:cubicBezTo>
                    <a:pt x="18306" y="254"/>
                    <a:pt x="18369" y="190"/>
                    <a:pt x="18369" y="127"/>
                  </a:cubicBezTo>
                  <a:cubicBezTo>
                    <a:pt x="18369" y="64"/>
                    <a:pt x="18306" y="0"/>
                    <a:pt x="18211" y="0"/>
                  </a:cubicBezTo>
                  <a:close/>
                  <a:moveTo>
                    <a:pt x="19287" y="0"/>
                  </a:moveTo>
                  <a:cubicBezTo>
                    <a:pt x="19224" y="0"/>
                    <a:pt x="19161" y="64"/>
                    <a:pt x="19161" y="127"/>
                  </a:cubicBezTo>
                  <a:cubicBezTo>
                    <a:pt x="19161" y="190"/>
                    <a:pt x="19224" y="254"/>
                    <a:pt x="19287" y="254"/>
                  </a:cubicBezTo>
                  <a:lnTo>
                    <a:pt x="19826" y="254"/>
                  </a:lnTo>
                  <a:cubicBezTo>
                    <a:pt x="19889" y="254"/>
                    <a:pt x="19952" y="190"/>
                    <a:pt x="19952" y="127"/>
                  </a:cubicBezTo>
                  <a:cubicBezTo>
                    <a:pt x="19952" y="64"/>
                    <a:pt x="19889" y="0"/>
                    <a:pt x="19826" y="0"/>
                  </a:cubicBezTo>
                  <a:close/>
                  <a:moveTo>
                    <a:pt x="20902" y="0"/>
                  </a:moveTo>
                  <a:cubicBezTo>
                    <a:pt x="20807" y="0"/>
                    <a:pt x="20744" y="64"/>
                    <a:pt x="20744" y="127"/>
                  </a:cubicBezTo>
                  <a:cubicBezTo>
                    <a:pt x="20744" y="190"/>
                    <a:pt x="20807" y="254"/>
                    <a:pt x="20902" y="254"/>
                  </a:cubicBezTo>
                  <a:lnTo>
                    <a:pt x="21409" y="254"/>
                  </a:lnTo>
                  <a:cubicBezTo>
                    <a:pt x="21504" y="254"/>
                    <a:pt x="21536" y="190"/>
                    <a:pt x="21567" y="127"/>
                  </a:cubicBezTo>
                  <a:cubicBezTo>
                    <a:pt x="21567" y="64"/>
                    <a:pt x="21504" y="0"/>
                    <a:pt x="21409" y="0"/>
                  </a:cubicBezTo>
                  <a:close/>
                  <a:moveTo>
                    <a:pt x="22486" y="0"/>
                  </a:moveTo>
                  <a:cubicBezTo>
                    <a:pt x="22391" y="0"/>
                    <a:pt x="22359" y="64"/>
                    <a:pt x="22359" y="127"/>
                  </a:cubicBezTo>
                  <a:cubicBezTo>
                    <a:pt x="22359" y="190"/>
                    <a:pt x="22391" y="254"/>
                    <a:pt x="22486" y="254"/>
                  </a:cubicBezTo>
                  <a:lnTo>
                    <a:pt x="23024" y="254"/>
                  </a:lnTo>
                  <a:cubicBezTo>
                    <a:pt x="23088" y="254"/>
                    <a:pt x="23151" y="190"/>
                    <a:pt x="23151" y="127"/>
                  </a:cubicBezTo>
                  <a:cubicBezTo>
                    <a:pt x="23151" y="64"/>
                    <a:pt x="23088" y="0"/>
                    <a:pt x="23024" y="0"/>
                  </a:cubicBezTo>
                  <a:close/>
                  <a:moveTo>
                    <a:pt x="24069" y="0"/>
                  </a:moveTo>
                  <a:cubicBezTo>
                    <a:pt x="24006" y="0"/>
                    <a:pt x="23943" y="64"/>
                    <a:pt x="23943" y="127"/>
                  </a:cubicBezTo>
                  <a:cubicBezTo>
                    <a:pt x="23943" y="190"/>
                    <a:pt x="24006" y="254"/>
                    <a:pt x="24069" y="254"/>
                  </a:cubicBezTo>
                  <a:lnTo>
                    <a:pt x="24608" y="254"/>
                  </a:lnTo>
                  <a:cubicBezTo>
                    <a:pt x="24671" y="254"/>
                    <a:pt x="24734" y="190"/>
                    <a:pt x="24734" y="127"/>
                  </a:cubicBezTo>
                  <a:cubicBezTo>
                    <a:pt x="24734" y="64"/>
                    <a:pt x="24671" y="0"/>
                    <a:pt x="24608" y="0"/>
                  </a:cubicBezTo>
                  <a:close/>
                  <a:moveTo>
                    <a:pt x="25684" y="0"/>
                  </a:moveTo>
                  <a:cubicBezTo>
                    <a:pt x="25589" y="0"/>
                    <a:pt x="25526" y="64"/>
                    <a:pt x="25526" y="127"/>
                  </a:cubicBezTo>
                  <a:cubicBezTo>
                    <a:pt x="25526" y="190"/>
                    <a:pt x="25589" y="254"/>
                    <a:pt x="25684" y="254"/>
                  </a:cubicBezTo>
                  <a:lnTo>
                    <a:pt x="26191" y="254"/>
                  </a:lnTo>
                  <a:cubicBezTo>
                    <a:pt x="26286" y="254"/>
                    <a:pt x="26349" y="190"/>
                    <a:pt x="26349" y="127"/>
                  </a:cubicBezTo>
                  <a:cubicBezTo>
                    <a:pt x="26349" y="64"/>
                    <a:pt x="26286" y="0"/>
                    <a:pt x="26191" y="0"/>
                  </a:cubicBezTo>
                  <a:close/>
                  <a:moveTo>
                    <a:pt x="27268" y="0"/>
                  </a:moveTo>
                  <a:cubicBezTo>
                    <a:pt x="27205" y="0"/>
                    <a:pt x="27141" y="64"/>
                    <a:pt x="27141" y="127"/>
                  </a:cubicBezTo>
                  <a:cubicBezTo>
                    <a:pt x="27141" y="190"/>
                    <a:pt x="27205" y="254"/>
                    <a:pt x="27268" y="254"/>
                  </a:cubicBezTo>
                  <a:lnTo>
                    <a:pt x="27806" y="254"/>
                  </a:lnTo>
                  <a:cubicBezTo>
                    <a:pt x="27870" y="254"/>
                    <a:pt x="27933" y="190"/>
                    <a:pt x="27933" y="127"/>
                  </a:cubicBezTo>
                  <a:cubicBezTo>
                    <a:pt x="27933" y="64"/>
                    <a:pt x="27870" y="0"/>
                    <a:pt x="27806" y="0"/>
                  </a:cubicBezTo>
                  <a:close/>
                  <a:moveTo>
                    <a:pt x="28883" y="0"/>
                  </a:moveTo>
                  <a:cubicBezTo>
                    <a:pt x="28788" y="0"/>
                    <a:pt x="28725" y="64"/>
                    <a:pt x="28725" y="127"/>
                  </a:cubicBezTo>
                  <a:cubicBezTo>
                    <a:pt x="28725" y="190"/>
                    <a:pt x="28788" y="254"/>
                    <a:pt x="28883" y="254"/>
                  </a:cubicBezTo>
                  <a:lnTo>
                    <a:pt x="29390" y="254"/>
                  </a:lnTo>
                  <a:cubicBezTo>
                    <a:pt x="29485" y="254"/>
                    <a:pt x="29548" y="190"/>
                    <a:pt x="29548" y="127"/>
                  </a:cubicBezTo>
                  <a:cubicBezTo>
                    <a:pt x="29548" y="64"/>
                    <a:pt x="29485" y="0"/>
                    <a:pt x="29390" y="0"/>
                  </a:cubicBezTo>
                  <a:close/>
                  <a:moveTo>
                    <a:pt x="30466" y="0"/>
                  </a:moveTo>
                  <a:cubicBezTo>
                    <a:pt x="30403" y="0"/>
                    <a:pt x="30340" y="64"/>
                    <a:pt x="30340" y="127"/>
                  </a:cubicBezTo>
                  <a:cubicBezTo>
                    <a:pt x="30340" y="190"/>
                    <a:pt x="30403" y="254"/>
                    <a:pt x="30466" y="254"/>
                  </a:cubicBezTo>
                  <a:lnTo>
                    <a:pt x="31005" y="254"/>
                  </a:lnTo>
                  <a:cubicBezTo>
                    <a:pt x="31068" y="254"/>
                    <a:pt x="31131" y="190"/>
                    <a:pt x="31131" y="127"/>
                  </a:cubicBezTo>
                  <a:cubicBezTo>
                    <a:pt x="31131" y="64"/>
                    <a:pt x="31068" y="0"/>
                    <a:pt x="31005" y="0"/>
                  </a:cubicBezTo>
                  <a:close/>
                  <a:moveTo>
                    <a:pt x="32050" y="0"/>
                  </a:moveTo>
                  <a:cubicBezTo>
                    <a:pt x="31987" y="0"/>
                    <a:pt x="31923" y="64"/>
                    <a:pt x="31923" y="127"/>
                  </a:cubicBezTo>
                  <a:cubicBezTo>
                    <a:pt x="31923" y="190"/>
                    <a:pt x="31987" y="254"/>
                    <a:pt x="32050" y="254"/>
                  </a:cubicBezTo>
                  <a:lnTo>
                    <a:pt x="32588" y="254"/>
                  </a:lnTo>
                  <a:cubicBezTo>
                    <a:pt x="32652" y="254"/>
                    <a:pt x="32715" y="190"/>
                    <a:pt x="32715" y="127"/>
                  </a:cubicBezTo>
                  <a:cubicBezTo>
                    <a:pt x="32715" y="64"/>
                    <a:pt x="32683" y="0"/>
                    <a:pt x="32588" y="0"/>
                  </a:cubicBezTo>
                  <a:close/>
                  <a:moveTo>
                    <a:pt x="33665" y="0"/>
                  </a:moveTo>
                  <a:cubicBezTo>
                    <a:pt x="33570" y="0"/>
                    <a:pt x="33538" y="64"/>
                    <a:pt x="33538" y="127"/>
                  </a:cubicBezTo>
                  <a:cubicBezTo>
                    <a:pt x="33538" y="190"/>
                    <a:pt x="33570" y="254"/>
                    <a:pt x="33665" y="254"/>
                  </a:cubicBezTo>
                  <a:lnTo>
                    <a:pt x="34203" y="254"/>
                  </a:lnTo>
                  <a:cubicBezTo>
                    <a:pt x="34267" y="254"/>
                    <a:pt x="34330" y="190"/>
                    <a:pt x="34330" y="127"/>
                  </a:cubicBezTo>
                  <a:cubicBezTo>
                    <a:pt x="34330" y="64"/>
                    <a:pt x="34267" y="0"/>
                    <a:pt x="34203" y="0"/>
                  </a:cubicBezTo>
                  <a:close/>
                  <a:moveTo>
                    <a:pt x="35248" y="0"/>
                  </a:moveTo>
                  <a:cubicBezTo>
                    <a:pt x="35185" y="0"/>
                    <a:pt x="35122" y="64"/>
                    <a:pt x="35122" y="127"/>
                  </a:cubicBezTo>
                  <a:cubicBezTo>
                    <a:pt x="35122" y="190"/>
                    <a:pt x="35185" y="254"/>
                    <a:pt x="35248" y="254"/>
                  </a:cubicBezTo>
                  <a:lnTo>
                    <a:pt x="35787" y="254"/>
                  </a:lnTo>
                  <a:cubicBezTo>
                    <a:pt x="35850" y="254"/>
                    <a:pt x="35914" y="190"/>
                    <a:pt x="35914" y="127"/>
                  </a:cubicBezTo>
                  <a:cubicBezTo>
                    <a:pt x="35914" y="64"/>
                    <a:pt x="35850" y="0"/>
                    <a:pt x="35787" y="0"/>
                  </a:cubicBezTo>
                  <a:close/>
                  <a:moveTo>
                    <a:pt x="36864" y="0"/>
                  </a:moveTo>
                  <a:cubicBezTo>
                    <a:pt x="36769" y="0"/>
                    <a:pt x="36705" y="64"/>
                    <a:pt x="36705" y="127"/>
                  </a:cubicBezTo>
                  <a:cubicBezTo>
                    <a:pt x="36705" y="190"/>
                    <a:pt x="36769" y="254"/>
                    <a:pt x="36864" y="254"/>
                  </a:cubicBezTo>
                  <a:lnTo>
                    <a:pt x="37370" y="254"/>
                  </a:lnTo>
                  <a:cubicBezTo>
                    <a:pt x="37465" y="254"/>
                    <a:pt x="37529" y="190"/>
                    <a:pt x="37529" y="127"/>
                  </a:cubicBezTo>
                  <a:cubicBezTo>
                    <a:pt x="37529" y="64"/>
                    <a:pt x="37465" y="0"/>
                    <a:pt x="37370" y="0"/>
                  </a:cubicBezTo>
                  <a:close/>
                  <a:moveTo>
                    <a:pt x="38447" y="0"/>
                  </a:moveTo>
                  <a:cubicBezTo>
                    <a:pt x="38384" y="0"/>
                    <a:pt x="38320" y="64"/>
                    <a:pt x="38320" y="127"/>
                  </a:cubicBezTo>
                  <a:cubicBezTo>
                    <a:pt x="38320" y="190"/>
                    <a:pt x="38384" y="254"/>
                    <a:pt x="38447" y="254"/>
                  </a:cubicBezTo>
                  <a:lnTo>
                    <a:pt x="38985" y="254"/>
                  </a:lnTo>
                  <a:cubicBezTo>
                    <a:pt x="39049" y="254"/>
                    <a:pt x="39112" y="190"/>
                    <a:pt x="39112" y="127"/>
                  </a:cubicBezTo>
                  <a:cubicBezTo>
                    <a:pt x="39112" y="64"/>
                    <a:pt x="39049" y="0"/>
                    <a:pt x="38985" y="0"/>
                  </a:cubicBezTo>
                  <a:close/>
                  <a:moveTo>
                    <a:pt x="40062" y="0"/>
                  </a:moveTo>
                  <a:cubicBezTo>
                    <a:pt x="39967" y="0"/>
                    <a:pt x="39904" y="64"/>
                    <a:pt x="39904" y="127"/>
                  </a:cubicBezTo>
                  <a:cubicBezTo>
                    <a:pt x="39904" y="190"/>
                    <a:pt x="39967" y="254"/>
                    <a:pt x="40062" y="254"/>
                  </a:cubicBezTo>
                  <a:lnTo>
                    <a:pt x="40569" y="254"/>
                  </a:lnTo>
                  <a:cubicBezTo>
                    <a:pt x="40664" y="254"/>
                    <a:pt x="40696" y="190"/>
                    <a:pt x="40727" y="127"/>
                  </a:cubicBezTo>
                  <a:cubicBezTo>
                    <a:pt x="40727" y="64"/>
                    <a:pt x="40664" y="0"/>
                    <a:pt x="40569" y="0"/>
                  </a:cubicBezTo>
                  <a:close/>
                  <a:moveTo>
                    <a:pt x="41646" y="0"/>
                  </a:moveTo>
                  <a:cubicBezTo>
                    <a:pt x="41551" y="0"/>
                    <a:pt x="41519" y="64"/>
                    <a:pt x="41519" y="127"/>
                  </a:cubicBezTo>
                  <a:cubicBezTo>
                    <a:pt x="41519" y="190"/>
                    <a:pt x="41551" y="254"/>
                    <a:pt x="41646" y="254"/>
                  </a:cubicBezTo>
                  <a:lnTo>
                    <a:pt x="42184" y="254"/>
                  </a:lnTo>
                  <a:cubicBezTo>
                    <a:pt x="42247" y="254"/>
                    <a:pt x="42311" y="190"/>
                    <a:pt x="42311" y="127"/>
                  </a:cubicBezTo>
                  <a:cubicBezTo>
                    <a:pt x="42311" y="64"/>
                    <a:pt x="42247" y="0"/>
                    <a:pt x="42184" y="0"/>
                  </a:cubicBezTo>
                  <a:close/>
                  <a:moveTo>
                    <a:pt x="43229" y="0"/>
                  </a:moveTo>
                  <a:cubicBezTo>
                    <a:pt x="43166" y="0"/>
                    <a:pt x="43102" y="64"/>
                    <a:pt x="43102" y="127"/>
                  </a:cubicBezTo>
                  <a:cubicBezTo>
                    <a:pt x="43102" y="190"/>
                    <a:pt x="43166" y="254"/>
                    <a:pt x="43229" y="254"/>
                  </a:cubicBezTo>
                  <a:lnTo>
                    <a:pt x="43767" y="254"/>
                  </a:lnTo>
                  <a:cubicBezTo>
                    <a:pt x="43831" y="254"/>
                    <a:pt x="43894" y="190"/>
                    <a:pt x="43894" y="127"/>
                  </a:cubicBezTo>
                  <a:cubicBezTo>
                    <a:pt x="43894" y="64"/>
                    <a:pt x="43831" y="0"/>
                    <a:pt x="4376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g2b74e7c4e0e_0_4"/>
            <p:cNvSpPr/>
            <p:nvPr/>
          </p:nvSpPr>
          <p:spPr>
            <a:xfrm>
              <a:off x="5001925" y="2047950"/>
              <a:ext cx="1097375" cy="6350"/>
            </a:xfrm>
            <a:custGeom>
              <a:avLst/>
              <a:gdLst/>
              <a:ahLst/>
              <a:cxnLst/>
              <a:rect l="l" t="t" r="r" b="b"/>
              <a:pathLst>
                <a:path w="43895" h="254" extrusionOk="0">
                  <a:moveTo>
                    <a:pt x="127" y="0"/>
                  </a:moveTo>
                  <a:cubicBezTo>
                    <a:pt x="64" y="0"/>
                    <a:pt x="1" y="63"/>
                    <a:pt x="1" y="127"/>
                  </a:cubicBezTo>
                  <a:cubicBezTo>
                    <a:pt x="1" y="190"/>
                    <a:pt x="64" y="253"/>
                    <a:pt x="127" y="253"/>
                  </a:cubicBezTo>
                  <a:lnTo>
                    <a:pt x="666" y="253"/>
                  </a:lnTo>
                  <a:cubicBezTo>
                    <a:pt x="729" y="253"/>
                    <a:pt x="793" y="190"/>
                    <a:pt x="793" y="127"/>
                  </a:cubicBezTo>
                  <a:cubicBezTo>
                    <a:pt x="793" y="63"/>
                    <a:pt x="729" y="0"/>
                    <a:pt x="666" y="0"/>
                  </a:cubicBezTo>
                  <a:close/>
                  <a:moveTo>
                    <a:pt x="1743" y="0"/>
                  </a:moveTo>
                  <a:cubicBezTo>
                    <a:pt x="1648" y="0"/>
                    <a:pt x="1584" y="63"/>
                    <a:pt x="1584" y="127"/>
                  </a:cubicBezTo>
                  <a:cubicBezTo>
                    <a:pt x="1584" y="190"/>
                    <a:pt x="1648" y="253"/>
                    <a:pt x="1743" y="253"/>
                  </a:cubicBezTo>
                  <a:lnTo>
                    <a:pt x="2249" y="253"/>
                  </a:lnTo>
                  <a:cubicBezTo>
                    <a:pt x="2344" y="253"/>
                    <a:pt x="2376" y="190"/>
                    <a:pt x="2408" y="127"/>
                  </a:cubicBezTo>
                  <a:cubicBezTo>
                    <a:pt x="2408" y="63"/>
                    <a:pt x="2344" y="0"/>
                    <a:pt x="2249" y="0"/>
                  </a:cubicBezTo>
                  <a:close/>
                  <a:moveTo>
                    <a:pt x="3326" y="0"/>
                  </a:moveTo>
                  <a:cubicBezTo>
                    <a:pt x="3263" y="0"/>
                    <a:pt x="3199" y="63"/>
                    <a:pt x="3199" y="127"/>
                  </a:cubicBezTo>
                  <a:cubicBezTo>
                    <a:pt x="3199" y="190"/>
                    <a:pt x="3263" y="253"/>
                    <a:pt x="3326" y="253"/>
                  </a:cubicBezTo>
                  <a:lnTo>
                    <a:pt x="3864" y="253"/>
                  </a:lnTo>
                  <a:cubicBezTo>
                    <a:pt x="3928" y="253"/>
                    <a:pt x="3991" y="190"/>
                    <a:pt x="3991" y="127"/>
                  </a:cubicBezTo>
                  <a:cubicBezTo>
                    <a:pt x="3991" y="63"/>
                    <a:pt x="3928" y="0"/>
                    <a:pt x="3864" y="0"/>
                  </a:cubicBezTo>
                  <a:close/>
                  <a:moveTo>
                    <a:pt x="4909" y="0"/>
                  </a:moveTo>
                  <a:cubicBezTo>
                    <a:pt x="4846" y="0"/>
                    <a:pt x="4783" y="63"/>
                    <a:pt x="4783" y="127"/>
                  </a:cubicBezTo>
                  <a:cubicBezTo>
                    <a:pt x="4783" y="190"/>
                    <a:pt x="4846" y="253"/>
                    <a:pt x="4909" y="253"/>
                  </a:cubicBezTo>
                  <a:lnTo>
                    <a:pt x="5448" y="253"/>
                  </a:lnTo>
                  <a:cubicBezTo>
                    <a:pt x="5511" y="253"/>
                    <a:pt x="5575" y="190"/>
                    <a:pt x="5575" y="127"/>
                  </a:cubicBezTo>
                  <a:cubicBezTo>
                    <a:pt x="5575" y="63"/>
                    <a:pt x="5511" y="0"/>
                    <a:pt x="5448" y="0"/>
                  </a:cubicBezTo>
                  <a:close/>
                  <a:moveTo>
                    <a:pt x="6525" y="0"/>
                  </a:moveTo>
                  <a:cubicBezTo>
                    <a:pt x="6430" y="0"/>
                    <a:pt x="6398" y="63"/>
                    <a:pt x="6398" y="127"/>
                  </a:cubicBezTo>
                  <a:cubicBezTo>
                    <a:pt x="6398" y="190"/>
                    <a:pt x="6430" y="253"/>
                    <a:pt x="6525" y="253"/>
                  </a:cubicBezTo>
                  <a:lnTo>
                    <a:pt x="7063" y="253"/>
                  </a:lnTo>
                  <a:cubicBezTo>
                    <a:pt x="7126" y="253"/>
                    <a:pt x="7190" y="190"/>
                    <a:pt x="7190" y="127"/>
                  </a:cubicBezTo>
                  <a:cubicBezTo>
                    <a:pt x="7190" y="63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5" y="0"/>
                    <a:pt x="7981" y="63"/>
                    <a:pt x="7981" y="127"/>
                  </a:cubicBezTo>
                  <a:cubicBezTo>
                    <a:pt x="7981" y="190"/>
                    <a:pt x="8045" y="253"/>
                    <a:pt x="8108" y="253"/>
                  </a:cubicBezTo>
                  <a:lnTo>
                    <a:pt x="8646" y="253"/>
                  </a:lnTo>
                  <a:cubicBezTo>
                    <a:pt x="8710" y="253"/>
                    <a:pt x="8773" y="190"/>
                    <a:pt x="8773" y="127"/>
                  </a:cubicBezTo>
                  <a:cubicBezTo>
                    <a:pt x="8773" y="63"/>
                    <a:pt x="8710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28" y="0"/>
                    <a:pt x="9565" y="63"/>
                    <a:pt x="9565" y="127"/>
                  </a:cubicBezTo>
                  <a:cubicBezTo>
                    <a:pt x="9565" y="190"/>
                    <a:pt x="9628" y="253"/>
                    <a:pt x="9723" y="253"/>
                  </a:cubicBezTo>
                  <a:lnTo>
                    <a:pt x="10230" y="253"/>
                  </a:lnTo>
                  <a:cubicBezTo>
                    <a:pt x="10325" y="253"/>
                    <a:pt x="10388" y="190"/>
                    <a:pt x="10388" y="127"/>
                  </a:cubicBezTo>
                  <a:cubicBezTo>
                    <a:pt x="10388" y="63"/>
                    <a:pt x="10325" y="0"/>
                    <a:pt x="10230" y="0"/>
                  </a:cubicBezTo>
                  <a:close/>
                  <a:moveTo>
                    <a:pt x="11307" y="0"/>
                  </a:moveTo>
                  <a:cubicBezTo>
                    <a:pt x="11243" y="0"/>
                    <a:pt x="11180" y="63"/>
                    <a:pt x="11180" y="127"/>
                  </a:cubicBezTo>
                  <a:cubicBezTo>
                    <a:pt x="11180" y="190"/>
                    <a:pt x="11243" y="253"/>
                    <a:pt x="11307" y="253"/>
                  </a:cubicBezTo>
                  <a:lnTo>
                    <a:pt x="11845" y="253"/>
                  </a:lnTo>
                  <a:cubicBezTo>
                    <a:pt x="11908" y="253"/>
                    <a:pt x="11972" y="190"/>
                    <a:pt x="11972" y="127"/>
                  </a:cubicBezTo>
                  <a:cubicBezTo>
                    <a:pt x="11972" y="63"/>
                    <a:pt x="11908" y="0"/>
                    <a:pt x="11845" y="0"/>
                  </a:cubicBezTo>
                  <a:close/>
                  <a:moveTo>
                    <a:pt x="12890" y="0"/>
                  </a:moveTo>
                  <a:cubicBezTo>
                    <a:pt x="12827" y="0"/>
                    <a:pt x="12763" y="63"/>
                    <a:pt x="12763" y="127"/>
                  </a:cubicBezTo>
                  <a:cubicBezTo>
                    <a:pt x="12763" y="190"/>
                    <a:pt x="12827" y="253"/>
                    <a:pt x="12890" y="253"/>
                  </a:cubicBezTo>
                  <a:lnTo>
                    <a:pt x="13428" y="253"/>
                  </a:lnTo>
                  <a:cubicBezTo>
                    <a:pt x="13492" y="253"/>
                    <a:pt x="13555" y="190"/>
                    <a:pt x="13555" y="127"/>
                  </a:cubicBezTo>
                  <a:cubicBezTo>
                    <a:pt x="13555" y="63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10" y="0"/>
                    <a:pt x="14379" y="63"/>
                    <a:pt x="14379" y="127"/>
                  </a:cubicBezTo>
                  <a:cubicBezTo>
                    <a:pt x="14379" y="190"/>
                    <a:pt x="14410" y="253"/>
                    <a:pt x="14505" y="253"/>
                  </a:cubicBezTo>
                  <a:lnTo>
                    <a:pt x="15044" y="253"/>
                  </a:lnTo>
                  <a:cubicBezTo>
                    <a:pt x="15107" y="253"/>
                    <a:pt x="15170" y="190"/>
                    <a:pt x="15170" y="127"/>
                  </a:cubicBezTo>
                  <a:cubicBezTo>
                    <a:pt x="15170" y="63"/>
                    <a:pt x="15107" y="0"/>
                    <a:pt x="15044" y="0"/>
                  </a:cubicBezTo>
                  <a:close/>
                  <a:moveTo>
                    <a:pt x="16089" y="0"/>
                  </a:moveTo>
                  <a:cubicBezTo>
                    <a:pt x="16025" y="0"/>
                    <a:pt x="15962" y="63"/>
                    <a:pt x="15962" y="127"/>
                  </a:cubicBezTo>
                  <a:cubicBezTo>
                    <a:pt x="15962" y="190"/>
                    <a:pt x="16025" y="253"/>
                    <a:pt x="16089" y="253"/>
                  </a:cubicBezTo>
                  <a:lnTo>
                    <a:pt x="16627" y="253"/>
                  </a:lnTo>
                  <a:cubicBezTo>
                    <a:pt x="16690" y="253"/>
                    <a:pt x="16754" y="190"/>
                    <a:pt x="16754" y="127"/>
                  </a:cubicBezTo>
                  <a:cubicBezTo>
                    <a:pt x="16754" y="63"/>
                    <a:pt x="16690" y="0"/>
                    <a:pt x="16627" y="0"/>
                  </a:cubicBezTo>
                  <a:close/>
                  <a:moveTo>
                    <a:pt x="17704" y="0"/>
                  </a:moveTo>
                  <a:cubicBezTo>
                    <a:pt x="17609" y="0"/>
                    <a:pt x="17545" y="63"/>
                    <a:pt x="17545" y="127"/>
                  </a:cubicBezTo>
                  <a:cubicBezTo>
                    <a:pt x="17545" y="190"/>
                    <a:pt x="17609" y="253"/>
                    <a:pt x="17704" y="253"/>
                  </a:cubicBezTo>
                  <a:lnTo>
                    <a:pt x="18211" y="253"/>
                  </a:lnTo>
                  <a:cubicBezTo>
                    <a:pt x="18306" y="253"/>
                    <a:pt x="18369" y="190"/>
                    <a:pt x="18369" y="127"/>
                  </a:cubicBezTo>
                  <a:cubicBezTo>
                    <a:pt x="18369" y="63"/>
                    <a:pt x="18306" y="0"/>
                    <a:pt x="18211" y="0"/>
                  </a:cubicBezTo>
                  <a:close/>
                  <a:moveTo>
                    <a:pt x="19287" y="0"/>
                  </a:moveTo>
                  <a:cubicBezTo>
                    <a:pt x="19224" y="0"/>
                    <a:pt x="19161" y="63"/>
                    <a:pt x="19161" y="127"/>
                  </a:cubicBezTo>
                  <a:cubicBezTo>
                    <a:pt x="19161" y="190"/>
                    <a:pt x="19224" y="253"/>
                    <a:pt x="19287" y="253"/>
                  </a:cubicBezTo>
                  <a:lnTo>
                    <a:pt x="19826" y="253"/>
                  </a:lnTo>
                  <a:cubicBezTo>
                    <a:pt x="19889" y="253"/>
                    <a:pt x="19952" y="190"/>
                    <a:pt x="19952" y="127"/>
                  </a:cubicBezTo>
                  <a:cubicBezTo>
                    <a:pt x="19952" y="63"/>
                    <a:pt x="19889" y="0"/>
                    <a:pt x="19826" y="0"/>
                  </a:cubicBezTo>
                  <a:close/>
                  <a:moveTo>
                    <a:pt x="20902" y="0"/>
                  </a:moveTo>
                  <a:cubicBezTo>
                    <a:pt x="20807" y="0"/>
                    <a:pt x="20744" y="63"/>
                    <a:pt x="20744" y="127"/>
                  </a:cubicBezTo>
                  <a:cubicBezTo>
                    <a:pt x="20744" y="190"/>
                    <a:pt x="20807" y="253"/>
                    <a:pt x="20902" y="253"/>
                  </a:cubicBezTo>
                  <a:lnTo>
                    <a:pt x="21409" y="253"/>
                  </a:lnTo>
                  <a:cubicBezTo>
                    <a:pt x="21504" y="253"/>
                    <a:pt x="21536" y="190"/>
                    <a:pt x="21567" y="127"/>
                  </a:cubicBezTo>
                  <a:cubicBezTo>
                    <a:pt x="21567" y="63"/>
                    <a:pt x="21504" y="0"/>
                    <a:pt x="21409" y="0"/>
                  </a:cubicBezTo>
                  <a:close/>
                  <a:moveTo>
                    <a:pt x="22486" y="0"/>
                  </a:moveTo>
                  <a:cubicBezTo>
                    <a:pt x="22391" y="0"/>
                    <a:pt x="22359" y="63"/>
                    <a:pt x="22359" y="127"/>
                  </a:cubicBezTo>
                  <a:cubicBezTo>
                    <a:pt x="22359" y="190"/>
                    <a:pt x="22391" y="253"/>
                    <a:pt x="22486" y="253"/>
                  </a:cubicBezTo>
                  <a:lnTo>
                    <a:pt x="23024" y="253"/>
                  </a:lnTo>
                  <a:cubicBezTo>
                    <a:pt x="23088" y="253"/>
                    <a:pt x="23151" y="190"/>
                    <a:pt x="23151" y="127"/>
                  </a:cubicBezTo>
                  <a:cubicBezTo>
                    <a:pt x="23151" y="63"/>
                    <a:pt x="23088" y="0"/>
                    <a:pt x="23024" y="0"/>
                  </a:cubicBezTo>
                  <a:close/>
                  <a:moveTo>
                    <a:pt x="24069" y="0"/>
                  </a:moveTo>
                  <a:cubicBezTo>
                    <a:pt x="24006" y="0"/>
                    <a:pt x="23943" y="63"/>
                    <a:pt x="23943" y="127"/>
                  </a:cubicBezTo>
                  <a:cubicBezTo>
                    <a:pt x="23943" y="190"/>
                    <a:pt x="24006" y="253"/>
                    <a:pt x="24069" y="253"/>
                  </a:cubicBezTo>
                  <a:lnTo>
                    <a:pt x="24608" y="253"/>
                  </a:lnTo>
                  <a:cubicBezTo>
                    <a:pt x="24671" y="253"/>
                    <a:pt x="24734" y="190"/>
                    <a:pt x="24734" y="127"/>
                  </a:cubicBezTo>
                  <a:cubicBezTo>
                    <a:pt x="24734" y="63"/>
                    <a:pt x="24671" y="0"/>
                    <a:pt x="24608" y="0"/>
                  </a:cubicBezTo>
                  <a:close/>
                  <a:moveTo>
                    <a:pt x="25684" y="0"/>
                  </a:moveTo>
                  <a:cubicBezTo>
                    <a:pt x="25589" y="0"/>
                    <a:pt x="25526" y="63"/>
                    <a:pt x="25526" y="127"/>
                  </a:cubicBezTo>
                  <a:cubicBezTo>
                    <a:pt x="25526" y="190"/>
                    <a:pt x="25589" y="253"/>
                    <a:pt x="25684" y="253"/>
                  </a:cubicBezTo>
                  <a:lnTo>
                    <a:pt x="26191" y="253"/>
                  </a:lnTo>
                  <a:cubicBezTo>
                    <a:pt x="26286" y="253"/>
                    <a:pt x="26349" y="190"/>
                    <a:pt x="26349" y="127"/>
                  </a:cubicBezTo>
                  <a:cubicBezTo>
                    <a:pt x="26349" y="63"/>
                    <a:pt x="26286" y="0"/>
                    <a:pt x="26191" y="0"/>
                  </a:cubicBezTo>
                  <a:close/>
                  <a:moveTo>
                    <a:pt x="27268" y="0"/>
                  </a:moveTo>
                  <a:cubicBezTo>
                    <a:pt x="27205" y="0"/>
                    <a:pt x="27141" y="63"/>
                    <a:pt x="27141" y="127"/>
                  </a:cubicBezTo>
                  <a:cubicBezTo>
                    <a:pt x="27141" y="190"/>
                    <a:pt x="27205" y="253"/>
                    <a:pt x="27268" y="253"/>
                  </a:cubicBezTo>
                  <a:lnTo>
                    <a:pt x="27806" y="253"/>
                  </a:lnTo>
                  <a:cubicBezTo>
                    <a:pt x="27870" y="253"/>
                    <a:pt x="27933" y="190"/>
                    <a:pt x="27933" y="127"/>
                  </a:cubicBezTo>
                  <a:cubicBezTo>
                    <a:pt x="27933" y="63"/>
                    <a:pt x="27870" y="0"/>
                    <a:pt x="27806" y="0"/>
                  </a:cubicBezTo>
                  <a:close/>
                  <a:moveTo>
                    <a:pt x="28883" y="0"/>
                  </a:moveTo>
                  <a:cubicBezTo>
                    <a:pt x="28788" y="0"/>
                    <a:pt x="28725" y="63"/>
                    <a:pt x="28725" y="127"/>
                  </a:cubicBezTo>
                  <a:cubicBezTo>
                    <a:pt x="28725" y="190"/>
                    <a:pt x="28788" y="253"/>
                    <a:pt x="28883" y="253"/>
                  </a:cubicBezTo>
                  <a:lnTo>
                    <a:pt x="29390" y="253"/>
                  </a:lnTo>
                  <a:cubicBezTo>
                    <a:pt x="29485" y="253"/>
                    <a:pt x="29548" y="190"/>
                    <a:pt x="29548" y="127"/>
                  </a:cubicBezTo>
                  <a:cubicBezTo>
                    <a:pt x="29548" y="63"/>
                    <a:pt x="29485" y="0"/>
                    <a:pt x="29390" y="0"/>
                  </a:cubicBezTo>
                  <a:close/>
                  <a:moveTo>
                    <a:pt x="30466" y="0"/>
                  </a:moveTo>
                  <a:cubicBezTo>
                    <a:pt x="30403" y="0"/>
                    <a:pt x="30340" y="63"/>
                    <a:pt x="30340" y="127"/>
                  </a:cubicBezTo>
                  <a:cubicBezTo>
                    <a:pt x="30340" y="190"/>
                    <a:pt x="30403" y="253"/>
                    <a:pt x="30466" y="253"/>
                  </a:cubicBezTo>
                  <a:lnTo>
                    <a:pt x="31005" y="253"/>
                  </a:lnTo>
                  <a:cubicBezTo>
                    <a:pt x="31068" y="253"/>
                    <a:pt x="31131" y="190"/>
                    <a:pt x="31131" y="127"/>
                  </a:cubicBezTo>
                  <a:cubicBezTo>
                    <a:pt x="31131" y="63"/>
                    <a:pt x="31068" y="0"/>
                    <a:pt x="31005" y="0"/>
                  </a:cubicBezTo>
                  <a:close/>
                  <a:moveTo>
                    <a:pt x="32050" y="0"/>
                  </a:moveTo>
                  <a:cubicBezTo>
                    <a:pt x="31987" y="0"/>
                    <a:pt x="31923" y="63"/>
                    <a:pt x="31923" y="127"/>
                  </a:cubicBezTo>
                  <a:cubicBezTo>
                    <a:pt x="31923" y="190"/>
                    <a:pt x="31987" y="253"/>
                    <a:pt x="32050" y="253"/>
                  </a:cubicBezTo>
                  <a:lnTo>
                    <a:pt x="32588" y="253"/>
                  </a:lnTo>
                  <a:cubicBezTo>
                    <a:pt x="32652" y="253"/>
                    <a:pt x="32715" y="190"/>
                    <a:pt x="32715" y="127"/>
                  </a:cubicBezTo>
                  <a:cubicBezTo>
                    <a:pt x="32715" y="63"/>
                    <a:pt x="32683" y="0"/>
                    <a:pt x="32588" y="0"/>
                  </a:cubicBezTo>
                  <a:close/>
                  <a:moveTo>
                    <a:pt x="33665" y="0"/>
                  </a:moveTo>
                  <a:cubicBezTo>
                    <a:pt x="33570" y="0"/>
                    <a:pt x="33538" y="63"/>
                    <a:pt x="33538" y="127"/>
                  </a:cubicBezTo>
                  <a:cubicBezTo>
                    <a:pt x="33538" y="190"/>
                    <a:pt x="33570" y="253"/>
                    <a:pt x="33665" y="253"/>
                  </a:cubicBezTo>
                  <a:lnTo>
                    <a:pt x="34203" y="253"/>
                  </a:lnTo>
                  <a:cubicBezTo>
                    <a:pt x="34267" y="253"/>
                    <a:pt x="34330" y="190"/>
                    <a:pt x="34330" y="127"/>
                  </a:cubicBezTo>
                  <a:cubicBezTo>
                    <a:pt x="34330" y="63"/>
                    <a:pt x="34267" y="0"/>
                    <a:pt x="34203" y="0"/>
                  </a:cubicBezTo>
                  <a:close/>
                  <a:moveTo>
                    <a:pt x="35248" y="0"/>
                  </a:moveTo>
                  <a:cubicBezTo>
                    <a:pt x="35185" y="0"/>
                    <a:pt x="35122" y="63"/>
                    <a:pt x="35122" y="127"/>
                  </a:cubicBezTo>
                  <a:cubicBezTo>
                    <a:pt x="35122" y="190"/>
                    <a:pt x="35185" y="253"/>
                    <a:pt x="35248" y="253"/>
                  </a:cubicBezTo>
                  <a:lnTo>
                    <a:pt x="35787" y="253"/>
                  </a:lnTo>
                  <a:cubicBezTo>
                    <a:pt x="35850" y="253"/>
                    <a:pt x="35914" y="190"/>
                    <a:pt x="35914" y="127"/>
                  </a:cubicBezTo>
                  <a:cubicBezTo>
                    <a:pt x="35914" y="63"/>
                    <a:pt x="35850" y="0"/>
                    <a:pt x="35787" y="0"/>
                  </a:cubicBezTo>
                  <a:close/>
                  <a:moveTo>
                    <a:pt x="36864" y="0"/>
                  </a:moveTo>
                  <a:cubicBezTo>
                    <a:pt x="36769" y="0"/>
                    <a:pt x="36705" y="63"/>
                    <a:pt x="36705" y="127"/>
                  </a:cubicBezTo>
                  <a:cubicBezTo>
                    <a:pt x="36705" y="190"/>
                    <a:pt x="36769" y="253"/>
                    <a:pt x="36864" y="253"/>
                  </a:cubicBezTo>
                  <a:lnTo>
                    <a:pt x="37370" y="253"/>
                  </a:lnTo>
                  <a:cubicBezTo>
                    <a:pt x="37465" y="253"/>
                    <a:pt x="37529" y="190"/>
                    <a:pt x="37529" y="127"/>
                  </a:cubicBezTo>
                  <a:cubicBezTo>
                    <a:pt x="37529" y="63"/>
                    <a:pt x="37465" y="0"/>
                    <a:pt x="37370" y="0"/>
                  </a:cubicBezTo>
                  <a:close/>
                  <a:moveTo>
                    <a:pt x="38447" y="0"/>
                  </a:moveTo>
                  <a:cubicBezTo>
                    <a:pt x="38384" y="0"/>
                    <a:pt x="38320" y="63"/>
                    <a:pt x="38320" y="127"/>
                  </a:cubicBezTo>
                  <a:cubicBezTo>
                    <a:pt x="38320" y="190"/>
                    <a:pt x="38384" y="253"/>
                    <a:pt x="38447" y="253"/>
                  </a:cubicBezTo>
                  <a:lnTo>
                    <a:pt x="38985" y="253"/>
                  </a:lnTo>
                  <a:cubicBezTo>
                    <a:pt x="39049" y="253"/>
                    <a:pt x="39112" y="190"/>
                    <a:pt x="39112" y="127"/>
                  </a:cubicBezTo>
                  <a:cubicBezTo>
                    <a:pt x="39112" y="63"/>
                    <a:pt x="39049" y="0"/>
                    <a:pt x="38985" y="0"/>
                  </a:cubicBezTo>
                  <a:close/>
                  <a:moveTo>
                    <a:pt x="40062" y="0"/>
                  </a:moveTo>
                  <a:cubicBezTo>
                    <a:pt x="39967" y="0"/>
                    <a:pt x="39904" y="63"/>
                    <a:pt x="39904" y="127"/>
                  </a:cubicBezTo>
                  <a:cubicBezTo>
                    <a:pt x="39904" y="190"/>
                    <a:pt x="39967" y="253"/>
                    <a:pt x="40062" y="253"/>
                  </a:cubicBezTo>
                  <a:lnTo>
                    <a:pt x="40569" y="253"/>
                  </a:lnTo>
                  <a:cubicBezTo>
                    <a:pt x="40664" y="253"/>
                    <a:pt x="40696" y="190"/>
                    <a:pt x="40727" y="127"/>
                  </a:cubicBezTo>
                  <a:cubicBezTo>
                    <a:pt x="40727" y="63"/>
                    <a:pt x="40664" y="0"/>
                    <a:pt x="40569" y="0"/>
                  </a:cubicBezTo>
                  <a:close/>
                  <a:moveTo>
                    <a:pt x="41646" y="0"/>
                  </a:moveTo>
                  <a:cubicBezTo>
                    <a:pt x="41551" y="0"/>
                    <a:pt x="41519" y="63"/>
                    <a:pt x="41519" y="127"/>
                  </a:cubicBezTo>
                  <a:cubicBezTo>
                    <a:pt x="41519" y="190"/>
                    <a:pt x="41551" y="253"/>
                    <a:pt x="41646" y="253"/>
                  </a:cubicBezTo>
                  <a:lnTo>
                    <a:pt x="42184" y="253"/>
                  </a:lnTo>
                  <a:cubicBezTo>
                    <a:pt x="42247" y="253"/>
                    <a:pt x="42311" y="190"/>
                    <a:pt x="42311" y="127"/>
                  </a:cubicBezTo>
                  <a:cubicBezTo>
                    <a:pt x="42311" y="63"/>
                    <a:pt x="42247" y="0"/>
                    <a:pt x="42184" y="0"/>
                  </a:cubicBezTo>
                  <a:close/>
                  <a:moveTo>
                    <a:pt x="43229" y="0"/>
                  </a:moveTo>
                  <a:cubicBezTo>
                    <a:pt x="43166" y="0"/>
                    <a:pt x="43102" y="63"/>
                    <a:pt x="43102" y="127"/>
                  </a:cubicBezTo>
                  <a:cubicBezTo>
                    <a:pt x="43102" y="190"/>
                    <a:pt x="43166" y="253"/>
                    <a:pt x="43229" y="253"/>
                  </a:cubicBezTo>
                  <a:lnTo>
                    <a:pt x="43767" y="253"/>
                  </a:lnTo>
                  <a:cubicBezTo>
                    <a:pt x="43831" y="253"/>
                    <a:pt x="43894" y="190"/>
                    <a:pt x="43894" y="127"/>
                  </a:cubicBezTo>
                  <a:cubicBezTo>
                    <a:pt x="43894" y="63"/>
                    <a:pt x="43831" y="0"/>
                    <a:pt x="4376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g2b74e7c4e0e_0_4"/>
            <p:cNvSpPr/>
            <p:nvPr/>
          </p:nvSpPr>
          <p:spPr>
            <a:xfrm>
              <a:off x="2693250" y="2047950"/>
              <a:ext cx="2288925" cy="2074325"/>
            </a:xfrm>
            <a:custGeom>
              <a:avLst/>
              <a:gdLst/>
              <a:ahLst/>
              <a:cxnLst/>
              <a:rect l="l" t="t" r="r" b="b"/>
              <a:pathLst>
                <a:path w="91557" h="82973" extrusionOk="0">
                  <a:moveTo>
                    <a:pt x="12320" y="0"/>
                  </a:moveTo>
                  <a:cubicBezTo>
                    <a:pt x="12257" y="0"/>
                    <a:pt x="12193" y="63"/>
                    <a:pt x="12193" y="127"/>
                  </a:cubicBezTo>
                  <a:cubicBezTo>
                    <a:pt x="12225" y="190"/>
                    <a:pt x="12257" y="253"/>
                    <a:pt x="12352" y="253"/>
                  </a:cubicBezTo>
                  <a:lnTo>
                    <a:pt x="12858" y="253"/>
                  </a:lnTo>
                  <a:cubicBezTo>
                    <a:pt x="12953" y="253"/>
                    <a:pt x="13017" y="190"/>
                    <a:pt x="13017" y="127"/>
                  </a:cubicBezTo>
                  <a:cubicBezTo>
                    <a:pt x="13017" y="63"/>
                    <a:pt x="12953" y="0"/>
                    <a:pt x="12858" y="0"/>
                  </a:cubicBezTo>
                  <a:close/>
                  <a:moveTo>
                    <a:pt x="13935" y="0"/>
                  </a:moveTo>
                  <a:cubicBezTo>
                    <a:pt x="13872" y="0"/>
                    <a:pt x="13808" y="63"/>
                    <a:pt x="13808" y="127"/>
                  </a:cubicBezTo>
                  <a:cubicBezTo>
                    <a:pt x="13808" y="190"/>
                    <a:pt x="13872" y="253"/>
                    <a:pt x="13935" y="253"/>
                  </a:cubicBezTo>
                  <a:lnTo>
                    <a:pt x="14474" y="253"/>
                  </a:lnTo>
                  <a:cubicBezTo>
                    <a:pt x="14537" y="253"/>
                    <a:pt x="14600" y="190"/>
                    <a:pt x="14600" y="127"/>
                  </a:cubicBezTo>
                  <a:cubicBezTo>
                    <a:pt x="14600" y="63"/>
                    <a:pt x="14537" y="0"/>
                    <a:pt x="14474" y="0"/>
                  </a:cubicBezTo>
                  <a:close/>
                  <a:moveTo>
                    <a:pt x="15550" y="0"/>
                  </a:moveTo>
                  <a:cubicBezTo>
                    <a:pt x="15455" y="0"/>
                    <a:pt x="15392" y="63"/>
                    <a:pt x="15392" y="127"/>
                  </a:cubicBezTo>
                  <a:cubicBezTo>
                    <a:pt x="15392" y="190"/>
                    <a:pt x="15455" y="253"/>
                    <a:pt x="15550" y="253"/>
                  </a:cubicBezTo>
                  <a:lnTo>
                    <a:pt x="16057" y="253"/>
                  </a:lnTo>
                  <a:cubicBezTo>
                    <a:pt x="16120" y="253"/>
                    <a:pt x="16184" y="190"/>
                    <a:pt x="16215" y="127"/>
                  </a:cubicBezTo>
                  <a:cubicBezTo>
                    <a:pt x="16215" y="63"/>
                    <a:pt x="16152" y="0"/>
                    <a:pt x="16057" y="0"/>
                  </a:cubicBezTo>
                  <a:close/>
                  <a:moveTo>
                    <a:pt x="17134" y="0"/>
                  </a:moveTo>
                  <a:cubicBezTo>
                    <a:pt x="17070" y="0"/>
                    <a:pt x="17007" y="63"/>
                    <a:pt x="17007" y="127"/>
                  </a:cubicBezTo>
                  <a:cubicBezTo>
                    <a:pt x="17007" y="190"/>
                    <a:pt x="17070" y="253"/>
                    <a:pt x="17134" y="253"/>
                  </a:cubicBezTo>
                  <a:lnTo>
                    <a:pt x="17672" y="253"/>
                  </a:lnTo>
                  <a:cubicBezTo>
                    <a:pt x="17735" y="253"/>
                    <a:pt x="17799" y="190"/>
                    <a:pt x="17799" y="127"/>
                  </a:cubicBezTo>
                  <a:cubicBezTo>
                    <a:pt x="17799" y="63"/>
                    <a:pt x="17735" y="0"/>
                    <a:pt x="17672" y="0"/>
                  </a:cubicBezTo>
                  <a:close/>
                  <a:moveTo>
                    <a:pt x="18717" y="0"/>
                  </a:moveTo>
                  <a:cubicBezTo>
                    <a:pt x="18654" y="0"/>
                    <a:pt x="18591" y="63"/>
                    <a:pt x="18591" y="127"/>
                  </a:cubicBezTo>
                  <a:cubicBezTo>
                    <a:pt x="18591" y="190"/>
                    <a:pt x="18654" y="253"/>
                    <a:pt x="18717" y="253"/>
                  </a:cubicBezTo>
                  <a:lnTo>
                    <a:pt x="19256" y="253"/>
                  </a:lnTo>
                  <a:cubicBezTo>
                    <a:pt x="19319" y="253"/>
                    <a:pt x="19382" y="190"/>
                    <a:pt x="19382" y="127"/>
                  </a:cubicBezTo>
                  <a:cubicBezTo>
                    <a:pt x="19382" y="63"/>
                    <a:pt x="19319" y="0"/>
                    <a:pt x="19256" y="0"/>
                  </a:cubicBezTo>
                  <a:close/>
                  <a:moveTo>
                    <a:pt x="20332" y="0"/>
                  </a:moveTo>
                  <a:cubicBezTo>
                    <a:pt x="20237" y="0"/>
                    <a:pt x="20206" y="63"/>
                    <a:pt x="20206" y="127"/>
                  </a:cubicBezTo>
                  <a:cubicBezTo>
                    <a:pt x="20206" y="190"/>
                    <a:pt x="20237" y="253"/>
                    <a:pt x="20332" y="253"/>
                  </a:cubicBezTo>
                  <a:lnTo>
                    <a:pt x="20871" y="253"/>
                  </a:lnTo>
                  <a:cubicBezTo>
                    <a:pt x="20934" y="253"/>
                    <a:pt x="20997" y="190"/>
                    <a:pt x="20997" y="127"/>
                  </a:cubicBezTo>
                  <a:cubicBezTo>
                    <a:pt x="20997" y="63"/>
                    <a:pt x="20934" y="0"/>
                    <a:pt x="20871" y="0"/>
                  </a:cubicBezTo>
                  <a:close/>
                  <a:moveTo>
                    <a:pt x="21916" y="0"/>
                  </a:moveTo>
                  <a:cubicBezTo>
                    <a:pt x="21852" y="0"/>
                    <a:pt x="21789" y="63"/>
                    <a:pt x="21789" y="127"/>
                  </a:cubicBezTo>
                  <a:cubicBezTo>
                    <a:pt x="21789" y="190"/>
                    <a:pt x="21852" y="253"/>
                    <a:pt x="21916" y="253"/>
                  </a:cubicBezTo>
                  <a:lnTo>
                    <a:pt x="22454" y="253"/>
                  </a:lnTo>
                  <a:cubicBezTo>
                    <a:pt x="22517" y="253"/>
                    <a:pt x="22581" y="190"/>
                    <a:pt x="22581" y="127"/>
                  </a:cubicBezTo>
                  <a:cubicBezTo>
                    <a:pt x="22581" y="63"/>
                    <a:pt x="22517" y="0"/>
                    <a:pt x="22454" y="0"/>
                  </a:cubicBezTo>
                  <a:close/>
                  <a:moveTo>
                    <a:pt x="23531" y="0"/>
                  </a:moveTo>
                  <a:cubicBezTo>
                    <a:pt x="23436" y="0"/>
                    <a:pt x="23373" y="63"/>
                    <a:pt x="23373" y="127"/>
                  </a:cubicBezTo>
                  <a:cubicBezTo>
                    <a:pt x="23373" y="190"/>
                    <a:pt x="23436" y="253"/>
                    <a:pt x="23531" y="253"/>
                  </a:cubicBezTo>
                  <a:lnTo>
                    <a:pt x="24038" y="253"/>
                  </a:lnTo>
                  <a:cubicBezTo>
                    <a:pt x="24133" y="253"/>
                    <a:pt x="24196" y="190"/>
                    <a:pt x="24164" y="127"/>
                  </a:cubicBezTo>
                  <a:cubicBezTo>
                    <a:pt x="24164" y="63"/>
                    <a:pt x="24133" y="0"/>
                    <a:pt x="24038" y="0"/>
                  </a:cubicBezTo>
                  <a:close/>
                  <a:moveTo>
                    <a:pt x="25114" y="0"/>
                  </a:moveTo>
                  <a:cubicBezTo>
                    <a:pt x="25051" y="0"/>
                    <a:pt x="24988" y="63"/>
                    <a:pt x="24988" y="127"/>
                  </a:cubicBezTo>
                  <a:cubicBezTo>
                    <a:pt x="24988" y="190"/>
                    <a:pt x="25051" y="253"/>
                    <a:pt x="25114" y="253"/>
                  </a:cubicBezTo>
                  <a:lnTo>
                    <a:pt x="25653" y="253"/>
                  </a:lnTo>
                  <a:cubicBezTo>
                    <a:pt x="25716" y="253"/>
                    <a:pt x="25779" y="190"/>
                    <a:pt x="25779" y="127"/>
                  </a:cubicBezTo>
                  <a:cubicBezTo>
                    <a:pt x="25779" y="63"/>
                    <a:pt x="25716" y="0"/>
                    <a:pt x="25653" y="0"/>
                  </a:cubicBezTo>
                  <a:close/>
                  <a:moveTo>
                    <a:pt x="26698" y="0"/>
                  </a:moveTo>
                  <a:cubicBezTo>
                    <a:pt x="26634" y="0"/>
                    <a:pt x="26571" y="63"/>
                    <a:pt x="26571" y="127"/>
                  </a:cubicBezTo>
                  <a:cubicBezTo>
                    <a:pt x="26571" y="190"/>
                    <a:pt x="26634" y="253"/>
                    <a:pt x="26698" y="253"/>
                  </a:cubicBezTo>
                  <a:lnTo>
                    <a:pt x="27236" y="253"/>
                  </a:lnTo>
                  <a:cubicBezTo>
                    <a:pt x="27331" y="253"/>
                    <a:pt x="27363" y="190"/>
                    <a:pt x="27363" y="127"/>
                  </a:cubicBezTo>
                  <a:cubicBezTo>
                    <a:pt x="27363" y="63"/>
                    <a:pt x="27331" y="0"/>
                    <a:pt x="27236" y="0"/>
                  </a:cubicBezTo>
                  <a:close/>
                  <a:moveTo>
                    <a:pt x="28313" y="0"/>
                  </a:moveTo>
                  <a:cubicBezTo>
                    <a:pt x="28218" y="0"/>
                    <a:pt x="28186" y="63"/>
                    <a:pt x="28186" y="127"/>
                  </a:cubicBezTo>
                  <a:cubicBezTo>
                    <a:pt x="28186" y="190"/>
                    <a:pt x="28218" y="253"/>
                    <a:pt x="28313" y="253"/>
                  </a:cubicBezTo>
                  <a:lnTo>
                    <a:pt x="28851" y="253"/>
                  </a:lnTo>
                  <a:cubicBezTo>
                    <a:pt x="28915" y="253"/>
                    <a:pt x="28978" y="190"/>
                    <a:pt x="28978" y="127"/>
                  </a:cubicBezTo>
                  <a:cubicBezTo>
                    <a:pt x="28978" y="63"/>
                    <a:pt x="28915" y="0"/>
                    <a:pt x="28851" y="0"/>
                  </a:cubicBezTo>
                  <a:close/>
                  <a:moveTo>
                    <a:pt x="29896" y="0"/>
                  </a:moveTo>
                  <a:cubicBezTo>
                    <a:pt x="29833" y="0"/>
                    <a:pt x="29770" y="63"/>
                    <a:pt x="29770" y="127"/>
                  </a:cubicBezTo>
                  <a:cubicBezTo>
                    <a:pt x="29770" y="190"/>
                    <a:pt x="29833" y="253"/>
                    <a:pt x="29896" y="253"/>
                  </a:cubicBezTo>
                  <a:lnTo>
                    <a:pt x="30435" y="253"/>
                  </a:lnTo>
                  <a:cubicBezTo>
                    <a:pt x="30498" y="253"/>
                    <a:pt x="30561" y="190"/>
                    <a:pt x="30561" y="127"/>
                  </a:cubicBezTo>
                  <a:cubicBezTo>
                    <a:pt x="30561" y="63"/>
                    <a:pt x="30498" y="0"/>
                    <a:pt x="30435" y="0"/>
                  </a:cubicBezTo>
                  <a:close/>
                  <a:moveTo>
                    <a:pt x="31512" y="0"/>
                  </a:moveTo>
                  <a:cubicBezTo>
                    <a:pt x="31417" y="0"/>
                    <a:pt x="31353" y="63"/>
                    <a:pt x="31353" y="127"/>
                  </a:cubicBezTo>
                  <a:cubicBezTo>
                    <a:pt x="31353" y="190"/>
                    <a:pt x="31417" y="253"/>
                    <a:pt x="31512" y="253"/>
                  </a:cubicBezTo>
                  <a:lnTo>
                    <a:pt x="32018" y="253"/>
                  </a:lnTo>
                  <a:cubicBezTo>
                    <a:pt x="32113" y="253"/>
                    <a:pt x="32177" y="190"/>
                    <a:pt x="32177" y="127"/>
                  </a:cubicBezTo>
                  <a:cubicBezTo>
                    <a:pt x="32177" y="63"/>
                    <a:pt x="32113" y="0"/>
                    <a:pt x="32018" y="0"/>
                  </a:cubicBezTo>
                  <a:close/>
                  <a:moveTo>
                    <a:pt x="33095" y="0"/>
                  </a:moveTo>
                  <a:cubicBezTo>
                    <a:pt x="33032" y="0"/>
                    <a:pt x="32968" y="63"/>
                    <a:pt x="32968" y="127"/>
                  </a:cubicBezTo>
                  <a:cubicBezTo>
                    <a:pt x="32968" y="190"/>
                    <a:pt x="33032" y="253"/>
                    <a:pt x="33095" y="253"/>
                  </a:cubicBezTo>
                  <a:lnTo>
                    <a:pt x="33633" y="253"/>
                  </a:lnTo>
                  <a:cubicBezTo>
                    <a:pt x="33697" y="253"/>
                    <a:pt x="33760" y="190"/>
                    <a:pt x="33760" y="127"/>
                  </a:cubicBezTo>
                  <a:cubicBezTo>
                    <a:pt x="33760" y="63"/>
                    <a:pt x="33697" y="0"/>
                    <a:pt x="33633" y="0"/>
                  </a:cubicBezTo>
                  <a:close/>
                  <a:moveTo>
                    <a:pt x="34710" y="0"/>
                  </a:moveTo>
                  <a:cubicBezTo>
                    <a:pt x="34615" y="0"/>
                    <a:pt x="34552" y="63"/>
                    <a:pt x="34552" y="127"/>
                  </a:cubicBezTo>
                  <a:cubicBezTo>
                    <a:pt x="34552" y="190"/>
                    <a:pt x="34615" y="253"/>
                    <a:pt x="34710" y="253"/>
                  </a:cubicBezTo>
                  <a:lnTo>
                    <a:pt x="35217" y="253"/>
                  </a:lnTo>
                  <a:cubicBezTo>
                    <a:pt x="35312" y="253"/>
                    <a:pt x="35343" y="190"/>
                    <a:pt x="35375" y="127"/>
                  </a:cubicBezTo>
                  <a:cubicBezTo>
                    <a:pt x="35375" y="63"/>
                    <a:pt x="35312" y="0"/>
                    <a:pt x="35217" y="0"/>
                  </a:cubicBezTo>
                  <a:close/>
                  <a:moveTo>
                    <a:pt x="36294" y="0"/>
                  </a:moveTo>
                  <a:cubicBezTo>
                    <a:pt x="36230" y="0"/>
                    <a:pt x="36167" y="63"/>
                    <a:pt x="36167" y="127"/>
                  </a:cubicBezTo>
                  <a:cubicBezTo>
                    <a:pt x="36167" y="190"/>
                    <a:pt x="36230" y="253"/>
                    <a:pt x="36294" y="253"/>
                  </a:cubicBezTo>
                  <a:lnTo>
                    <a:pt x="36832" y="253"/>
                  </a:lnTo>
                  <a:cubicBezTo>
                    <a:pt x="36895" y="253"/>
                    <a:pt x="36959" y="190"/>
                    <a:pt x="36959" y="127"/>
                  </a:cubicBezTo>
                  <a:cubicBezTo>
                    <a:pt x="36959" y="63"/>
                    <a:pt x="36895" y="0"/>
                    <a:pt x="36832" y="0"/>
                  </a:cubicBezTo>
                  <a:close/>
                  <a:moveTo>
                    <a:pt x="37877" y="0"/>
                  </a:moveTo>
                  <a:cubicBezTo>
                    <a:pt x="37814" y="0"/>
                    <a:pt x="37750" y="63"/>
                    <a:pt x="37750" y="127"/>
                  </a:cubicBezTo>
                  <a:cubicBezTo>
                    <a:pt x="37750" y="190"/>
                    <a:pt x="37814" y="253"/>
                    <a:pt x="37877" y="253"/>
                  </a:cubicBezTo>
                  <a:lnTo>
                    <a:pt x="38415" y="253"/>
                  </a:lnTo>
                  <a:cubicBezTo>
                    <a:pt x="38479" y="253"/>
                    <a:pt x="38542" y="190"/>
                    <a:pt x="38542" y="127"/>
                  </a:cubicBezTo>
                  <a:cubicBezTo>
                    <a:pt x="38542" y="63"/>
                    <a:pt x="38479" y="0"/>
                    <a:pt x="38415" y="0"/>
                  </a:cubicBezTo>
                  <a:close/>
                  <a:moveTo>
                    <a:pt x="39492" y="0"/>
                  </a:moveTo>
                  <a:cubicBezTo>
                    <a:pt x="39397" y="0"/>
                    <a:pt x="39365" y="63"/>
                    <a:pt x="39365" y="127"/>
                  </a:cubicBezTo>
                  <a:cubicBezTo>
                    <a:pt x="39365" y="190"/>
                    <a:pt x="39397" y="253"/>
                    <a:pt x="39492" y="253"/>
                  </a:cubicBezTo>
                  <a:lnTo>
                    <a:pt x="40030" y="253"/>
                  </a:lnTo>
                  <a:cubicBezTo>
                    <a:pt x="40094" y="253"/>
                    <a:pt x="40157" y="190"/>
                    <a:pt x="40157" y="127"/>
                  </a:cubicBezTo>
                  <a:cubicBezTo>
                    <a:pt x="40157" y="63"/>
                    <a:pt x="40094" y="0"/>
                    <a:pt x="40030" y="0"/>
                  </a:cubicBezTo>
                  <a:close/>
                  <a:moveTo>
                    <a:pt x="41076" y="0"/>
                  </a:moveTo>
                  <a:cubicBezTo>
                    <a:pt x="41012" y="0"/>
                    <a:pt x="40949" y="63"/>
                    <a:pt x="40949" y="127"/>
                  </a:cubicBezTo>
                  <a:cubicBezTo>
                    <a:pt x="40949" y="190"/>
                    <a:pt x="41012" y="253"/>
                    <a:pt x="41076" y="253"/>
                  </a:cubicBezTo>
                  <a:lnTo>
                    <a:pt x="41614" y="253"/>
                  </a:lnTo>
                  <a:cubicBezTo>
                    <a:pt x="41677" y="253"/>
                    <a:pt x="41741" y="190"/>
                    <a:pt x="41741" y="127"/>
                  </a:cubicBezTo>
                  <a:cubicBezTo>
                    <a:pt x="41741" y="63"/>
                    <a:pt x="41677" y="0"/>
                    <a:pt x="41614" y="0"/>
                  </a:cubicBezTo>
                  <a:close/>
                  <a:moveTo>
                    <a:pt x="42691" y="0"/>
                  </a:moveTo>
                  <a:cubicBezTo>
                    <a:pt x="42596" y="0"/>
                    <a:pt x="42532" y="63"/>
                    <a:pt x="42532" y="127"/>
                  </a:cubicBezTo>
                  <a:cubicBezTo>
                    <a:pt x="42532" y="190"/>
                    <a:pt x="42596" y="253"/>
                    <a:pt x="42691" y="253"/>
                  </a:cubicBezTo>
                  <a:lnTo>
                    <a:pt x="43197" y="253"/>
                  </a:lnTo>
                  <a:cubicBezTo>
                    <a:pt x="43292" y="253"/>
                    <a:pt x="43356" y="190"/>
                    <a:pt x="43356" y="127"/>
                  </a:cubicBezTo>
                  <a:cubicBezTo>
                    <a:pt x="43356" y="63"/>
                    <a:pt x="43292" y="0"/>
                    <a:pt x="43197" y="0"/>
                  </a:cubicBezTo>
                  <a:close/>
                  <a:moveTo>
                    <a:pt x="44274" y="0"/>
                  </a:moveTo>
                  <a:cubicBezTo>
                    <a:pt x="44211" y="0"/>
                    <a:pt x="44147" y="63"/>
                    <a:pt x="44147" y="127"/>
                  </a:cubicBezTo>
                  <a:cubicBezTo>
                    <a:pt x="44147" y="190"/>
                    <a:pt x="44211" y="253"/>
                    <a:pt x="44274" y="253"/>
                  </a:cubicBezTo>
                  <a:lnTo>
                    <a:pt x="44813" y="253"/>
                  </a:lnTo>
                  <a:cubicBezTo>
                    <a:pt x="44876" y="253"/>
                    <a:pt x="44939" y="190"/>
                    <a:pt x="44939" y="127"/>
                  </a:cubicBezTo>
                  <a:cubicBezTo>
                    <a:pt x="44939" y="63"/>
                    <a:pt x="44876" y="0"/>
                    <a:pt x="44813" y="0"/>
                  </a:cubicBezTo>
                  <a:close/>
                  <a:moveTo>
                    <a:pt x="45858" y="0"/>
                  </a:moveTo>
                  <a:cubicBezTo>
                    <a:pt x="45794" y="0"/>
                    <a:pt x="45731" y="63"/>
                    <a:pt x="45731" y="127"/>
                  </a:cubicBezTo>
                  <a:cubicBezTo>
                    <a:pt x="45731" y="190"/>
                    <a:pt x="45794" y="253"/>
                    <a:pt x="45858" y="253"/>
                  </a:cubicBezTo>
                  <a:lnTo>
                    <a:pt x="46396" y="253"/>
                  </a:lnTo>
                  <a:cubicBezTo>
                    <a:pt x="46459" y="253"/>
                    <a:pt x="46523" y="190"/>
                    <a:pt x="46523" y="127"/>
                  </a:cubicBezTo>
                  <a:cubicBezTo>
                    <a:pt x="46523" y="63"/>
                    <a:pt x="46491" y="0"/>
                    <a:pt x="46396" y="0"/>
                  </a:cubicBezTo>
                  <a:close/>
                  <a:moveTo>
                    <a:pt x="47473" y="0"/>
                  </a:moveTo>
                  <a:cubicBezTo>
                    <a:pt x="47378" y="0"/>
                    <a:pt x="47346" y="63"/>
                    <a:pt x="47346" y="127"/>
                  </a:cubicBezTo>
                  <a:cubicBezTo>
                    <a:pt x="47346" y="190"/>
                    <a:pt x="47378" y="253"/>
                    <a:pt x="47473" y="253"/>
                  </a:cubicBezTo>
                  <a:lnTo>
                    <a:pt x="48011" y="253"/>
                  </a:lnTo>
                  <a:cubicBezTo>
                    <a:pt x="48074" y="253"/>
                    <a:pt x="48138" y="190"/>
                    <a:pt x="48138" y="127"/>
                  </a:cubicBezTo>
                  <a:cubicBezTo>
                    <a:pt x="48138" y="63"/>
                    <a:pt x="48074" y="0"/>
                    <a:pt x="48011" y="0"/>
                  </a:cubicBezTo>
                  <a:close/>
                  <a:moveTo>
                    <a:pt x="49056" y="0"/>
                  </a:moveTo>
                  <a:cubicBezTo>
                    <a:pt x="48993" y="0"/>
                    <a:pt x="48929" y="63"/>
                    <a:pt x="48929" y="127"/>
                  </a:cubicBezTo>
                  <a:cubicBezTo>
                    <a:pt x="48929" y="190"/>
                    <a:pt x="48993" y="253"/>
                    <a:pt x="49056" y="253"/>
                  </a:cubicBezTo>
                  <a:lnTo>
                    <a:pt x="49595" y="253"/>
                  </a:lnTo>
                  <a:cubicBezTo>
                    <a:pt x="49658" y="253"/>
                    <a:pt x="49721" y="190"/>
                    <a:pt x="49721" y="127"/>
                  </a:cubicBezTo>
                  <a:cubicBezTo>
                    <a:pt x="49721" y="63"/>
                    <a:pt x="49658" y="0"/>
                    <a:pt x="49595" y="0"/>
                  </a:cubicBezTo>
                  <a:close/>
                  <a:moveTo>
                    <a:pt x="50671" y="0"/>
                  </a:moveTo>
                  <a:cubicBezTo>
                    <a:pt x="50576" y="0"/>
                    <a:pt x="50513" y="63"/>
                    <a:pt x="50513" y="127"/>
                  </a:cubicBezTo>
                  <a:cubicBezTo>
                    <a:pt x="50513" y="190"/>
                    <a:pt x="50576" y="253"/>
                    <a:pt x="50671" y="253"/>
                  </a:cubicBezTo>
                  <a:lnTo>
                    <a:pt x="51178" y="253"/>
                  </a:lnTo>
                  <a:cubicBezTo>
                    <a:pt x="51273" y="253"/>
                    <a:pt x="51336" y="190"/>
                    <a:pt x="51336" y="127"/>
                  </a:cubicBezTo>
                  <a:cubicBezTo>
                    <a:pt x="51336" y="63"/>
                    <a:pt x="51273" y="0"/>
                    <a:pt x="51178" y="0"/>
                  </a:cubicBezTo>
                  <a:close/>
                  <a:moveTo>
                    <a:pt x="52255" y="0"/>
                  </a:moveTo>
                  <a:cubicBezTo>
                    <a:pt x="52191" y="0"/>
                    <a:pt x="52128" y="63"/>
                    <a:pt x="52128" y="127"/>
                  </a:cubicBezTo>
                  <a:cubicBezTo>
                    <a:pt x="52128" y="190"/>
                    <a:pt x="52191" y="253"/>
                    <a:pt x="52255" y="253"/>
                  </a:cubicBezTo>
                  <a:lnTo>
                    <a:pt x="52793" y="253"/>
                  </a:lnTo>
                  <a:cubicBezTo>
                    <a:pt x="52856" y="253"/>
                    <a:pt x="52920" y="190"/>
                    <a:pt x="52920" y="127"/>
                  </a:cubicBezTo>
                  <a:cubicBezTo>
                    <a:pt x="52920" y="63"/>
                    <a:pt x="52856" y="0"/>
                    <a:pt x="52793" y="0"/>
                  </a:cubicBezTo>
                  <a:close/>
                  <a:moveTo>
                    <a:pt x="53870" y="0"/>
                  </a:moveTo>
                  <a:cubicBezTo>
                    <a:pt x="53775" y="0"/>
                    <a:pt x="53712" y="63"/>
                    <a:pt x="53712" y="127"/>
                  </a:cubicBezTo>
                  <a:cubicBezTo>
                    <a:pt x="53712" y="190"/>
                    <a:pt x="53775" y="253"/>
                    <a:pt x="53870" y="253"/>
                  </a:cubicBezTo>
                  <a:lnTo>
                    <a:pt x="54377" y="253"/>
                  </a:lnTo>
                  <a:cubicBezTo>
                    <a:pt x="54472" y="253"/>
                    <a:pt x="54503" y="190"/>
                    <a:pt x="54503" y="127"/>
                  </a:cubicBezTo>
                  <a:cubicBezTo>
                    <a:pt x="54503" y="63"/>
                    <a:pt x="54472" y="0"/>
                    <a:pt x="54377" y="0"/>
                  </a:cubicBezTo>
                  <a:close/>
                  <a:moveTo>
                    <a:pt x="55453" y="0"/>
                  </a:moveTo>
                  <a:cubicBezTo>
                    <a:pt x="55390" y="0"/>
                    <a:pt x="55327" y="63"/>
                    <a:pt x="55327" y="127"/>
                  </a:cubicBezTo>
                  <a:cubicBezTo>
                    <a:pt x="55327" y="190"/>
                    <a:pt x="55390" y="253"/>
                    <a:pt x="55453" y="253"/>
                  </a:cubicBezTo>
                  <a:lnTo>
                    <a:pt x="55992" y="253"/>
                  </a:lnTo>
                  <a:cubicBezTo>
                    <a:pt x="56055" y="253"/>
                    <a:pt x="56118" y="190"/>
                    <a:pt x="56118" y="127"/>
                  </a:cubicBezTo>
                  <a:cubicBezTo>
                    <a:pt x="56118" y="63"/>
                    <a:pt x="56055" y="0"/>
                    <a:pt x="55992" y="0"/>
                  </a:cubicBezTo>
                  <a:close/>
                  <a:moveTo>
                    <a:pt x="57037" y="0"/>
                  </a:moveTo>
                  <a:cubicBezTo>
                    <a:pt x="56973" y="0"/>
                    <a:pt x="56910" y="63"/>
                    <a:pt x="56910" y="127"/>
                  </a:cubicBezTo>
                  <a:cubicBezTo>
                    <a:pt x="56910" y="190"/>
                    <a:pt x="56973" y="253"/>
                    <a:pt x="57037" y="253"/>
                  </a:cubicBezTo>
                  <a:lnTo>
                    <a:pt x="57575" y="253"/>
                  </a:lnTo>
                  <a:cubicBezTo>
                    <a:pt x="57638" y="253"/>
                    <a:pt x="57702" y="190"/>
                    <a:pt x="57702" y="127"/>
                  </a:cubicBezTo>
                  <a:cubicBezTo>
                    <a:pt x="57702" y="63"/>
                    <a:pt x="57638" y="0"/>
                    <a:pt x="57575" y="0"/>
                  </a:cubicBezTo>
                  <a:close/>
                  <a:moveTo>
                    <a:pt x="58652" y="0"/>
                  </a:moveTo>
                  <a:cubicBezTo>
                    <a:pt x="58557" y="0"/>
                    <a:pt x="58525" y="63"/>
                    <a:pt x="58525" y="127"/>
                  </a:cubicBezTo>
                  <a:cubicBezTo>
                    <a:pt x="58525" y="190"/>
                    <a:pt x="58557" y="253"/>
                    <a:pt x="58652" y="253"/>
                  </a:cubicBezTo>
                  <a:lnTo>
                    <a:pt x="59190" y="253"/>
                  </a:lnTo>
                  <a:cubicBezTo>
                    <a:pt x="59254" y="253"/>
                    <a:pt x="59317" y="190"/>
                    <a:pt x="59317" y="127"/>
                  </a:cubicBezTo>
                  <a:cubicBezTo>
                    <a:pt x="59317" y="63"/>
                    <a:pt x="59254" y="0"/>
                    <a:pt x="59190" y="0"/>
                  </a:cubicBezTo>
                  <a:close/>
                  <a:moveTo>
                    <a:pt x="60235" y="0"/>
                  </a:moveTo>
                  <a:cubicBezTo>
                    <a:pt x="60172" y="0"/>
                    <a:pt x="60109" y="63"/>
                    <a:pt x="60109" y="127"/>
                  </a:cubicBezTo>
                  <a:cubicBezTo>
                    <a:pt x="60109" y="190"/>
                    <a:pt x="60172" y="253"/>
                    <a:pt x="60235" y="253"/>
                  </a:cubicBezTo>
                  <a:lnTo>
                    <a:pt x="60774" y="253"/>
                  </a:lnTo>
                  <a:cubicBezTo>
                    <a:pt x="60837" y="253"/>
                    <a:pt x="60900" y="190"/>
                    <a:pt x="60900" y="127"/>
                  </a:cubicBezTo>
                  <a:cubicBezTo>
                    <a:pt x="60900" y="63"/>
                    <a:pt x="60837" y="0"/>
                    <a:pt x="60774" y="0"/>
                  </a:cubicBezTo>
                  <a:close/>
                  <a:moveTo>
                    <a:pt x="61850" y="0"/>
                  </a:moveTo>
                  <a:cubicBezTo>
                    <a:pt x="61755" y="0"/>
                    <a:pt x="61692" y="63"/>
                    <a:pt x="61692" y="127"/>
                  </a:cubicBezTo>
                  <a:cubicBezTo>
                    <a:pt x="61692" y="190"/>
                    <a:pt x="61755" y="253"/>
                    <a:pt x="61850" y="253"/>
                  </a:cubicBezTo>
                  <a:lnTo>
                    <a:pt x="62357" y="253"/>
                  </a:lnTo>
                  <a:cubicBezTo>
                    <a:pt x="62452" y="253"/>
                    <a:pt x="62516" y="190"/>
                    <a:pt x="62516" y="127"/>
                  </a:cubicBezTo>
                  <a:cubicBezTo>
                    <a:pt x="62516" y="63"/>
                    <a:pt x="62452" y="0"/>
                    <a:pt x="62357" y="0"/>
                  </a:cubicBezTo>
                  <a:close/>
                  <a:moveTo>
                    <a:pt x="63434" y="0"/>
                  </a:moveTo>
                  <a:cubicBezTo>
                    <a:pt x="63371" y="0"/>
                    <a:pt x="63307" y="63"/>
                    <a:pt x="63307" y="127"/>
                  </a:cubicBezTo>
                  <a:cubicBezTo>
                    <a:pt x="63307" y="190"/>
                    <a:pt x="63371" y="253"/>
                    <a:pt x="63434" y="253"/>
                  </a:cubicBezTo>
                  <a:lnTo>
                    <a:pt x="63972" y="253"/>
                  </a:lnTo>
                  <a:cubicBezTo>
                    <a:pt x="64036" y="253"/>
                    <a:pt x="64099" y="190"/>
                    <a:pt x="64099" y="127"/>
                  </a:cubicBezTo>
                  <a:cubicBezTo>
                    <a:pt x="64099" y="63"/>
                    <a:pt x="64036" y="0"/>
                    <a:pt x="63972" y="0"/>
                  </a:cubicBezTo>
                  <a:close/>
                  <a:moveTo>
                    <a:pt x="65017" y="0"/>
                  </a:moveTo>
                  <a:cubicBezTo>
                    <a:pt x="64954" y="0"/>
                    <a:pt x="64891" y="63"/>
                    <a:pt x="64891" y="127"/>
                  </a:cubicBezTo>
                  <a:cubicBezTo>
                    <a:pt x="64891" y="190"/>
                    <a:pt x="64954" y="253"/>
                    <a:pt x="65017" y="253"/>
                  </a:cubicBezTo>
                  <a:lnTo>
                    <a:pt x="65556" y="253"/>
                  </a:lnTo>
                  <a:cubicBezTo>
                    <a:pt x="65619" y="253"/>
                    <a:pt x="65682" y="190"/>
                    <a:pt x="65682" y="127"/>
                  </a:cubicBezTo>
                  <a:cubicBezTo>
                    <a:pt x="65682" y="63"/>
                    <a:pt x="65651" y="0"/>
                    <a:pt x="65556" y="0"/>
                  </a:cubicBezTo>
                  <a:close/>
                  <a:moveTo>
                    <a:pt x="66633" y="0"/>
                  </a:moveTo>
                  <a:cubicBezTo>
                    <a:pt x="66537" y="0"/>
                    <a:pt x="66506" y="63"/>
                    <a:pt x="66506" y="127"/>
                  </a:cubicBezTo>
                  <a:cubicBezTo>
                    <a:pt x="66506" y="190"/>
                    <a:pt x="66537" y="253"/>
                    <a:pt x="66633" y="253"/>
                  </a:cubicBezTo>
                  <a:lnTo>
                    <a:pt x="67171" y="253"/>
                  </a:lnTo>
                  <a:cubicBezTo>
                    <a:pt x="67234" y="253"/>
                    <a:pt x="67298" y="190"/>
                    <a:pt x="67298" y="127"/>
                  </a:cubicBezTo>
                  <a:cubicBezTo>
                    <a:pt x="67298" y="63"/>
                    <a:pt x="67234" y="0"/>
                    <a:pt x="67171" y="0"/>
                  </a:cubicBezTo>
                  <a:close/>
                  <a:moveTo>
                    <a:pt x="68216" y="0"/>
                  </a:moveTo>
                  <a:cubicBezTo>
                    <a:pt x="68153" y="0"/>
                    <a:pt x="68089" y="63"/>
                    <a:pt x="68089" y="127"/>
                  </a:cubicBezTo>
                  <a:cubicBezTo>
                    <a:pt x="68089" y="190"/>
                    <a:pt x="68153" y="253"/>
                    <a:pt x="68216" y="253"/>
                  </a:cubicBezTo>
                  <a:lnTo>
                    <a:pt x="68754" y="253"/>
                  </a:lnTo>
                  <a:cubicBezTo>
                    <a:pt x="68818" y="253"/>
                    <a:pt x="68881" y="190"/>
                    <a:pt x="68881" y="127"/>
                  </a:cubicBezTo>
                  <a:cubicBezTo>
                    <a:pt x="68881" y="63"/>
                    <a:pt x="68818" y="0"/>
                    <a:pt x="68754" y="0"/>
                  </a:cubicBezTo>
                  <a:close/>
                  <a:moveTo>
                    <a:pt x="69831" y="0"/>
                  </a:moveTo>
                  <a:cubicBezTo>
                    <a:pt x="69736" y="0"/>
                    <a:pt x="69673" y="63"/>
                    <a:pt x="69673" y="127"/>
                  </a:cubicBezTo>
                  <a:cubicBezTo>
                    <a:pt x="69673" y="190"/>
                    <a:pt x="69736" y="253"/>
                    <a:pt x="69831" y="253"/>
                  </a:cubicBezTo>
                  <a:lnTo>
                    <a:pt x="70338" y="253"/>
                  </a:lnTo>
                  <a:cubicBezTo>
                    <a:pt x="70433" y="253"/>
                    <a:pt x="70496" y="190"/>
                    <a:pt x="70496" y="127"/>
                  </a:cubicBezTo>
                  <a:cubicBezTo>
                    <a:pt x="70496" y="63"/>
                    <a:pt x="70433" y="0"/>
                    <a:pt x="70338" y="0"/>
                  </a:cubicBezTo>
                  <a:close/>
                  <a:moveTo>
                    <a:pt x="71415" y="0"/>
                  </a:moveTo>
                  <a:cubicBezTo>
                    <a:pt x="71351" y="0"/>
                    <a:pt x="71288" y="63"/>
                    <a:pt x="71288" y="127"/>
                  </a:cubicBezTo>
                  <a:cubicBezTo>
                    <a:pt x="71288" y="190"/>
                    <a:pt x="71351" y="253"/>
                    <a:pt x="71415" y="253"/>
                  </a:cubicBezTo>
                  <a:lnTo>
                    <a:pt x="71953" y="253"/>
                  </a:lnTo>
                  <a:cubicBezTo>
                    <a:pt x="72016" y="253"/>
                    <a:pt x="72080" y="190"/>
                    <a:pt x="72080" y="127"/>
                  </a:cubicBezTo>
                  <a:cubicBezTo>
                    <a:pt x="72080" y="63"/>
                    <a:pt x="72016" y="0"/>
                    <a:pt x="71953" y="0"/>
                  </a:cubicBezTo>
                  <a:close/>
                  <a:moveTo>
                    <a:pt x="73030" y="0"/>
                  </a:moveTo>
                  <a:cubicBezTo>
                    <a:pt x="72935" y="0"/>
                    <a:pt x="72871" y="63"/>
                    <a:pt x="72871" y="127"/>
                  </a:cubicBezTo>
                  <a:cubicBezTo>
                    <a:pt x="72871" y="190"/>
                    <a:pt x="72935" y="253"/>
                    <a:pt x="73030" y="253"/>
                  </a:cubicBezTo>
                  <a:lnTo>
                    <a:pt x="73536" y="253"/>
                  </a:lnTo>
                  <a:cubicBezTo>
                    <a:pt x="73631" y="253"/>
                    <a:pt x="73663" y="190"/>
                    <a:pt x="73695" y="127"/>
                  </a:cubicBezTo>
                  <a:cubicBezTo>
                    <a:pt x="73695" y="63"/>
                    <a:pt x="73631" y="0"/>
                    <a:pt x="73536" y="0"/>
                  </a:cubicBezTo>
                  <a:close/>
                  <a:moveTo>
                    <a:pt x="74613" y="0"/>
                  </a:moveTo>
                  <a:cubicBezTo>
                    <a:pt x="74550" y="0"/>
                    <a:pt x="74486" y="63"/>
                    <a:pt x="74486" y="127"/>
                  </a:cubicBezTo>
                  <a:cubicBezTo>
                    <a:pt x="74486" y="190"/>
                    <a:pt x="74550" y="253"/>
                    <a:pt x="74613" y="253"/>
                  </a:cubicBezTo>
                  <a:lnTo>
                    <a:pt x="75151" y="253"/>
                  </a:lnTo>
                  <a:cubicBezTo>
                    <a:pt x="75215" y="253"/>
                    <a:pt x="75278" y="190"/>
                    <a:pt x="75278" y="127"/>
                  </a:cubicBezTo>
                  <a:cubicBezTo>
                    <a:pt x="75278" y="63"/>
                    <a:pt x="75215" y="0"/>
                    <a:pt x="75151" y="0"/>
                  </a:cubicBezTo>
                  <a:close/>
                  <a:moveTo>
                    <a:pt x="76197" y="0"/>
                  </a:moveTo>
                  <a:cubicBezTo>
                    <a:pt x="76133" y="0"/>
                    <a:pt x="76070" y="63"/>
                    <a:pt x="76070" y="127"/>
                  </a:cubicBezTo>
                  <a:cubicBezTo>
                    <a:pt x="76070" y="190"/>
                    <a:pt x="76133" y="253"/>
                    <a:pt x="76197" y="253"/>
                  </a:cubicBezTo>
                  <a:lnTo>
                    <a:pt x="76735" y="253"/>
                  </a:lnTo>
                  <a:cubicBezTo>
                    <a:pt x="76798" y="253"/>
                    <a:pt x="76862" y="190"/>
                    <a:pt x="76862" y="127"/>
                  </a:cubicBezTo>
                  <a:cubicBezTo>
                    <a:pt x="76862" y="63"/>
                    <a:pt x="76798" y="0"/>
                    <a:pt x="76735" y="0"/>
                  </a:cubicBezTo>
                  <a:close/>
                  <a:moveTo>
                    <a:pt x="77812" y="0"/>
                  </a:moveTo>
                  <a:cubicBezTo>
                    <a:pt x="77717" y="0"/>
                    <a:pt x="77685" y="63"/>
                    <a:pt x="77685" y="127"/>
                  </a:cubicBezTo>
                  <a:cubicBezTo>
                    <a:pt x="77685" y="190"/>
                    <a:pt x="77717" y="253"/>
                    <a:pt x="77812" y="253"/>
                  </a:cubicBezTo>
                  <a:lnTo>
                    <a:pt x="78350" y="253"/>
                  </a:lnTo>
                  <a:cubicBezTo>
                    <a:pt x="78413" y="253"/>
                    <a:pt x="78477" y="190"/>
                    <a:pt x="78477" y="127"/>
                  </a:cubicBezTo>
                  <a:cubicBezTo>
                    <a:pt x="78477" y="63"/>
                    <a:pt x="78413" y="0"/>
                    <a:pt x="78350" y="0"/>
                  </a:cubicBezTo>
                  <a:close/>
                  <a:moveTo>
                    <a:pt x="79395" y="0"/>
                  </a:moveTo>
                  <a:cubicBezTo>
                    <a:pt x="79332" y="0"/>
                    <a:pt x="79268" y="63"/>
                    <a:pt x="79268" y="127"/>
                  </a:cubicBezTo>
                  <a:cubicBezTo>
                    <a:pt x="79268" y="190"/>
                    <a:pt x="79332" y="253"/>
                    <a:pt x="79395" y="253"/>
                  </a:cubicBezTo>
                  <a:lnTo>
                    <a:pt x="79934" y="253"/>
                  </a:lnTo>
                  <a:cubicBezTo>
                    <a:pt x="79997" y="253"/>
                    <a:pt x="80060" y="190"/>
                    <a:pt x="80060" y="127"/>
                  </a:cubicBezTo>
                  <a:cubicBezTo>
                    <a:pt x="80060" y="63"/>
                    <a:pt x="79997" y="0"/>
                    <a:pt x="79934" y="0"/>
                  </a:cubicBezTo>
                  <a:close/>
                  <a:moveTo>
                    <a:pt x="81010" y="0"/>
                  </a:moveTo>
                  <a:cubicBezTo>
                    <a:pt x="80915" y="0"/>
                    <a:pt x="80852" y="63"/>
                    <a:pt x="80852" y="127"/>
                  </a:cubicBezTo>
                  <a:cubicBezTo>
                    <a:pt x="80852" y="190"/>
                    <a:pt x="80915" y="253"/>
                    <a:pt x="81010" y="253"/>
                  </a:cubicBezTo>
                  <a:lnTo>
                    <a:pt x="81517" y="253"/>
                  </a:lnTo>
                  <a:cubicBezTo>
                    <a:pt x="81612" y="253"/>
                    <a:pt x="81675" y="190"/>
                    <a:pt x="81644" y="127"/>
                  </a:cubicBezTo>
                  <a:cubicBezTo>
                    <a:pt x="81644" y="63"/>
                    <a:pt x="81612" y="0"/>
                    <a:pt x="81517" y="0"/>
                  </a:cubicBezTo>
                  <a:close/>
                  <a:moveTo>
                    <a:pt x="82594" y="0"/>
                  </a:moveTo>
                  <a:cubicBezTo>
                    <a:pt x="82530" y="0"/>
                    <a:pt x="82467" y="63"/>
                    <a:pt x="82467" y="127"/>
                  </a:cubicBezTo>
                  <a:cubicBezTo>
                    <a:pt x="82467" y="190"/>
                    <a:pt x="82530" y="253"/>
                    <a:pt x="82594" y="253"/>
                  </a:cubicBezTo>
                  <a:lnTo>
                    <a:pt x="83132" y="253"/>
                  </a:lnTo>
                  <a:cubicBezTo>
                    <a:pt x="83195" y="253"/>
                    <a:pt x="83259" y="190"/>
                    <a:pt x="83259" y="127"/>
                  </a:cubicBezTo>
                  <a:cubicBezTo>
                    <a:pt x="83259" y="63"/>
                    <a:pt x="83195" y="0"/>
                    <a:pt x="83132" y="0"/>
                  </a:cubicBezTo>
                  <a:close/>
                  <a:moveTo>
                    <a:pt x="84177" y="0"/>
                  </a:moveTo>
                  <a:cubicBezTo>
                    <a:pt x="84114" y="0"/>
                    <a:pt x="84050" y="63"/>
                    <a:pt x="84050" y="127"/>
                  </a:cubicBezTo>
                  <a:cubicBezTo>
                    <a:pt x="84050" y="190"/>
                    <a:pt x="84114" y="253"/>
                    <a:pt x="84177" y="253"/>
                  </a:cubicBezTo>
                  <a:lnTo>
                    <a:pt x="84716" y="253"/>
                  </a:lnTo>
                  <a:cubicBezTo>
                    <a:pt x="84779" y="253"/>
                    <a:pt x="84842" y="190"/>
                    <a:pt x="84842" y="127"/>
                  </a:cubicBezTo>
                  <a:cubicBezTo>
                    <a:pt x="84842" y="63"/>
                    <a:pt x="84811" y="0"/>
                    <a:pt x="84716" y="0"/>
                  </a:cubicBezTo>
                  <a:close/>
                  <a:moveTo>
                    <a:pt x="85792" y="0"/>
                  </a:moveTo>
                  <a:cubicBezTo>
                    <a:pt x="85697" y="0"/>
                    <a:pt x="85666" y="63"/>
                    <a:pt x="85666" y="127"/>
                  </a:cubicBezTo>
                  <a:cubicBezTo>
                    <a:pt x="85666" y="190"/>
                    <a:pt x="85697" y="253"/>
                    <a:pt x="85792" y="253"/>
                  </a:cubicBezTo>
                  <a:lnTo>
                    <a:pt x="86331" y="253"/>
                  </a:lnTo>
                  <a:cubicBezTo>
                    <a:pt x="86394" y="253"/>
                    <a:pt x="86457" y="190"/>
                    <a:pt x="86457" y="127"/>
                  </a:cubicBezTo>
                  <a:cubicBezTo>
                    <a:pt x="86457" y="63"/>
                    <a:pt x="86394" y="0"/>
                    <a:pt x="86331" y="0"/>
                  </a:cubicBezTo>
                  <a:close/>
                  <a:moveTo>
                    <a:pt x="87376" y="0"/>
                  </a:moveTo>
                  <a:cubicBezTo>
                    <a:pt x="87312" y="0"/>
                    <a:pt x="87249" y="63"/>
                    <a:pt x="87249" y="127"/>
                  </a:cubicBezTo>
                  <a:cubicBezTo>
                    <a:pt x="87249" y="190"/>
                    <a:pt x="87312" y="253"/>
                    <a:pt x="87376" y="253"/>
                  </a:cubicBezTo>
                  <a:lnTo>
                    <a:pt x="87914" y="253"/>
                  </a:lnTo>
                  <a:cubicBezTo>
                    <a:pt x="87977" y="253"/>
                    <a:pt x="88041" y="190"/>
                    <a:pt x="88041" y="127"/>
                  </a:cubicBezTo>
                  <a:cubicBezTo>
                    <a:pt x="88041" y="63"/>
                    <a:pt x="87977" y="0"/>
                    <a:pt x="87914" y="0"/>
                  </a:cubicBezTo>
                  <a:close/>
                  <a:moveTo>
                    <a:pt x="88991" y="0"/>
                  </a:moveTo>
                  <a:cubicBezTo>
                    <a:pt x="88896" y="0"/>
                    <a:pt x="88833" y="63"/>
                    <a:pt x="88833" y="127"/>
                  </a:cubicBezTo>
                  <a:cubicBezTo>
                    <a:pt x="88833" y="190"/>
                    <a:pt x="88896" y="253"/>
                    <a:pt x="88991" y="253"/>
                  </a:cubicBezTo>
                  <a:lnTo>
                    <a:pt x="89498" y="253"/>
                  </a:lnTo>
                  <a:cubicBezTo>
                    <a:pt x="89593" y="253"/>
                    <a:pt x="89656" y="190"/>
                    <a:pt x="89656" y="127"/>
                  </a:cubicBezTo>
                  <a:cubicBezTo>
                    <a:pt x="89656" y="63"/>
                    <a:pt x="89593" y="0"/>
                    <a:pt x="89498" y="0"/>
                  </a:cubicBezTo>
                  <a:close/>
                  <a:moveTo>
                    <a:pt x="90574" y="0"/>
                  </a:moveTo>
                  <a:cubicBezTo>
                    <a:pt x="90511" y="0"/>
                    <a:pt x="90448" y="63"/>
                    <a:pt x="90448" y="127"/>
                  </a:cubicBezTo>
                  <a:cubicBezTo>
                    <a:pt x="90448" y="190"/>
                    <a:pt x="90511" y="253"/>
                    <a:pt x="90574" y="253"/>
                  </a:cubicBezTo>
                  <a:lnTo>
                    <a:pt x="91113" y="253"/>
                  </a:lnTo>
                  <a:cubicBezTo>
                    <a:pt x="91176" y="253"/>
                    <a:pt x="91239" y="190"/>
                    <a:pt x="91239" y="127"/>
                  </a:cubicBezTo>
                  <a:cubicBezTo>
                    <a:pt x="91239" y="63"/>
                    <a:pt x="91176" y="0"/>
                    <a:pt x="91113" y="0"/>
                  </a:cubicBezTo>
                  <a:close/>
                  <a:moveTo>
                    <a:pt x="11275" y="95"/>
                  </a:moveTo>
                  <a:cubicBezTo>
                    <a:pt x="11085" y="127"/>
                    <a:pt x="10895" y="127"/>
                    <a:pt x="10737" y="158"/>
                  </a:cubicBezTo>
                  <a:cubicBezTo>
                    <a:pt x="10673" y="158"/>
                    <a:pt x="10610" y="222"/>
                    <a:pt x="10610" y="285"/>
                  </a:cubicBezTo>
                  <a:cubicBezTo>
                    <a:pt x="10642" y="348"/>
                    <a:pt x="10705" y="412"/>
                    <a:pt x="10768" y="412"/>
                  </a:cubicBezTo>
                  <a:cubicBezTo>
                    <a:pt x="10958" y="380"/>
                    <a:pt x="11117" y="348"/>
                    <a:pt x="11307" y="348"/>
                  </a:cubicBezTo>
                  <a:cubicBezTo>
                    <a:pt x="11370" y="317"/>
                    <a:pt x="11402" y="253"/>
                    <a:pt x="11402" y="190"/>
                  </a:cubicBezTo>
                  <a:cubicBezTo>
                    <a:pt x="11402" y="127"/>
                    <a:pt x="11338" y="95"/>
                    <a:pt x="11275" y="95"/>
                  </a:cubicBezTo>
                  <a:close/>
                  <a:moveTo>
                    <a:pt x="9692" y="348"/>
                  </a:moveTo>
                  <a:cubicBezTo>
                    <a:pt x="9502" y="412"/>
                    <a:pt x="9343" y="443"/>
                    <a:pt x="9153" y="475"/>
                  </a:cubicBezTo>
                  <a:cubicBezTo>
                    <a:pt x="9090" y="507"/>
                    <a:pt x="9058" y="570"/>
                    <a:pt x="9058" y="633"/>
                  </a:cubicBezTo>
                  <a:cubicBezTo>
                    <a:pt x="9090" y="697"/>
                    <a:pt x="9153" y="728"/>
                    <a:pt x="9185" y="728"/>
                  </a:cubicBezTo>
                  <a:lnTo>
                    <a:pt x="9248" y="728"/>
                  </a:lnTo>
                  <a:cubicBezTo>
                    <a:pt x="9406" y="665"/>
                    <a:pt x="9565" y="633"/>
                    <a:pt x="9755" y="602"/>
                  </a:cubicBezTo>
                  <a:cubicBezTo>
                    <a:pt x="9818" y="570"/>
                    <a:pt x="9850" y="507"/>
                    <a:pt x="9850" y="443"/>
                  </a:cubicBezTo>
                  <a:cubicBezTo>
                    <a:pt x="9818" y="380"/>
                    <a:pt x="9755" y="348"/>
                    <a:pt x="9692" y="348"/>
                  </a:cubicBezTo>
                  <a:close/>
                  <a:moveTo>
                    <a:pt x="8140" y="792"/>
                  </a:moveTo>
                  <a:cubicBezTo>
                    <a:pt x="7981" y="855"/>
                    <a:pt x="7823" y="918"/>
                    <a:pt x="7633" y="982"/>
                  </a:cubicBezTo>
                  <a:cubicBezTo>
                    <a:pt x="7570" y="1013"/>
                    <a:pt x="7538" y="1077"/>
                    <a:pt x="7570" y="1140"/>
                  </a:cubicBezTo>
                  <a:cubicBezTo>
                    <a:pt x="7601" y="1203"/>
                    <a:pt x="7633" y="1235"/>
                    <a:pt x="7696" y="1235"/>
                  </a:cubicBezTo>
                  <a:cubicBezTo>
                    <a:pt x="7728" y="1235"/>
                    <a:pt x="7728" y="1235"/>
                    <a:pt x="7760" y="1203"/>
                  </a:cubicBezTo>
                  <a:cubicBezTo>
                    <a:pt x="7918" y="1140"/>
                    <a:pt x="8076" y="1108"/>
                    <a:pt x="8235" y="1045"/>
                  </a:cubicBezTo>
                  <a:cubicBezTo>
                    <a:pt x="8298" y="1013"/>
                    <a:pt x="8330" y="950"/>
                    <a:pt x="8330" y="887"/>
                  </a:cubicBezTo>
                  <a:cubicBezTo>
                    <a:pt x="8298" y="823"/>
                    <a:pt x="8203" y="792"/>
                    <a:pt x="8140" y="792"/>
                  </a:cubicBezTo>
                  <a:close/>
                  <a:moveTo>
                    <a:pt x="6739" y="1413"/>
                  </a:moveTo>
                  <a:cubicBezTo>
                    <a:pt x="6719" y="1413"/>
                    <a:pt x="6700" y="1417"/>
                    <a:pt x="6683" y="1425"/>
                  </a:cubicBezTo>
                  <a:cubicBezTo>
                    <a:pt x="6525" y="1489"/>
                    <a:pt x="6366" y="1584"/>
                    <a:pt x="6208" y="1679"/>
                  </a:cubicBezTo>
                  <a:cubicBezTo>
                    <a:pt x="6145" y="1710"/>
                    <a:pt x="6145" y="1774"/>
                    <a:pt x="6176" y="1837"/>
                  </a:cubicBezTo>
                  <a:cubicBezTo>
                    <a:pt x="6208" y="1869"/>
                    <a:pt x="6240" y="1900"/>
                    <a:pt x="6271" y="1900"/>
                  </a:cubicBezTo>
                  <a:cubicBezTo>
                    <a:pt x="6303" y="1900"/>
                    <a:pt x="6335" y="1900"/>
                    <a:pt x="6366" y="1869"/>
                  </a:cubicBezTo>
                  <a:cubicBezTo>
                    <a:pt x="6525" y="1805"/>
                    <a:pt x="6651" y="1710"/>
                    <a:pt x="6810" y="1647"/>
                  </a:cubicBezTo>
                  <a:cubicBezTo>
                    <a:pt x="6873" y="1615"/>
                    <a:pt x="6905" y="1520"/>
                    <a:pt x="6873" y="1489"/>
                  </a:cubicBezTo>
                  <a:cubicBezTo>
                    <a:pt x="6850" y="1442"/>
                    <a:pt x="6793" y="1413"/>
                    <a:pt x="6739" y="1413"/>
                  </a:cubicBezTo>
                  <a:close/>
                  <a:moveTo>
                    <a:pt x="5411" y="2180"/>
                  </a:moveTo>
                  <a:cubicBezTo>
                    <a:pt x="5380" y="2180"/>
                    <a:pt x="5348" y="2190"/>
                    <a:pt x="5321" y="2217"/>
                  </a:cubicBezTo>
                  <a:cubicBezTo>
                    <a:pt x="5195" y="2312"/>
                    <a:pt x="5036" y="2407"/>
                    <a:pt x="4909" y="2502"/>
                  </a:cubicBezTo>
                  <a:cubicBezTo>
                    <a:pt x="4846" y="2534"/>
                    <a:pt x="4814" y="2629"/>
                    <a:pt x="4878" y="2660"/>
                  </a:cubicBezTo>
                  <a:cubicBezTo>
                    <a:pt x="4909" y="2692"/>
                    <a:pt x="4941" y="2724"/>
                    <a:pt x="4973" y="2724"/>
                  </a:cubicBezTo>
                  <a:cubicBezTo>
                    <a:pt x="5004" y="2724"/>
                    <a:pt x="5036" y="2724"/>
                    <a:pt x="5068" y="2692"/>
                  </a:cubicBezTo>
                  <a:cubicBezTo>
                    <a:pt x="5195" y="2597"/>
                    <a:pt x="5353" y="2502"/>
                    <a:pt x="5480" y="2407"/>
                  </a:cubicBezTo>
                  <a:cubicBezTo>
                    <a:pt x="5543" y="2375"/>
                    <a:pt x="5543" y="2280"/>
                    <a:pt x="5511" y="2217"/>
                  </a:cubicBezTo>
                  <a:cubicBezTo>
                    <a:pt x="5493" y="2199"/>
                    <a:pt x="5454" y="2180"/>
                    <a:pt x="5411" y="2180"/>
                  </a:cubicBezTo>
                  <a:close/>
                  <a:moveTo>
                    <a:pt x="4181" y="3112"/>
                  </a:moveTo>
                  <a:cubicBezTo>
                    <a:pt x="4149" y="3112"/>
                    <a:pt x="4118" y="3119"/>
                    <a:pt x="4086" y="3135"/>
                  </a:cubicBezTo>
                  <a:cubicBezTo>
                    <a:pt x="3959" y="3230"/>
                    <a:pt x="3833" y="3357"/>
                    <a:pt x="3706" y="3484"/>
                  </a:cubicBezTo>
                  <a:cubicBezTo>
                    <a:pt x="3643" y="3515"/>
                    <a:pt x="3643" y="3610"/>
                    <a:pt x="3706" y="3642"/>
                  </a:cubicBezTo>
                  <a:cubicBezTo>
                    <a:pt x="3706" y="3674"/>
                    <a:pt x="3769" y="3674"/>
                    <a:pt x="3801" y="3674"/>
                  </a:cubicBezTo>
                  <a:cubicBezTo>
                    <a:pt x="3833" y="3674"/>
                    <a:pt x="3864" y="3674"/>
                    <a:pt x="3896" y="3642"/>
                  </a:cubicBezTo>
                  <a:cubicBezTo>
                    <a:pt x="4023" y="3515"/>
                    <a:pt x="4149" y="3420"/>
                    <a:pt x="4276" y="3294"/>
                  </a:cubicBezTo>
                  <a:cubicBezTo>
                    <a:pt x="4308" y="3262"/>
                    <a:pt x="4308" y="3199"/>
                    <a:pt x="4276" y="3135"/>
                  </a:cubicBezTo>
                  <a:cubicBezTo>
                    <a:pt x="4244" y="3119"/>
                    <a:pt x="4213" y="3112"/>
                    <a:pt x="4181" y="3112"/>
                  </a:cubicBezTo>
                  <a:close/>
                  <a:moveTo>
                    <a:pt x="3079" y="4160"/>
                  </a:moveTo>
                  <a:cubicBezTo>
                    <a:pt x="3037" y="4160"/>
                    <a:pt x="2996" y="4175"/>
                    <a:pt x="2978" y="4212"/>
                  </a:cubicBezTo>
                  <a:cubicBezTo>
                    <a:pt x="2851" y="4339"/>
                    <a:pt x="2756" y="4465"/>
                    <a:pt x="2629" y="4592"/>
                  </a:cubicBezTo>
                  <a:cubicBezTo>
                    <a:pt x="2598" y="4655"/>
                    <a:pt x="2598" y="4719"/>
                    <a:pt x="2661" y="4750"/>
                  </a:cubicBezTo>
                  <a:cubicBezTo>
                    <a:pt x="2693" y="4782"/>
                    <a:pt x="2724" y="4782"/>
                    <a:pt x="2756" y="4782"/>
                  </a:cubicBezTo>
                  <a:cubicBezTo>
                    <a:pt x="2788" y="4782"/>
                    <a:pt x="2819" y="4750"/>
                    <a:pt x="2851" y="4719"/>
                  </a:cubicBezTo>
                  <a:cubicBezTo>
                    <a:pt x="2946" y="4592"/>
                    <a:pt x="3073" y="4465"/>
                    <a:pt x="3168" y="4370"/>
                  </a:cubicBezTo>
                  <a:cubicBezTo>
                    <a:pt x="3231" y="4307"/>
                    <a:pt x="3231" y="4244"/>
                    <a:pt x="3168" y="4180"/>
                  </a:cubicBezTo>
                  <a:cubicBezTo>
                    <a:pt x="3141" y="4167"/>
                    <a:pt x="3110" y="4160"/>
                    <a:pt x="3079" y="4160"/>
                  </a:cubicBezTo>
                  <a:close/>
                  <a:moveTo>
                    <a:pt x="2129" y="5331"/>
                  </a:moveTo>
                  <a:cubicBezTo>
                    <a:pt x="2086" y="5331"/>
                    <a:pt x="2046" y="5347"/>
                    <a:pt x="2028" y="5384"/>
                  </a:cubicBezTo>
                  <a:cubicBezTo>
                    <a:pt x="1933" y="5510"/>
                    <a:pt x="1838" y="5669"/>
                    <a:pt x="1743" y="5795"/>
                  </a:cubicBezTo>
                  <a:cubicBezTo>
                    <a:pt x="1711" y="5859"/>
                    <a:pt x="1711" y="5954"/>
                    <a:pt x="1774" y="5985"/>
                  </a:cubicBezTo>
                  <a:lnTo>
                    <a:pt x="1869" y="5985"/>
                  </a:lnTo>
                  <a:cubicBezTo>
                    <a:pt x="1901" y="5985"/>
                    <a:pt x="1933" y="5954"/>
                    <a:pt x="1964" y="5922"/>
                  </a:cubicBezTo>
                  <a:cubicBezTo>
                    <a:pt x="2059" y="5795"/>
                    <a:pt x="2154" y="5669"/>
                    <a:pt x="2249" y="5510"/>
                  </a:cubicBezTo>
                  <a:cubicBezTo>
                    <a:pt x="2281" y="5479"/>
                    <a:pt x="2281" y="5384"/>
                    <a:pt x="2218" y="5352"/>
                  </a:cubicBezTo>
                  <a:cubicBezTo>
                    <a:pt x="2191" y="5339"/>
                    <a:pt x="2160" y="5331"/>
                    <a:pt x="2129" y="5331"/>
                  </a:cubicBezTo>
                  <a:close/>
                  <a:moveTo>
                    <a:pt x="1370" y="6606"/>
                  </a:moveTo>
                  <a:cubicBezTo>
                    <a:pt x="1316" y="6606"/>
                    <a:pt x="1259" y="6636"/>
                    <a:pt x="1236" y="6682"/>
                  </a:cubicBezTo>
                  <a:cubicBezTo>
                    <a:pt x="1173" y="6809"/>
                    <a:pt x="1078" y="6967"/>
                    <a:pt x="1014" y="7126"/>
                  </a:cubicBezTo>
                  <a:cubicBezTo>
                    <a:pt x="983" y="7189"/>
                    <a:pt x="1014" y="7252"/>
                    <a:pt x="1078" y="7284"/>
                  </a:cubicBezTo>
                  <a:lnTo>
                    <a:pt x="1141" y="7284"/>
                  </a:lnTo>
                  <a:cubicBezTo>
                    <a:pt x="1204" y="7284"/>
                    <a:pt x="1236" y="7252"/>
                    <a:pt x="1268" y="7221"/>
                  </a:cubicBezTo>
                  <a:cubicBezTo>
                    <a:pt x="1331" y="7062"/>
                    <a:pt x="1394" y="6904"/>
                    <a:pt x="1489" y="6777"/>
                  </a:cubicBezTo>
                  <a:cubicBezTo>
                    <a:pt x="1521" y="6714"/>
                    <a:pt x="1489" y="6651"/>
                    <a:pt x="1426" y="6619"/>
                  </a:cubicBezTo>
                  <a:cubicBezTo>
                    <a:pt x="1409" y="6610"/>
                    <a:pt x="1390" y="6606"/>
                    <a:pt x="1370" y="6606"/>
                  </a:cubicBezTo>
                  <a:close/>
                  <a:moveTo>
                    <a:pt x="793" y="7949"/>
                  </a:moveTo>
                  <a:cubicBezTo>
                    <a:pt x="729" y="7949"/>
                    <a:pt x="666" y="7981"/>
                    <a:pt x="634" y="8044"/>
                  </a:cubicBezTo>
                  <a:cubicBezTo>
                    <a:pt x="602" y="8202"/>
                    <a:pt x="539" y="8329"/>
                    <a:pt x="476" y="8487"/>
                  </a:cubicBezTo>
                  <a:cubicBezTo>
                    <a:pt x="476" y="8582"/>
                    <a:pt x="507" y="8646"/>
                    <a:pt x="571" y="8646"/>
                  </a:cubicBezTo>
                  <a:lnTo>
                    <a:pt x="602" y="8646"/>
                  </a:lnTo>
                  <a:cubicBezTo>
                    <a:pt x="666" y="8646"/>
                    <a:pt x="729" y="8614"/>
                    <a:pt x="729" y="8551"/>
                  </a:cubicBezTo>
                  <a:cubicBezTo>
                    <a:pt x="793" y="8424"/>
                    <a:pt x="856" y="8266"/>
                    <a:pt x="888" y="8107"/>
                  </a:cubicBezTo>
                  <a:cubicBezTo>
                    <a:pt x="919" y="8044"/>
                    <a:pt x="888" y="7981"/>
                    <a:pt x="793" y="7949"/>
                  </a:cubicBezTo>
                  <a:close/>
                  <a:moveTo>
                    <a:pt x="381" y="9342"/>
                  </a:moveTo>
                  <a:cubicBezTo>
                    <a:pt x="317" y="9342"/>
                    <a:pt x="254" y="9374"/>
                    <a:pt x="254" y="9437"/>
                  </a:cubicBezTo>
                  <a:cubicBezTo>
                    <a:pt x="191" y="9627"/>
                    <a:pt x="191" y="9786"/>
                    <a:pt x="159" y="9944"/>
                  </a:cubicBezTo>
                  <a:cubicBezTo>
                    <a:pt x="127" y="10007"/>
                    <a:pt x="191" y="10071"/>
                    <a:pt x="254" y="10071"/>
                  </a:cubicBezTo>
                  <a:lnTo>
                    <a:pt x="286" y="10071"/>
                  </a:lnTo>
                  <a:cubicBezTo>
                    <a:pt x="349" y="10071"/>
                    <a:pt x="412" y="10039"/>
                    <a:pt x="412" y="9976"/>
                  </a:cubicBezTo>
                  <a:cubicBezTo>
                    <a:pt x="444" y="9817"/>
                    <a:pt x="476" y="9659"/>
                    <a:pt x="507" y="9501"/>
                  </a:cubicBezTo>
                  <a:cubicBezTo>
                    <a:pt x="507" y="9437"/>
                    <a:pt x="476" y="9374"/>
                    <a:pt x="381" y="9342"/>
                  </a:cubicBezTo>
                  <a:close/>
                  <a:moveTo>
                    <a:pt x="191" y="10799"/>
                  </a:moveTo>
                  <a:cubicBezTo>
                    <a:pt x="96" y="10799"/>
                    <a:pt x="32" y="10831"/>
                    <a:pt x="32" y="10894"/>
                  </a:cubicBezTo>
                  <a:cubicBezTo>
                    <a:pt x="32" y="11084"/>
                    <a:pt x="1" y="11243"/>
                    <a:pt x="1" y="11401"/>
                  </a:cubicBezTo>
                  <a:cubicBezTo>
                    <a:pt x="1" y="11464"/>
                    <a:pt x="64" y="11528"/>
                    <a:pt x="159" y="11528"/>
                  </a:cubicBezTo>
                  <a:cubicBezTo>
                    <a:pt x="222" y="11528"/>
                    <a:pt x="286" y="11464"/>
                    <a:pt x="286" y="11401"/>
                  </a:cubicBezTo>
                  <a:cubicBezTo>
                    <a:pt x="286" y="11243"/>
                    <a:pt x="286" y="11084"/>
                    <a:pt x="317" y="10926"/>
                  </a:cubicBezTo>
                  <a:cubicBezTo>
                    <a:pt x="317" y="10862"/>
                    <a:pt x="254" y="10799"/>
                    <a:pt x="191" y="10799"/>
                  </a:cubicBezTo>
                  <a:close/>
                  <a:moveTo>
                    <a:pt x="159" y="12224"/>
                  </a:moveTo>
                  <a:cubicBezTo>
                    <a:pt x="64" y="12224"/>
                    <a:pt x="1" y="12288"/>
                    <a:pt x="1" y="12351"/>
                  </a:cubicBezTo>
                  <a:lnTo>
                    <a:pt x="1" y="12858"/>
                  </a:lnTo>
                  <a:cubicBezTo>
                    <a:pt x="1" y="12921"/>
                    <a:pt x="64" y="12953"/>
                    <a:pt x="159" y="12953"/>
                  </a:cubicBezTo>
                  <a:cubicBezTo>
                    <a:pt x="222" y="12953"/>
                    <a:pt x="286" y="12921"/>
                    <a:pt x="286" y="12858"/>
                  </a:cubicBezTo>
                  <a:lnTo>
                    <a:pt x="286" y="12351"/>
                  </a:lnTo>
                  <a:cubicBezTo>
                    <a:pt x="286" y="12288"/>
                    <a:pt x="222" y="12224"/>
                    <a:pt x="159" y="12224"/>
                  </a:cubicBezTo>
                  <a:close/>
                  <a:moveTo>
                    <a:pt x="159" y="13681"/>
                  </a:moveTo>
                  <a:cubicBezTo>
                    <a:pt x="64" y="13681"/>
                    <a:pt x="1" y="13744"/>
                    <a:pt x="1" y="13808"/>
                  </a:cubicBezTo>
                  <a:lnTo>
                    <a:pt x="1" y="14283"/>
                  </a:lnTo>
                  <a:cubicBezTo>
                    <a:pt x="1" y="14378"/>
                    <a:pt x="64" y="14409"/>
                    <a:pt x="159" y="14409"/>
                  </a:cubicBezTo>
                  <a:cubicBezTo>
                    <a:pt x="222" y="14409"/>
                    <a:pt x="286" y="14378"/>
                    <a:pt x="286" y="14283"/>
                  </a:cubicBezTo>
                  <a:lnTo>
                    <a:pt x="286" y="13808"/>
                  </a:lnTo>
                  <a:cubicBezTo>
                    <a:pt x="286" y="13744"/>
                    <a:pt x="222" y="13681"/>
                    <a:pt x="159" y="13681"/>
                  </a:cubicBezTo>
                  <a:close/>
                  <a:moveTo>
                    <a:pt x="159" y="15138"/>
                  </a:moveTo>
                  <a:cubicBezTo>
                    <a:pt x="64" y="15138"/>
                    <a:pt x="1" y="15201"/>
                    <a:pt x="1" y="15264"/>
                  </a:cubicBezTo>
                  <a:lnTo>
                    <a:pt x="1" y="15740"/>
                  </a:lnTo>
                  <a:cubicBezTo>
                    <a:pt x="1" y="15803"/>
                    <a:pt x="64" y="15866"/>
                    <a:pt x="159" y="15866"/>
                  </a:cubicBezTo>
                  <a:cubicBezTo>
                    <a:pt x="222" y="15866"/>
                    <a:pt x="286" y="15803"/>
                    <a:pt x="286" y="15740"/>
                  </a:cubicBezTo>
                  <a:lnTo>
                    <a:pt x="286" y="15264"/>
                  </a:lnTo>
                  <a:cubicBezTo>
                    <a:pt x="286" y="15201"/>
                    <a:pt x="222" y="15138"/>
                    <a:pt x="159" y="15138"/>
                  </a:cubicBezTo>
                  <a:close/>
                  <a:moveTo>
                    <a:pt x="159" y="16595"/>
                  </a:moveTo>
                  <a:cubicBezTo>
                    <a:pt x="64" y="16595"/>
                    <a:pt x="1" y="16658"/>
                    <a:pt x="1" y="16721"/>
                  </a:cubicBezTo>
                  <a:lnTo>
                    <a:pt x="1" y="17196"/>
                  </a:lnTo>
                  <a:cubicBezTo>
                    <a:pt x="1" y="17260"/>
                    <a:pt x="64" y="17323"/>
                    <a:pt x="159" y="17323"/>
                  </a:cubicBezTo>
                  <a:cubicBezTo>
                    <a:pt x="222" y="17323"/>
                    <a:pt x="286" y="17260"/>
                    <a:pt x="286" y="17196"/>
                  </a:cubicBezTo>
                  <a:lnTo>
                    <a:pt x="286" y="16721"/>
                  </a:lnTo>
                  <a:cubicBezTo>
                    <a:pt x="286" y="16658"/>
                    <a:pt x="222" y="16595"/>
                    <a:pt x="159" y="16595"/>
                  </a:cubicBezTo>
                  <a:close/>
                  <a:moveTo>
                    <a:pt x="159" y="18051"/>
                  </a:moveTo>
                  <a:cubicBezTo>
                    <a:pt x="64" y="18051"/>
                    <a:pt x="1" y="18115"/>
                    <a:pt x="1" y="18178"/>
                  </a:cubicBezTo>
                  <a:lnTo>
                    <a:pt x="1" y="18653"/>
                  </a:lnTo>
                  <a:cubicBezTo>
                    <a:pt x="1" y="18716"/>
                    <a:pt x="64" y="18780"/>
                    <a:pt x="159" y="18780"/>
                  </a:cubicBezTo>
                  <a:cubicBezTo>
                    <a:pt x="222" y="18780"/>
                    <a:pt x="286" y="18716"/>
                    <a:pt x="286" y="18653"/>
                  </a:cubicBezTo>
                  <a:lnTo>
                    <a:pt x="286" y="18178"/>
                  </a:lnTo>
                  <a:cubicBezTo>
                    <a:pt x="286" y="18083"/>
                    <a:pt x="222" y="18051"/>
                    <a:pt x="159" y="18051"/>
                  </a:cubicBezTo>
                  <a:close/>
                  <a:moveTo>
                    <a:pt x="159" y="19508"/>
                  </a:moveTo>
                  <a:cubicBezTo>
                    <a:pt x="64" y="19508"/>
                    <a:pt x="1" y="19540"/>
                    <a:pt x="1" y="19603"/>
                  </a:cubicBezTo>
                  <a:lnTo>
                    <a:pt x="1" y="20110"/>
                  </a:lnTo>
                  <a:cubicBezTo>
                    <a:pt x="1" y="20173"/>
                    <a:pt x="64" y="20236"/>
                    <a:pt x="159" y="20236"/>
                  </a:cubicBezTo>
                  <a:cubicBezTo>
                    <a:pt x="222" y="20236"/>
                    <a:pt x="286" y="20173"/>
                    <a:pt x="286" y="20110"/>
                  </a:cubicBezTo>
                  <a:lnTo>
                    <a:pt x="286" y="19603"/>
                  </a:lnTo>
                  <a:cubicBezTo>
                    <a:pt x="286" y="19540"/>
                    <a:pt x="222" y="19508"/>
                    <a:pt x="159" y="19508"/>
                  </a:cubicBezTo>
                  <a:close/>
                  <a:moveTo>
                    <a:pt x="159" y="20933"/>
                  </a:moveTo>
                  <a:cubicBezTo>
                    <a:pt x="64" y="20933"/>
                    <a:pt x="1" y="20997"/>
                    <a:pt x="1" y="21060"/>
                  </a:cubicBezTo>
                  <a:lnTo>
                    <a:pt x="1" y="21567"/>
                  </a:lnTo>
                  <a:cubicBezTo>
                    <a:pt x="1" y="21630"/>
                    <a:pt x="64" y="21662"/>
                    <a:pt x="159" y="21662"/>
                  </a:cubicBezTo>
                  <a:cubicBezTo>
                    <a:pt x="222" y="21662"/>
                    <a:pt x="286" y="21630"/>
                    <a:pt x="286" y="21567"/>
                  </a:cubicBezTo>
                  <a:lnTo>
                    <a:pt x="286" y="21060"/>
                  </a:lnTo>
                  <a:cubicBezTo>
                    <a:pt x="286" y="20997"/>
                    <a:pt x="222" y="20933"/>
                    <a:pt x="159" y="20933"/>
                  </a:cubicBezTo>
                  <a:close/>
                  <a:moveTo>
                    <a:pt x="159" y="22390"/>
                  </a:moveTo>
                  <a:cubicBezTo>
                    <a:pt x="64" y="22390"/>
                    <a:pt x="1" y="22453"/>
                    <a:pt x="1" y="22517"/>
                  </a:cubicBezTo>
                  <a:lnTo>
                    <a:pt x="1" y="22992"/>
                  </a:lnTo>
                  <a:cubicBezTo>
                    <a:pt x="1" y="23087"/>
                    <a:pt x="64" y="23118"/>
                    <a:pt x="159" y="23118"/>
                  </a:cubicBezTo>
                  <a:cubicBezTo>
                    <a:pt x="222" y="23118"/>
                    <a:pt x="286" y="23087"/>
                    <a:pt x="286" y="22992"/>
                  </a:cubicBezTo>
                  <a:lnTo>
                    <a:pt x="286" y="22517"/>
                  </a:lnTo>
                  <a:cubicBezTo>
                    <a:pt x="286" y="22453"/>
                    <a:pt x="222" y="22390"/>
                    <a:pt x="159" y="22390"/>
                  </a:cubicBezTo>
                  <a:close/>
                  <a:moveTo>
                    <a:pt x="159" y="23847"/>
                  </a:moveTo>
                  <a:cubicBezTo>
                    <a:pt x="64" y="23847"/>
                    <a:pt x="1" y="23910"/>
                    <a:pt x="1" y="23973"/>
                  </a:cubicBezTo>
                  <a:lnTo>
                    <a:pt x="1" y="24448"/>
                  </a:lnTo>
                  <a:cubicBezTo>
                    <a:pt x="1" y="24512"/>
                    <a:pt x="64" y="24575"/>
                    <a:pt x="159" y="24575"/>
                  </a:cubicBezTo>
                  <a:cubicBezTo>
                    <a:pt x="222" y="24575"/>
                    <a:pt x="286" y="24512"/>
                    <a:pt x="286" y="24448"/>
                  </a:cubicBezTo>
                  <a:lnTo>
                    <a:pt x="286" y="23973"/>
                  </a:lnTo>
                  <a:cubicBezTo>
                    <a:pt x="286" y="23910"/>
                    <a:pt x="222" y="23847"/>
                    <a:pt x="159" y="23847"/>
                  </a:cubicBezTo>
                  <a:close/>
                  <a:moveTo>
                    <a:pt x="159" y="25304"/>
                  </a:moveTo>
                  <a:cubicBezTo>
                    <a:pt x="64" y="25304"/>
                    <a:pt x="1" y="25367"/>
                    <a:pt x="1" y="25430"/>
                  </a:cubicBezTo>
                  <a:lnTo>
                    <a:pt x="1" y="25905"/>
                  </a:lnTo>
                  <a:cubicBezTo>
                    <a:pt x="1" y="25969"/>
                    <a:pt x="64" y="26032"/>
                    <a:pt x="159" y="26032"/>
                  </a:cubicBezTo>
                  <a:cubicBezTo>
                    <a:pt x="222" y="26032"/>
                    <a:pt x="286" y="25969"/>
                    <a:pt x="286" y="25905"/>
                  </a:cubicBezTo>
                  <a:lnTo>
                    <a:pt x="286" y="25430"/>
                  </a:lnTo>
                  <a:cubicBezTo>
                    <a:pt x="286" y="25367"/>
                    <a:pt x="222" y="25304"/>
                    <a:pt x="159" y="25304"/>
                  </a:cubicBezTo>
                  <a:close/>
                  <a:moveTo>
                    <a:pt x="159" y="26760"/>
                  </a:moveTo>
                  <a:cubicBezTo>
                    <a:pt x="64" y="26760"/>
                    <a:pt x="1" y="26792"/>
                    <a:pt x="1" y="26887"/>
                  </a:cubicBezTo>
                  <a:lnTo>
                    <a:pt x="1" y="27362"/>
                  </a:lnTo>
                  <a:cubicBezTo>
                    <a:pt x="1" y="27425"/>
                    <a:pt x="64" y="27489"/>
                    <a:pt x="159" y="27489"/>
                  </a:cubicBezTo>
                  <a:cubicBezTo>
                    <a:pt x="222" y="27489"/>
                    <a:pt x="286" y="27425"/>
                    <a:pt x="286" y="27362"/>
                  </a:cubicBezTo>
                  <a:lnTo>
                    <a:pt x="286" y="26887"/>
                  </a:lnTo>
                  <a:cubicBezTo>
                    <a:pt x="286" y="26792"/>
                    <a:pt x="222" y="26760"/>
                    <a:pt x="159" y="26760"/>
                  </a:cubicBezTo>
                  <a:close/>
                  <a:moveTo>
                    <a:pt x="159" y="28217"/>
                  </a:moveTo>
                  <a:cubicBezTo>
                    <a:pt x="64" y="28217"/>
                    <a:pt x="1" y="28249"/>
                    <a:pt x="1" y="28312"/>
                  </a:cubicBezTo>
                  <a:lnTo>
                    <a:pt x="1" y="28819"/>
                  </a:lnTo>
                  <a:cubicBezTo>
                    <a:pt x="1" y="28882"/>
                    <a:pt x="64" y="28945"/>
                    <a:pt x="159" y="28945"/>
                  </a:cubicBezTo>
                  <a:cubicBezTo>
                    <a:pt x="222" y="28945"/>
                    <a:pt x="286" y="28882"/>
                    <a:pt x="286" y="28819"/>
                  </a:cubicBezTo>
                  <a:lnTo>
                    <a:pt x="286" y="28312"/>
                  </a:lnTo>
                  <a:cubicBezTo>
                    <a:pt x="286" y="28249"/>
                    <a:pt x="222" y="28217"/>
                    <a:pt x="159" y="28217"/>
                  </a:cubicBezTo>
                  <a:close/>
                  <a:moveTo>
                    <a:pt x="159" y="29642"/>
                  </a:moveTo>
                  <a:cubicBezTo>
                    <a:pt x="64" y="29642"/>
                    <a:pt x="1" y="29705"/>
                    <a:pt x="1" y="29769"/>
                  </a:cubicBezTo>
                  <a:lnTo>
                    <a:pt x="1" y="30276"/>
                  </a:lnTo>
                  <a:cubicBezTo>
                    <a:pt x="1" y="30339"/>
                    <a:pt x="64" y="30371"/>
                    <a:pt x="159" y="30371"/>
                  </a:cubicBezTo>
                  <a:cubicBezTo>
                    <a:pt x="222" y="30371"/>
                    <a:pt x="286" y="30339"/>
                    <a:pt x="286" y="30276"/>
                  </a:cubicBezTo>
                  <a:lnTo>
                    <a:pt x="286" y="29769"/>
                  </a:lnTo>
                  <a:cubicBezTo>
                    <a:pt x="286" y="29705"/>
                    <a:pt x="222" y="29642"/>
                    <a:pt x="159" y="29642"/>
                  </a:cubicBezTo>
                  <a:close/>
                  <a:moveTo>
                    <a:pt x="159" y="31099"/>
                  </a:moveTo>
                  <a:cubicBezTo>
                    <a:pt x="64" y="31099"/>
                    <a:pt x="1" y="31162"/>
                    <a:pt x="1" y="31226"/>
                  </a:cubicBezTo>
                  <a:lnTo>
                    <a:pt x="1" y="31701"/>
                  </a:lnTo>
                  <a:cubicBezTo>
                    <a:pt x="1" y="31764"/>
                    <a:pt x="64" y="31827"/>
                    <a:pt x="159" y="31827"/>
                  </a:cubicBezTo>
                  <a:cubicBezTo>
                    <a:pt x="222" y="31827"/>
                    <a:pt x="286" y="31764"/>
                    <a:pt x="286" y="31701"/>
                  </a:cubicBezTo>
                  <a:lnTo>
                    <a:pt x="286" y="31226"/>
                  </a:lnTo>
                  <a:cubicBezTo>
                    <a:pt x="286" y="31162"/>
                    <a:pt x="222" y="31099"/>
                    <a:pt x="159" y="31099"/>
                  </a:cubicBezTo>
                  <a:close/>
                  <a:moveTo>
                    <a:pt x="159" y="32556"/>
                  </a:moveTo>
                  <a:cubicBezTo>
                    <a:pt x="64" y="32556"/>
                    <a:pt x="1" y="32619"/>
                    <a:pt x="1" y="32682"/>
                  </a:cubicBezTo>
                  <a:lnTo>
                    <a:pt x="1" y="33157"/>
                  </a:lnTo>
                  <a:cubicBezTo>
                    <a:pt x="1" y="33221"/>
                    <a:pt x="64" y="33284"/>
                    <a:pt x="159" y="33284"/>
                  </a:cubicBezTo>
                  <a:cubicBezTo>
                    <a:pt x="222" y="33284"/>
                    <a:pt x="286" y="33221"/>
                    <a:pt x="286" y="33157"/>
                  </a:cubicBezTo>
                  <a:lnTo>
                    <a:pt x="286" y="32682"/>
                  </a:lnTo>
                  <a:cubicBezTo>
                    <a:pt x="286" y="32619"/>
                    <a:pt x="222" y="32556"/>
                    <a:pt x="159" y="32556"/>
                  </a:cubicBezTo>
                  <a:close/>
                  <a:moveTo>
                    <a:pt x="159" y="34012"/>
                  </a:moveTo>
                  <a:cubicBezTo>
                    <a:pt x="64" y="34012"/>
                    <a:pt x="1" y="34076"/>
                    <a:pt x="1" y="34139"/>
                  </a:cubicBezTo>
                  <a:lnTo>
                    <a:pt x="1" y="34614"/>
                  </a:lnTo>
                  <a:cubicBezTo>
                    <a:pt x="1" y="34677"/>
                    <a:pt x="64" y="34741"/>
                    <a:pt x="159" y="34741"/>
                  </a:cubicBezTo>
                  <a:cubicBezTo>
                    <a:pt x="222" y="34741"/>
                    <a:pt x="286" y="34677"/>
                    <a:pt x="286" y="34614"/>
                  </a:cubicBezTo>
                  <a:lnTo>
                    <a:pt x="286" y="34139"/>
                  </a:lnTo>
                  <a:cubicBezTo>
                    <a:pt x="286" y="34044"/>
                    <a:pt x="222" y="34012"/>
                    <a:pt x="159" y="34012"/>
                  </a:cubicBezTo>
                  <a:close/>
                  <a:moveTo>
                    <a:pt x="159" y="35469"/>
                  </a:moveTo>
                  <a:cubicBezTo>
                    <a:pt x="64" y="35469"/>
                    <a:pt x="1" y="35501"/>
                    <a:pt x="1" y="35596"/>
                  </a:cubicBezTo>
                  <a:lnTo>
                    <a:pt x="1" y="36071"/>
                  </a:lnTo>
                  <a:cubicBezTo>
                    <a:pt x="1" y="36134"/>
                    <a:pt x="64" y="36198"/>
                    <a:pt x="159" y="36198"/>
                  </a:cubicBezTo>
                  <a:cubicBezTo>
                    <a:pt x="222" y="36198"/>
                    <a:pt x="286" y="36134"/>
                    <a:pt x="286" y="36071"/>
                  </a:cubicBezTo>
                  <a:lnTo>
                    <a:pt x="286" y="35596"/>
                  </a:lnTo>
                  <a:cubicBezTo>
                    <a:pt x="286" y="35501"/>
                    <a:pt x="222" y="35469"/>
                    <a:pt x="159" y="35469"/>
                  </a:cubicBezTo>
                  <a:close/>
                  <a:moveTo>
                    <a:pt x="159" y="36926"/>
                  </a:moveTo>
                  <a:cubicBezTo>
                    <a:pt x="64" y="36926"/>
                    <a:pt x="1" y="36958"/>
                    <a:pt x="1" y="37021"/>
                  </a:cubicBezTo>
                  <a:lnTo>
                    <a:pt x="1" y="37528"/>
                  </a:lnTo>
                  <a:cubicBezTo>
                    <a:pt x="1" y="37591"/>
                    <a:pt x="64" y="37654"/>
                    <a:pt x="159" y="37654"/>
                  </a:cubicBezTo>
                  <a:cubicBezTo>
                    <a:pt x="222" y="37654"/>
                    <a:pt x="286" y="37591"/>
                    <a:pt x="286" y="37528"/>
                  </a:cubicBezTo>
                  <a:lnTo>
                    <a:pt x="286" y="37021"/>
                  </a:lnTo>
                  <a:cubicBezTo>
                    <a:pt x="286" y="36958"/>
                    <a:pt x="222" y="36926"/>
                    <a:pt x="159" y="36926"/>
                  </a:cubicBezTo>
                  <a:close/>
                  <a:moveTo>
                    <a:pt x="159" y="38351"/>
                  </a:moveTo>
                  <a:cubicBezTo>
                    <a:pt x="64" y="38351"/>
                    <a:pt x="1" y="38414"/>
                    <a:pt x="1" y="38478"/>
                  </a:cubicBezTo>
                  <a:lnTo>
                    <a:pt x="1" y="38953"/>
                  </a:lnTo>
                  <a:cubicBezTo>
                    <a:pt x="1" y="39048"/>
                    <a:pt x="64" y="39079"/>
                    <a:pt x="159" y="39079"/>
                  </a:cubicBezTo>
                  <a:cubicBezTo>
                    <a:pt x="222" y="39079"/>
                    <a:pt x="286" y="39048"/>
                    <a:pt x="286" y="38953"/>
                  </a:cubicBezTo>
                  <a:lnTo>
                    <a:pt x="286" y="38478"/>
                  </a:lnTo>
                  <a:cubicBezTo>
                    <a:pt x="286" y="38414"/>
                    <a:pt x="222" y="38351"/>
                    <a:pt x="159" y="38351"/>
                  </a:cubicBezTo>
                  <a:close/>
                  <a:moveTo>
                    <a:pt x="159" y="39808"/>
                  </a:moveTo>
                  <a:cubicBezTo>
                    <a:pt x="64" y="39808"/>
                    <a:pt x="1" y="39871"/>
                    <a:pt x="1" y="39935"/>
                  </a:cubicBezTo>
                  <a:lnTo>
                    <a:pt x="1" y="40410"/>
                  </a:lnTo>
                  <a:cubicBezTo>
                    <a:pt x="1" y="40473"/>
                    <a:pt x="64" y="40536"/>
                    <a:pt x="159" y="40536"/>
                  </a:cubicBezTo>
                  <a:cubicBezTo>
                    <a:pt x="222" y="40536"/>
                    <a:pt x="286" y="40473"/>
                    <a:pt x="286" y="40410"/>
                  </a:cubicBezTo>
                  <a:lnTo>
                    <a:pt x="286" y="39935"/>
                  </a:lnTo>
                  <a:cubicBezTo>
                    <a:pt x="286" y="39871"/>
                    <a:pt x="222" y="39808"/>
                    <a:pt x="159" y="39808"/>
                  </a:cubicBezTo>
                  <a:close/>
                  <a:moveTo>
                    <a:pt x="159" y="41265"/>
                  </a:moveTo>
                  <a:cubicBezTo>
                    <a:pt x="64" y="41265"/>
                    <a:pt x="1" y="41328"/>
                    <a:pt x="1" y="41391"/>
                  </a:cubicBezTo>
                  <a:lnTo>
                    <a:pt x="1" y="41866"/>
                  </a:lnTo>
                  <a:cubicBezTo>
                    <a:pt x="1" y="41930"/>
                    <a:pt x="64" y="41993"/>
                    <a:pt x="159" y="41993"/>
                  </a:cubicBezTo>
                  <a:cubicBezTo>
                    <a:pt x="222" y="41993"/>
                    <a:pt x="286" y="41930"/>
                    <a:pt x="286" y="41866"/>
                  </a:cubicBezTo>
                  <a:lnTo>
                    <a:pt x="286" y="41391"/>
                  </a:lnTo>
                  <a:cubicBezTo>
                    <a:pt x="286" y="41328"/>
                    <a:pt x="222" y="41265"/>
                    <a:pt x="159" y="41265"/>
                  </a:cubicBezTo>
                  <a:close/>
                  <a:moveTo>
                    <a:pt x="159" y="42721"/>
                  </a:moveTo>
                  <a:cubicBezTo>
                    <a:pt x="64" y="42721"/>
                    <a:pt x="1" y="42785"/>
                    <a:pt x="1" y="42848"/>
                  </a:cubicBezTo>
                  <a:lnTo>
                    <a:pt x="1" y="43323"/>
                  </a:lnTo>
                  <a:cubicBezTo>
                    <a:pt x="1" y="43386"/>
                    <a:pt x="64" y="43450"/>
                    <a:pt x="159" y="43450"/>
                  </a:cubicBezTo>
                  <a:cubicBezTo>
                    <a:pt x="222" y="43450"/>
                    <a:pt x="286" y="43386"/>
                    <a:pt x="286" y="43323"/>
                  </a:cubicBezTo>
                  <a:lnTo>
                    <a:pt x="286" y="42848"/>
                  </a:lnTo>
                  <a:cubicBezTo>
                    <a:pt x="286" y="42753"/>
                    <a:pt x="222" y="42721"/>
                    <a:pt x="159" y="42721"/>
                  </a:cubicBezTo>
                  <a:close/>
                  <a:moveTo>
                    <a:pt x="159" y="44178"/>
                  </a:moveTo>
                  <a:cubicBezTo>
                    <a:pt x="64" y="44178"/>
                    <a:pt x="1" y="44210"/>
                    <a:pt x="1" y="44305"/>
                  </a:cubicBezTo>
                  <a:lnTo>
                    <a:pt x="1" y="44780"/>
                  </a:lnTo>
                  <a:cubicBezTo>
                    <a:pt x="1" y="44843"/>
                    <a:pt x="64" y="44907"/>
                    <a:pt x="159" y="44907"/>
                  </a:cubicBezTo>
                  <a:cubicBezTo>
                    <a:pt x="222" y="44907"/>
                    <a:pt x="286" y="44843"/>
                    <a:pt x="286" y="44780"/>
                  </a:cubicBezTo>
                  <a:lnTo>
                    <a:pt x="286" y="44305"/>
                  </a:lnTo>
                  <a:cubicBezTo>
                    <a:pt x="286" y="44210"/>
                    <a:pt x="222" y="44178"/>
                    <a:pt x="159" y="44178"/>
                  </a:cubicBezTo>
                  <a:close/>
                  <a:moveTo>
                    <a:pt x="159" y="45603"/>
                  </a:moveTo>
                  <a:cubicBezTo>
                    <a:pt x="64" y="45603"/>
                    <a:pt x="1" y="45667"/>
                    <a:pt x="1" y="45730"/>
                  </a:cubicBezTo>
                  <a:lnTo>
                    <a:pt x="1" y="46237"/>
                  </a:lnTo>
                  <a:cubicBezTo>
                    <a:pt x="1" y="46300"/>
                    <a:pt x="64" y="46332"/>
                    <a:pt x="159" y="46332"/>
                  </a:cubicBezTo>
                  <a:cubicBezTo>
                    <a:pt x="222" y="46332"/>
                    <a:pt x="286" y="46300"/>
                    <a:pt x="286" y="46237"/>
                  </a:cubicBezTo>
                  <a:lnTo>
                    <a:pt x="286" y="45730"/>
                  </a:lnTo>
                  <a:cubicBezTo>
                    <a:pt x="286" y="45667"/>
                    <a:pt x="222" y="45603"/>
                    <a:pt x="159" y="45603"/>
                  </a:cubicBezTo>
                  <a:close/>
                  <a:moveTo>
                    <a:pt x="159" y="47060"/>
                  </a:moveTo>
                  <a:cubicBezTo>
                    <a:pt x="64" y="47060"/>
                    <a:pt x="1" y="47123"/>
                    <a:pt x="1" y="47187"/>
                  </a:cubicBezTo>
                  <a:lnTo>
                    <a:pt x="1" y="47662"/>
                  </a:lnTo>
                  <a:cubicBezTo>
                    <a:pt x="1" y="47757"/>
                    <a:pt x="64" y="47788"/>
                    <a:pt x="159" y="47788"/>
                  </a:cubicBezTo>
                  <a:cubicBezTo>
                    <a:pt x="222" y="47788"/>
                    <a:pt x="286" y="47757"/>
                    <a:pt x="286" y="47662"/>
                  </a:cubicBezTo>
                  <a:lnTo>
                    <a:pt x="286" y="47187"/>
                  </a:lnTo>
                  <a:cubicBezTo>
                    <a:pt x="286" y="47123"/>
                    <a:pt x="222" y="47060"/>
                    <a:pt x="159" y="47060"/>
                  </a:cubicBezTo>
                  <a:close/>
                  <a:moveTo>
                    <a:pt x="159" y="48517"/>
                  </a:moveTo>
                  <a:cubicBezTo>
                    <a:pt x="64" y="48517"/>
                    <a:pt x="1" y="48580"/>
                    <a:pt x="1" y="48643"/>
                  </a:cubicBezTo>
                  <a:lnTo>
                    <a:pt x="1" y="49119"/>
                  </a:lnTo>
                  <a:cubicBezTo>
                    <a:pt x="1" y="49182"/>
                    <a:pt x="64" y="49245"/>
                    <a:pt x="159" y="49245"/>
                  </a:cubicBezTo>
                  <a:cubicBezTo>
                    <a:pt x="222" y="49245"/>
                    <a:pt x="286" y="49182"/>
                    <a:pt x="286" y="49119"/>
                  </a:cubicBezTo>
                  <a:lnTo>
                    <a:pt x="286" y="48643"/>
                  </a:lnTo>
                  <a:cubicBezTo>
                    <a:pt x="286" y="48580"/>
                    <a:pt x="222" y="48517"/>
                    <a:pt x="159" y="48517"/>
                  </a:cubicBezTo>
                  <a:close/>
                  <a:moveTo>
                    <a:pt x="159" y="49974"/>
                  </a:moveTo>
                  <a:cubicBezTo>
                    <a:pt x="64" y="49974"/>
                    <a:pt x="1" y="50037"/>
                    <a:pt x="1" y="50100"/>
                  </a:cubicBezTo>
                  <a:lnTo>
                    <a:pt x="1" y="50575"/>
                  </a:lnTo>
                  <a:cubicBezTo>
                    <a:pt x="1" y="50639"/>
                    <a:pt x="64" y="50702"/>
                    <a:pt x="159" y="50702"/>
                  </a:cubicBezTo>
                  <a:cubicBezTo>
                    <a:pt x="222" y="50702"/>
                    <a:pt x="286" y="50639"/>
                    <a:pt x="286" y="50575"/>
                  </a:cubicBezTo>
                  <a:lnTo>
                    <a:pt x="286" y="50100"/>
                  </a:lnTo>
                  <a:cubicBezTo>
                    <a:pt x="286" y="50037"/>
                    <a:pt x="222" y="49974"/>
                    <a:pt x="159" y="49974"/>
                  </a:cubicBezTo>
                  <a:close/>
                  <a:moveTo>
                    <a:pt x="159" y="51430"/>
                  </a:moveTo>
                  <a:cubicBezTo>
                    <a:pt x="64" y="51430"/>
                    <a:pt x="1" y="51494"/>
                    <a:pt x="1" y="51557"/>
                  </a:cubicBezTo>
                  <a:lnTo>
                    <a:pt x="1" y="52032"/>
                  </a:lnTo>
                  <a:cubicBezTo>
                    <a:pt x="1" y="52095"/>
                    <a:pt x="64" y="52159"/>
                    <a:pt x="159" y="52159"/>
                  </a:cubicBezTo>
                  <a:cubicBezTo>
                    <a:pt x="222" y="52159"/>
                    <a:pt x="286" y="52095"/>
                    <a:pt x="286" y="52032"/>
                  </a:cubicBezTo>
                  <a:lnTo>
                    <a:pt x="286" y="51557"/>
                  </a:lnTo>
                  <a:cubicBezTo>
                    <a:pt x="286" y="51462"/>
                    <a:pt x="222" y="51430"/>
                    <a:pt x="159" y="51430"/>
                  </a:cubicBezTo>
                  <a:close/>
                  <a:moveTo>
                    <a:pt x="159" y="52855"/>
                  </a:moveTo>
                  <a:cubicBezTo>
                    <a:pt x="64" y="52855"/>
                    <a:pt x="1" y="52919"/>
                    <a:pt x="1" y="52982"/>
                  </a:cubicBezTo>
                  <a:lnTo>
                    <a:pt x="1" y="53489"/>
                  </a:lnTo>
                  <a:cubicBezTo>
                    <a:pt x="1" y="53552"/>
                    <a:pt x="64" y="53615"/>
                    <a:pt x="159" y="53615"/>
                  </a:cubicBezTo>
                  <a:cubicBezTo>
                    <a:pt x="222" y="53615"/>
                    <a:pt x="286" y="53552"/>
                    <a:pt x="286" y="53489"/>
                  </a:cubicBezTo>
                  <a:lnTo>
                    <a:pt x="286" y="52982"/>
                  </a:lnTo>
                  <a:cubicBezTo>
                    <a:pt x="286" y="52919"/>
                    <a:pt x="222" y="52855"/>
                    <a:pt x="159" y="52855"/>
                  </a:cubicBezTo>
                  <a:close/>
                  <a:moveTo>
                    <a:pt x="159" y="54312"/>
                  </a:moveTo>
                  <a:cubicBezTo>
                    <a:pt x="64" y="54312"/>
                    <a:pt x="1" y="54376"/>
                    <a:pt x="1" y="54439"/>
                  </a:cubicBezTo>
                  <a:lnTo>
                    <a:pt x="1" y="54946"/>
                  </a:lnTo>
                  <a:cubicBezTo>
                    <a:pt x="1" y="55009"/>
                    <a:pt x="64" y="55041"/>
                    <a:pt x="159" y="55041"/>
                  </a:cubicBezTo>
                  <a:cubicBezTo>
                    <a:pt x="222" y="55041"/>
                    <a:pt x="286" y="55009"/>
                    <a:pt x="286" y="54946"/>
                  </a:cubicBezTo>
                  <a:lnTo>
                    <a:pt x="286" y="54439"/>
                  </a:lnTo>
                  <a:cubicBezTo>
                    <a:pt x="286" y="54376"/>
                    <a:pt x="222" y="54312"/>
                    <a:pt x="159" y="54312"/>
                  </a:cubicBezTo>
                  <a:close/>
                  <a:moveTo>
                    <a:pt x="159" y="55769"/>
                  </a:moveTo>
                  <a:cubicBezTo>
                    <a:pt x="64" y="55769"/>
                    <a:pt x="1" y="55832"/>
                    <a:pt x="1" y="55896"/>
                  </a:cubicBezTo>
                  <a:lnTo>
                    <a:pt x="1" y="56371"/>
                  </a:lnTo>
                  <a:cubicBezTo>
                    <a:pt x="1" y="56434"/>
                    <a:pt x="64" y="56497"/>
                    <a:pt x="159" y="56497"/>
                  </a:cubicBezTo>
                  <a:cubicBezTo>
                    <a:pt x="222" y="56497"/>
                    <a:pt x="286" y="56434"/>
                    <a:pt x="286" y="56371"/>
                  </a:cubicBezTo>
                  <a:lnTo>
                    <a:pt x="286" y="55896"/>
                  </a:lnTo>
                  <a:cubicBezTo>
                    <a:pt x="286" y="55832"/>
                    <a:pt x="222" y="55769"/>
                    <a:pt x="159" y="55769"/>
                  </a:cubicBezTo>
                  <a:close/>
                  <a:moveTo>
                    <a:pt x="159" y="57226"/>
                  </a:moveTo>
                  <a:cubicBezTo>
                    <a:pt x="64" y="57226"/>
                    <a:pt x="1" y="57289"/>
                    <a:pt x="1" y="57352"/>
                  </a:cubicBezTo>
                  <a:lnTo>
                    <a:pt x="1" y="57827"/>
                  </a:lnTo>
                  <a:cubicBezTo>
                    <a:pt x="1" y="57891"/>
                    <a:pt x="64" y="57954"/>
                    <a:pt x="159" y="57954"/>
                  </a:cubicBezTo>
                  <a:cubicBezTo>
                    <a:pt x="222" y="57954"/>
                    <a:pt x="286" y="57891"/>
                    <a:pt x="286" y="57827"/>
                  </a:cubicBezTo>
                  <a:lnTo>
                    <a:pt x="286" y="57352"/>
                  </a:lnTo>
                  <a:cubicBezTo>
                    <a:pt x="286" y="57289"/>
                    <a:pt x="222" y="57226"/>
                    <a:pt x="159" y="57226"/>
                  </a:cubicBezTo>
                  <a:close/>
                  <a:moveTo>
                    <a:pt x="159" y="58683"/>
                  </a:moveTo>
                  <a:cubicBezTo>
                    <a:pt x="64" y="58683"/>
                    <a:pt x="1" y="58746"/>
                    <a:pt x="1" y="58809"/>
                  </a:cubicBezTo>
                  <a:lnTo>
                    <a:pt x="1" y="59284"/>
                  </a:lnTo>
                  <a:cubicBezTo>
                    <a:pt x="1" y="59348"/>
                    <a:pt x="64" y="59411"/>
                    <a:pt x="159" y="59411"/>
                  </a:cubicBezTo>
                  <a:cubicBezTo>
                    <a:pt x="222" y="59411"/>
                    <a:pt x="286" y="59348"/>
                    <a:pt x="286" y="59284"/>
                  </a:cubicBezTo>
                  <a:lnTo>
                    <a:pt x="286" y="58809"/>
                  </a:lnTo>
                  <a:cubicBezTo>
                    <a:pt x="286" y="58746"/>
                    <a:pt x="222" y="58683"/>
                    <a:pt x="159" y="58683"/>
                  </a:cubicBezTo>
                  <a:close/>
                  <a:moveTo>
                    <a:pt x="159" y="60139"/>
                  </a:moveTo>
                  <a:cubicBezTo>
                    <a:pt x="64" y="60139"/>
                    <a:pt x="1" y="60171"/>
                    <a:pt x="1" y="60266"/>
                  </a:cubicBezTo>
                  <a:lnTo>
                    <a:pt x="1" y="60741"/>
                  </a:lnTo>
                  <a:cubicBezTo>
                    <a:pt x="1" y="60804"/>
                    <a:pt x="64" y="60868"/>
                    <a:pt x="159" y="60868"/>
                  </a:cubicBezTo>
                  <a:cubicBezTo>
                    <a:pt x="222" y="60868"/>
                    <a:pt x="286" y="60804"/>
                    <a:pt x="286" y="60741"/>
                  </a:cubicBezTo>
                  <a:lnTo>
                    <a:pt x="286" y="60266"/>
                  </a:lnTo>
                  <a:cubicBezTo>
                    <a:pt x="286" y="60171"/>
                    <a:pt x="222" y="60139"/>
                    <a:pt x="159" y="60139"/>
                  </a:cubicBezTo>
                  <a:close/>
                  <a:moveTo>
                    <a:pt x="159" y="61564"/>
                  </a:moveTo>
                  <a:cubicBezTo>
                    <a:pt x="64" y="61564"/>
                    <a:pt x="1" y="61628"/>
                    <a:pt x="1" y="61691"/>
                  </a:cubicBezTo>
                  <a:lnTo>
                    <a:pt x="1" y="62198"/>
                  </a:lnTo>
                  <a:cubicBezTo>
                    <a:pt x="1" y="62261"/>
                    <a:pt x="64" y="62324"/>
                    <a:pt x="159" y="62324"/>
                  </a:cubicBezTo>
                  <a:cubicBezTo>
                    <a:pt x="222" y="62324"/>
                    <a:pt x="286" y="62261"/>
                    <a:pt x="286" y="62198"/>
                  </a:cubicBezTo>
                  <a:lnTo>
                    <a:pt x="286" y="61691"/>
                  </a:lnTo>
                  <a:cubicBezTo>
                    <a:pt x="286" y="61628"/>
                    <a:pt x="222" y="61564"/>
                    <a:pt x="159" y="61564"/>
                  </a:cubicBezTo>
                  <a:close/>
                  <a:moveTo>
                    <a:pt x="159" y="63021"/>
                  </a:moveTo>
                  <a:cubicBezTo>
                    <a:pt x="64" y="63021"/>
                    <a:pt x="1" y="63084"/>
                    <a:pt x="1" y="63148"/>
                  </a:cubicBezTo>
                  <a:lnTo>
                    <a:pt x="1" y="63623"/>
                  </a:lnTo>
                  <a:cubicBezTo>
                    <a:pt x="1" y="63718"/>
                    <a:pt x="64" y="63750"/>
                    <a:pt x="159" y="63750"/>
                  </a:cubicBezTo>
                  <a:cubicBezTo>
                    <a:pt x="222" y="63750"/>
                    <a:pt x="286" y="63718"/>
                    <a:pt x="286" y="63655"/>
                  </a:cubicBezTo>
                  <a:lnTo>
                    <a:pt x="286" y="63148"/>
                  </a:lnTo>
                  <a:cubicBezTo>
                    <a:pt x="286" y="63084"/>
                    <a:pt x="222" y="63021"/>
                    <a:pt x="159" y="63021"/>
                  </a:cubicBezTo>
                  <a:close/>
                  <a:moveTo>
                    <a:pt x="159" y="64478"/>
                  </a:moveTo>
                  <a:cubicBezTo>
                    <a:pt x="64" y="64478"/>
                    <a:pt x="1" y="64541"/>
                    <a:pt x="1" y="64605"/>
                  </a:cubicBezTo>
                  <a:lnTo>
                    <a:pt x="1" y="65080"/>
                  </a:lnTo>
                  <a:cubicBezTo>
                    <a:pt x="1" y="65143"/>
                    <a:pt x="64" y="65206"/>
                    <a:pt x="159" y="65206"/>
                  </a:cubicBezTo>
                  <a:cubicBezTo>
                    <a:pt x="222" y="65206"/>
                    <a:pt x="286" y="65143"/>
                    <a:pt x="286" y="65080"/>
                  </a:cubicBezTo>
                  <a:lnTo>
                    <a:pt x="286" y="64605"/>
                  </a:lnTo>
                  <a:cubicBezTo>
                    <a:pt x="286" y="64541"/>
                    <a:pt x="222" y="64478"/>
                    <a:pt x="159" y="64478"/>
                  </a:cubicBezTo>
                  <a:close/>
                  <a:moveTo>
                    <a:pt x="159" y="65935"/>
                  </a:moveTo>
                  <a:cubicBezTo>
                    <a:pt x="64" y="65935"/>
                    <a:pt x="1" y="65998"/>
                    <a:pt x="1" y="66061"/>
                  </a:cubicBezTo>
                  <a:lnTo>
                    <a:pt x="1" y="66536"/>
                  </a:lnTo>
                  <a:cubicBezTo>
                    <a:pt x="1" y="66600"/>
                    <a:pt x="64" y="66663"/>
                    <a:pt x="159" y="66663"/>
                  </a:cubicBezTo>
                  <a:cubicBezTo>
                    <a:pt x="222" y="66663"/>
                    <a:pt x="286" y="66600"/>
                    <a:pt x="286" y="66536"/>
                  </a:cubicBezTo>
                  <a:lnTo>
                    <a:pt x="286" y="66061"/>
                  </a:lnTo>
                  <a:cubicBezTo>
                    <a:pt x="286" y="65998"/>
                    <a:pt x="222" y="65935"/>
                    <a:pt x="159" y="65935"/>
                  </a:cubicBezTo>
                  <a:close/>
                  <a:moveTo>
                    <a:pt x="159" y="67391"/>
                  </a:moveTo>
                  <a:cubicBezTo>
                    <a:pt x="64" y="67391"/>
                    <a:pt x="1" y="67423"/>
                    <a:pt x="1" y="67518"/>
                  </a:cubicBezTo>
                  <a:lnTo>
                    <a:pt x="1" y="67993"/>
                  </a:lnTo>
                  <a:cubicBezTo>
                    <a:pt x="1" y="68057"/>
                    <a:pt x="64" y="68120"/>
                    <a:pt x="159" y="68120"/>
                  </a:cubicBezTo>
                  <a:cubicBezTo>
                    <a:pt x="222" y="68120"/>
                    <a:pt x="286" y="68057"/>
                    <a:pt x="286" y="67993"/>
                  </a:cubicBezTo>
                  <a:lnTo>
                    <a:pt x="286" y="67518"/>
                  </a:lnTo>
                  <a:cubicBezTo>
                    <a:pt x="286" y="67423"/>
                    <a:pt x="222" y="67391"/>
                    <a:pt x="159" y="67391"/>
                  </a:cubicBezTo>
                  <a:close/>
                  <a:moveTo>
                    <a:pt x="159" y="68848"/>
                  </a:moveTo>
                  <a:cubicBezTo>
                    <a:pt x="64" y="68848"/>
                    <a:pt x="1" y="68880"/>
                    <a:pt x="1" y="68975"/>
                  </a:cubicBezTo>
                  <a:lnTo>
                    <a:pt x="1" y="69450"/>
                  </a:lnTo>
                  <a:cubicBezTo>
                    <a:pt x="1" y="69513"/>
                    <a:pt x="64" y="69577"/>
                    <a:pt x="159" y="69577"/>
                  </a:cubicBezTo>
                  <a:cubicBezTo>
                    <a:pt x="222" y="69577"/>
                    <a:pt x="286" y="69513"/>
                    <a:pt x="286" y="69450"/>
                  </a:cubicBezTo>
                  <a:lnTo>
                    <a:pt x="286" y="68975"/>
                  </a:lnTo>
                  <a:cubicBezTo>
                    <a:pt x="286" y="68880"/>
                    <a:pt x="222" y="68848"/>
                    <a:pt x="159" y="68848"/>
                  </a:cubicBezTo>
                  <a:close/>
                  <a:moveTo>
                    <a:pt x="159" y="70273"/>
                  </a:moveTo>
                  <a:cubicBezTo>
                    <a:pt x="64" y="70273"/>
                    <a:pt x="1" y="70337"/>
                    <a:pt x="1" y="70400"/>
                  </a:cubicBezTo>
                  <a:lnTo>
                    <a:pt x="1" y="70907"/>
                  </a:lnTo>
                  <a:cubicBezTo>
                    <a:pt x="1" y="70970"/>
                    <a:pt x="64" y="71002"/>
                    <a:pt x="159" y="71002"/>
                  </a:cubicBezTo>
                  <a:cubicBezTo>
                    <a:pt x="222" y="71002"/>
                    <a:pt x="286" y="70970"/>
                    <a:pt x="286" y="70907"/>
                  </a:cubicBezTo>
                  <a:lnTo>
                    <a:pt x="286" y="70400"/>
                  </a:lnTo>
                  <a:cubicBezTo>
                    <a:pt x="286" y="70337"/>
                    <a:pt x="222" y="70273"/>
                    <a:pt x="159" y="70273"/>
                  </a:cubicBezTo>
                  <a:close/>
                  <a:moveTo>
                    <a:pt x="159" y="71730"/>
                  </a:moveTo>
                  <a:cubicBezTo>
                    <a:pt x="64" y="71762"/>
                    <a:pt x="32" y="71793"/>
                    <a:pt x="32" y="71857"/>
                  </a:cubicBezTo>
                  <a:cubicBezTo>
                    <a:pt x="32" y="72047"/>
                    <a:pt x="64" y="72205"/>
                    <a:pt x="64" y="72363"/>
                  </a:cubicBezTo>
                  <a:cubicBezTo>
                    <a:pt x="64" y="72427"/>
                    <a:pt x="127" y="72458"/>
                    <a:pt x="191" y="72458"/>
                  </a:cubicBezTo>
                  <a:cubicBezTo>
                    <a:pt x="286" y="72458"/>
                    <a:pt x="349" y="72395"/>
                    <a:pt x="317" y="72332"/>
                  </a:cubicBezTo>
                  <a:cubicBezTo>
                    <a:pt x="317" y="72173"/>
                    <a:pt x="286" y="72015"/>
                    <a:pt x="286" y="71857"/>
                  </a:cubicBezTo>
                  <a:cubicBezTo>
                    <a:pt x="286" y="71793"/>
                    <a:pt x="222" y="71730"/>
                    <a:pt x="159" y="71730"/>
                  </a:cubicBezTo>
                  <a:close/>
                  <a:moveTo>
                    <a:pt x="317" y="73187"/>
                  </a:moveTo>
                  <a:cubicBezTo>
                    <a:pt x="222" y="73187"/>
                    <a:pt x="191" y="73250"/>
                    <a:pt x="191" y="73314"/>
                  </a:cubicBezTo>
                  <a:cubicBezTo>
                    <a:pt x="222" y="73504"/>
                    <a:pt x="254" y="73662"/>
                    <a:pt x="286" y="73820"/>
                  </a:cubicBezTo>
                  <a:cubicBezTo>
                    <a:pt x="317" y="73852"/>
                    <a:pt x="381" y="73915"/>
                    <a:pt x="444" y="73915"/>
                  </a:cubicBezTo>
                  <a:cubicBezTo>
                    <a:pt x="539" y="73884"/>
                    <a:pt x="571" y="73820"/>
                    <a:pt x="571" y="73757"/>
                  </a:cubicBezTo>
                  <a:cubicBezTo>
                    <a:pt x="507" y="73599"/>
                    <a:pt x="507" y="73440"/>
                    <a:pt x="444" y="73282"/>
                  </a:cubicBezTo>
                  <a:cubicBezTo>
                    <a:pt x="444" y="73219"/>
                    <a:pt x="381" y="73187"/>
                    <a:pt x="317" y="73187"/>
                  </a:cubicBezTo>
                  <a:close/>
                  <a:moveTo>
                    <a:pt x="716" y="74600"/>
                  </a:moveTo>
                  <a:cubicBezTo>
                    <a:pt x="700" y="74600"/>
                    <a:pt x="683" y="74603"/>
                    <a:pt x="666" y="74612"/>
                  </a:cubicBezTo>
                  <a:cubicBezTo>
                    <a:pt x="602" y="74612"/>
                    <a:pt x="539" y="74675"/>
                    <a:pt x="571" y="74739"/>
                  </a:cubicBezTo>
                  <a:cubicBezTo>
                    <a:pt x="634" y="74897"/>
                    <a:pt x="698" y="75055"/>
                    <a:pt x="729" y="75214"/>
                  </a:cubicBezTo>
                  <a:cubicBezTo>
                    <a:pt x="761" y="75277"/>
                    <a:pt x="824" y="75309"/>
                    <a:pt x="856" y="75309"/>
                  </a:cubicBezTo>
                  <a:cubicBezTo>
                    <a:pt x="888" y="75309"/>
                    <a:pt x="888" y="75277"/>
                    <a:pt x="919" y="75277"/>
                  </a:cubicBezTo>
                  <a:cubicBezTo>
                    <a:pt x="983" y="75277"/>
                    <a:pt x="1014" y="75214"/>
                    <a:pt x="983" y="75119"/>
                  </a:cubicBezTo>
                  <a:cubicBezTo>
                    <a:pt x="919" y="74992"/>
                    <a:pt x="888" y="74834"/>
                    <a:pt x="824" y="74675"/>
                  </a:cubicBezTo>
                  <a:cubicBezTo>
                    <a:pt x="801" y="74629"/>
                    <a:pt x="761" y="74600"/>
                    <a:pt x="716" y="74600"/>
                  </a:cubicBezTo>
                  <a:close/>
                  <a:moveTo>
                    <a:pt x="1266" y="75961"/>
                  </a:moveTo>
                  <a:cubicBezTo>
                    <a:pt x="1244" y="75961"/>
                    <a:pt x="1223" y="75964"/>
                    <a:pt x="1204" y="75974"/>
                  </a:cubicBezTo>
                  <a:cubicBezTo>
                    <a:pt x="1141" y="75974"/>
                    <a:pt x="1109" y="76069"/>
                    <a:pt x="1141" y="76132"/>
                  </a:cubicBezTo>
                  <a:cubicBezTo>
                    <a:pt x="1204" y="76259"/>
                    <a:pt x="1299" y="76417"/>
                    <a:pt x="1363" y="76544"/>
                  </a:cubicBezTo>
                  <a:cubicBezTo>
                    <a:pt x="1394" y="76607"/>
                    <a:pt x="1458" y="76639"/>
                    <a:pt x="1489" y="76639"/>
                  </a:cubicBezTo>
                  <a:cubicBezTo>
                    <a:pt x="1521" y="76639"/>
                    <a:pt x="1553" y="76607"/>
                    <a:pt x="1553" y="76607"/>
                  </a:cubicBezTo>
                  <a:cubicBezTo>
                    <a:pt x="1616" y="76575"/>
                    <a:pt x="1648" y="76512"/>
                    <a:pt x="1616" y="76449"/>
                  </a:cubicBezTo>
                  <a:cubicBezTo>
                    <a:pt x="1521" y="76322"/>
                    <a:pt x="1458" y="76164"/>
                    <a:pt x="1394" y="76005"/>
                  </a:cubicBezTo>
                  <a:cubicBezTo>
                    <a:pt x="1372" y="75983"/>
                    <a:pt x="1318" y="75961"/>
                    <a:pt x="1266" y="75961"/>
                  </a:cubicBezTo>
                  <a:close/>
                  <a:moveTo>
                    <a:pt x="2021" y="77220"/>
                  </a:moveTo>
                  <a:cubicBezTo>
                    <a:pt x="1991" y="77220"/>
                    <a:pt x="1959" y="77227"/>
                    <a:pt x="1933" y="77240"/>
                  </a:cubicBezTo>
                  <a:cubicBezTo>
                    <a:pt x="1869" y="77272"/>
                    <a:pt x="1869" y="77367"/>
                    <a:pt x="1901" y="77399"/>
                  </a:cubicBezTo>
                  <a:cubicBezTo>
                    <a:pt x="1996" y="77557"/>
                    <a:pt x="2091" y="77684"/>
                    <a:pt x="2186" y="77811"/>
                  </a:cubicBezTo>
                  <a:cubicBezTo>
                    <a:pt x="2218" y="77842"/>
                    <a:pt x="2249" y="77874"/>
                    <a:pt x="2313" y="77874"/>
                  </a:cubicBezTo>
                  <a:cubicBezTo>
                    <a:pt x="2313" y="77874"/>
                    <a:pt x="2344" y="77874"/>
                    <a:pt x="2376" y="77842"/>
                  </a:cubicBezTo>
                  <a:cubicBezTo>
                    <a:pt x="2439" y="77811"/>
                    <a:pt x="2439" y="77747"/>
                    <a:pt x="2408" y="77684"/>
                  </a:cubicBezTo>
                  <a:cubicBezTo>
                    <a:pt x="2313" y="77557"/>
                    <a:pt x="2218" y="77399"/>
                    <a:pt x="2123" y="77272"/>
                  </a:cubicBezTo>
                  <a:cubicBezTo>
                    <a:pt x="2104" y="77235"/>
                    <a:pt x="2064" y="77220"/>
                    <a:pt x="2021" y="77220"/>
                  </a:cubicBezTo>
                  <a:close/>
                  <a:moveTo>
                    <a:pt x="2924" y="78409"/>
                  </a:moveTo>
                  <a:cubicBezTo>
                    <a:pt x="2899" y="78409"/>
                    <a:pt x="2875" y="78420"/>
                    <a:pt x="2851" y="78444"/>
                  </a:cubicBezTo>
                  <a:cubicBezTo>
                    <a:pt x="2788" y="78476"/>
                    <a:pt x="2788" y="78571"/>
                    <a:pt x="2819" y="78602"/>
                  </a:cubicBezTo>
                  <a:cubicBezTo>
                    <a:pt x="2946" y="78729"/>
                    <a:pt x="3041" y="78856"/>
                    <a:pt x="3168" y="78982"/>
                  </a:cubicBezTo>
                  <a:cubicBezTo>
                    <a:pt x="3199" y="79014"/>
                    <a:pt x="3231" y="79014"/>
                    <a:pt x="3263" y="79014"/>
                  </a:cubicBezTo>
                  <a:lnTo>
                    <a:pt x="3358" y="79014"/>
                  </a:lnTo>
                  <a:cubicBezTo>
                    <a:pt x="3421" y="78951"/>
                    <a:pt x="3421" y="78887"/>
                    <a:pt x="3358" y="78824"/>
                  </a:cubicBezTo>
                  <a:cubicBezTo>
                    <a:pt x="3263" y="78697"/>
                    <a:pt x="3136" y="78571"/>
                    <a:pt x="3041" y="78476"/>
                  </a:cubicBezTo>
                  <a:cubicBezTo>
                    <a:pt x="3002" y="78436"/>
                    <a:pt x="2963" y="78409"/>
                    <a:pt x="2924" y="78409"/>
                  </a:cubicBezTo>
                  <a:close/>
                  <a:moveTo>
                    <a:pt x="4003" y="79497"/>
                  </a:moveTo>
                  <a:cubicBezTo>
                    <a:pt x="3967" y="79497"/>
                    <a:pt x="3928" y="79505"/>
                    <a:pt x="3896" y="79521"/>
                  </a:cubicBezTo>
                  <a:cubicBezTo>
                    <a:pt x="3864" y="79584"/>
                    <a:pt x="3864" y="79647"/>
                    <a:pt x="3896" y="79679"/>
                  </a:cubicBezTo>
                  <a:cubicBezTo>
                    <a:pt x="4054" y="79806"/>
                    <a:pt x="4181" y="79932"/>
                    <a:pt x="4308" y="80027"/>
                  </a:cubicBezTo>
                  <a:cubicBezTo>
                    <a:pt x="4339" y="80059"/>
                    <a:pt x="4371" y="80059"/>
                    <a:pt x="4403" y="80059"/>
                  </a:cubicBezTo>
                  <a:cubicBezTo>
                    <a:pt x="4434" y="80059"/>
                    <a:pt x="4466" y="80027"/>
                    <a:pt x="4498" y="80027"/>
                  </a:cubicBezTo>
                  <a:cubicBezTo>
                    <a:pt x="4529" y="79964"/>
                    <a:pt x="4529" y="79901"/>
                    <a:pt x="4498" y="79837"/>
                  </a:cubicBezTo>
                  <a:cubicBezTo>
                    <a:pt x="4339" y="79742"/>
                    <a:pt x="4213" y="79616"/>
                    <a:pt x="4086" y="79521"/>
                  </a:cubicBezTo>
                  <a:cubicBezTo>
                    <a:pt x="4070" y="79505"/>
                    <a:pt x="4039" y="79497"/>
                    <a:pt x="4003" y="79497"/>
                  </a:cubicBezTo>
                  <a:close/>
                  <a:moveTo>
                    <a:pt x="5211" y="80418"/>
                  </a:moveTo>
                  <a:cubicBezTo>
                    <a:pt x="5174" y="80418"/>
                    <a:pt x="5137" y="80434"/>
                    <a:pt x="5100" y="80471"/>
                  </a:cubicBezTo>
                  <a:cubicBezTo>
                    <a:pt x="5068" y="80534"/>
                    <a:pt x="5068" y="80597"/>
                    <a:pt x="5131" y="80629"/>
                  </a:cubicBezTo>
                  <a:cubicBezTo>
                    <a:pt x="5290" y="80756"/>
                    <a:pt x="5416" y="80851"/>
                    <a:pt x="5575" y="80946"/>
                  </a:cubicBezTo>
                  <a:lnTo>
                    <a:pt x="5638" y="80946"/>
                  </a:lnTo>
                  <a:cubicBezTo>
                    <a:pt x="5701" y="80946"/>
                    <a:pt x="5733" y="80946"/>
                    <a:pt x="5765" y="80882"/>
                  </a:cubicBezTo>
                  <a:cubicBezTo>
                    <a:pt x="5796" y="80851"/>
                    <a:pt x="5796" y="80756"/>
                    <a:pt x="5733" y="80724"/>
                  </a:cubicBezTo>
                  <a:cubicBezTo>
                    <a:pt x="5575" y="80629"/>
                    <a:pt x="5448" y="80534"/>
                    <a:pt x="5290" y="80439"/>
                  </a:cubicBezTo>
                  <a:cubicBezTo>
                    <a:pt x="5263" y="80426"/>
                    <a:pt x="5237" y="80418"/>
                    <a:pt x="5211" y="80418"/>
                  </a:cubicBezTo>
                  <a:close/>
                  <a:moveTo>
                    <a:pt x="6564" y="81218"/>
                  </a:moveTo>
                  <a:cubicBezTo>
                    <a:pt x="6510" y="81218"/>
                    <a:pt x="6453" y="81248"/>
                    <a:pt x="6430" y="81294"/>
                  </a:cubicBezTo>
                  <a:cubicBezTo>
                    <a:pt x="6398" y="81357"/>
                    <a:pt x="6430" y="81421"/>
                    <a:pt x="6493" y="81452"/>
                  </a:cubicBezTo>
                  <a:cubicBezTo>
                    <a:pt x="6651" y="81516"/>
                    <a:pt x="6810" y="81611"/>
                    <a:pt x="6968" y="81674"/>
                  </a:cubicBezTo>
                  <a:cubicBezTo>
                    <a:pt x="6968" y="81706"/>
                    <a:pt x="7000" y="81706"/>
                    <a:pt x="7031" y="81706"/>
                  </a:cubicBezTo>
                  <a:cubicBezTo>
                    <a:pt x="7063" y="81706"/>
                    <a:pt x="7126" y="81674"/>
                    <a:pt x="7126" y="81642"/>
                  </a:cubicBezTo>
                  <a:cubicBezTo>
                    <a:pt x="7190" y="81579"/>
                    <a:pt x="7158" y="81516"/>
                    <a:pt x="7095" y="81484"/>
                  </a:cubicBezTo>
                  <a:cubicBezTo>
                    <a:pt x="6936" y="81389"/>
                    <a:pt x="6778" y="81326"/>
                    <a:pt x="6620" y="81231"/>
                  </a:cubicBezTo>
                  <a:cubicBezTo>
                    <a:pt x="6603" y="81222"/>
                    <a:pt x="6583" y="81218"/>
                    <a:pt x="6564" y="81218"/>
                  </a:cubicBezTo>
                  <a:close/>
                  <a:moveTo>
                    <a:pt x="7989" y="81852"/>
                  </a:moveTo>
                  <a:cubicBezTo>
                    <a:pt x="7935" y="81852"/>
                    <a:pt x="7878" y="81881"/>
                    <a:pt x="7855" y="81927"/>
                  </a:cubicBezTo>
                  <a:cubicBezTo>
                    <a:pt x="7823" y="81991"/>
                    <a:pt x="7855" y="82054"/>
                    <a:pt x="7950" y="82086"/>
                  </a:cubicBezTo>
                  <a:cubicBezTo>
                    <a:pt x="8108" y="82149"/>
                    <a:pt x="8266" y="82213"/>
                    <a:pt x="8425" y="82276"/>
                  </a:cubicBezTo>
                  <a:lnTo>
                    <a:pt x="8488" y="82276"/>
                  </a:lnTo>
                  <a:cubicBezTo>
                    <a:pt x="8551" y="82276"/>
                    <a:pt x="8583" y="82244"/>
                    <a:pt x="8615" y="82181"/>
                  </a:cubicBezTo>
                  <a:cubicBezTo>
                    <a:pt x="8646" y="82117"/>
                    <a:pt x="8583" y="82054"/>
                    <a:pt x="8520" y="82054"/>
                  </a:cubicBezTo>
                  <a:cubicBezTo>
                    <a:pt x="8361" y="81991"/>
                    <a:pt x="8203" y="81927"/>
                    <a:pt x="8045" y="81864"/>
                  </a:cubicBezTo>
                  <a:cubicBezTo>
                    <a:pt x="8028" y="81856"/>
                    <a:pt x="8009" y="81852"/>
                    <a:pt x="7989" y="81852"/>
                  </a:cubicBezTo>
                  <a:close/>
                  <a:moveTo>
                    <a:pt x="9483" y="82327"/>
                  </a:moveTo>
                  <a:cubicBezTo>
                    <a:pt x="9438" y="82327"/>
                    <a:pt x="9398" y="82356"/>
                    <a:pt x="9375" y="82403"/>
                  </a:cubicBezTo>
                  <a:cubicBezTo>
                    <a:pt x="9343" y="82466"/>
                    <a:pt x="9406" y="82561"/>
                    <a:pt x="9470" y="82561"/>
                  </a:cubicBezTo>
                  <a:cubicBezTo>
                    <a:pt x="9628" y="82593"/>
                    <a:pt x="9818" y="82656"/>
                    <a:pt x="9977" y="82688"/>
                  </a:cubicBezTo>
                  <a:lnTo>
                    <a:pt x="10008" y="82688"/>
                  </a:lnTo>
                  <a:cubicBezTo>
                    <a:pt x="10072" y="82688"/>
                    <a:pt x="10135" y="82656"/>
                    <a:pt x="10135" y="82593"/>
                  </a:cubicBezTo>
                  <a:cubicBezTo>
                    <a:pt x="10167" y="82529"/>
                    <a:pt x="10103" y="82466"/>
                    <a:pt x="10040" y="82434"/>
                  </a:cubicBezTo>
                  <a:cubicBezTo>
                    <a:pt x="9882" y="82403"/>
                    <a:pt x="9692" y="82371"/>
                    <a:pt x="9533" y="82339"/>
                  </a:cubicBezTo>
                  <a:cubicBezTo>
                    <a:pt x="9516" y="82331"/>
                    <a:pt x="9499" y="82327"/>
                    <a:pt x="9483" y="82327"/>
                  </a:cubicBezTo>
                  <a:close/>
                  <a:moveTo>
                    <a:pt x="11085" y="82624"/>
                  </a:moveTo>
                  <a:cubicBezTo>
                    <a:pt x="11022" y="82624"/>
                    <a:pt x="10927" y="82656"/>
                    <a:pt x="10927" y="82719"/>
                  </a:cubicBezTo>
                  <a:cubicBezTo>
                    <a:pt x="10927" y="82783"/>
                    <a:pt x="10990" y="82846"/>
                    <a:pt x="11053" y="82846"/>
                  </a:cubicBezTo>
                  <a:cubicBezTo>
                    <a:pt x="11212" y="82878"/>
                    <a:pt x="11402" y="82909"/>
                    <a:pt x="11592" y="82909"/>
                  </a:cubicBezTo>
                  <a:cubicBezTo>
                    <a:pt x="11655" y="82909"/>
                    <a:pt x="11718" y="82878"/>
                    <a:pt x="11718" y="82814"/>
                  </a:cubicBezTo>
                  <a:cubicBezTo>
                    <a:pt x="11718" y="82751"/>
                    <a:pt x="11687" y="82688"/>
                    <a:pt x="11592" y="82688"/>
                  </a:cubicBezTo>
                  <a:cubicBezTo>
                    <a:pt x="11433" y="82656"/>
                    <a:pt x="11243" y="82656"/>
                    <a:pt x="11085" y="82624"/>
                  </a:cubicBezTo>
                  <a:close/>
                  <a:moveTo>
                    <a:pt x="12637" y="82719"/>
                  </a:moveTo>
                  <a:cubicBezTo>
                    <a:pt x="12573" y="82719"/>
                    <a:pt x="12510" y="82783"/>
                    <a:pt x="12510" y="82846"/>
                  </a:cubicBezTo>
                  <a:cubicBezTo>
                    <a:pt x="12510" y="82909"/>
                    <a:pt x="12573" y="82973"/>
                    <a:pt x="12637" y="82973"/>
                  </a:cubicBezTo>
                  <a:lnTo>
                    <a:pt x="13175" y="82973"/>
                  </a:lnTo>
                  <a:cubicBezTo>
                    <a:pt x="13270" y="82973"/>
                    <a:pt x="13333" y="82909"/>
                    <a:pt x="13333" y="82846"/>
                  </a:cubicBezTo>
                  <a:cubicBezTo>
                    <a:pt x="13333" y="82783"/>
                    <a:pt x="13270" y="82719"/>
                    <a:pt x="13175" y="82719"/>
                  </a:cubicBezTo>
                  <a:close/>
                  <a:moveTo>
                    <a:pt x="14252" y="82719"/>
                  </a:moveTo>
                  <a:cubicBezTo>
                    <a:pt x="14189" y="82719"/>
                    <a:pt x="14125" y="82783"/>
                    <a:pt x="14125" y="82846"/>
                  </a:cubicBezTo>
                  <a:cubicBezTo>
                    <a:pt x="14125" y="82909"/>
                    <a:pt x="14189" y="82973"/>
                    <a:pt x="14252" y="82973"/>
                  </a:cubicBezTo>
                  <a:lnTo>
                    <a:pt x="14790" y="82973"/>
                  </a:lnTo>
                  <a:cubicBezTo>
                    <a:pt x="14854" y="82973"/>
                    <a:pt x="14917" y="82909"/>
                    <a:pt x="14917" y="82846"/>
                  </a:cubicBezTo>
                  <a:cubicBezTo>
                    <a:pt x="14917" y="82783"/>
                    <a:pt x="14854" y="82719"/>
                    <a:pt x="14790" y="82719"/>
                  </a:cubicBezTo>
                  <a:close/>
                  <a:moveTo>
                    <a:pt x="15835" y="82719"/>
                  </a:moveTo>
                  <a:cubicBezTo>
                    <a:pt x="15772" y="82719"/>
                    <a:pt x="15709" y="82783"/>
                    <a:pt x="15709" y="82846"/>
                  </a:cubicBezTo>
                  <a:cubicBezTo>
                    <a:pt x="15709" y="82909"/>
                    <a:pt x="15772" y="82973"/>
                    <a:pt x="15835" y="82973"/>
                  </a:cubicBezTo>
                  <a:lnTo>
                    <a:pt x="16374" y="82973"/>
                  </a:lnTo>
                  <a:cubicBezTo>
                    <a:pt x="16469" y="82973"/>
                    <a:pt x="16500" y="82909"/>
                    <a:pt x="16500" y="82846"/>
                  </a:cubicBezTo>
                  <a:cubicBezTo>
                    <a:pt x="16500" y="82783"/>
                    <a:pt x="16469" y="82719"/>
                    <a:pt x="16374" y="82719"/>
                  </a:cubicBezTo>
                  <a:close/>
                  <a:moveTo>
                    <a:pt x="17450" y="82719"/>
                  </a:moveTo>
                  <a:cubicBezTo>
                    <a:pt x="17355" y="82719"/>
                    <a:pt x="17324" y="82783"/>
                    <a:pt x="17324" y="82846"/>
                  </a:cubicBezTo>
                  <a:cubicBezTo>
                    <a:pt x="17324" y="82909"/>
                    <a:pt x="17355" y="82973"/>
                    <a:pt x="17450" y="82973"/>
                  </a:cubicBezTo>
                  <a:lnTo>
                    <a:pt x="17989" y="82973"/>
                  </a:lnTo>
                  <a:cubicBezTo>
                    <a:pt x="18052" y="82973"/>
                    <a:pt x="18115" y="82909"/>
                    <a:pt x="18115" y="82846"/>
                  </a:cubicBezTo>
                  <a:cubicBezTo>
                    <a:pt x="18115" y="82783"/>
                    <a:pt x="18052" y="82719"/>
                    <a:pt x="17989" y="82719"/>
                  </a:cubicBezTo>
                  <a:close/>
                  <a:moveTo>
                    <a:pt x="19034" y="82719"/>
                  </a:moveTo>
                  <a:cubicBezTo>
                    <a:pt x="18971" y="82719"/>
                    <a:pt x="18907" y="82783"/>
                    <a:pt x="18907" y="82846"/>
                  </a:cubicBezTo>
                  <a:cubicBezTo>
                    <a:pt x="18907" y="82909"/>
                    <a:pt x="18971" y="82973"/>
                    <a:pt x="19034" y="82973"/>
                  </a:cubicBezTo>
                  <a:lnTo>
                    <a:pt x="19572" y="82973"/>
                  </a:lnTo>
                  <a:cubicBezTo>
                    <a:pt x="19636" y="82973"/>
                    <a:pt x="19699" y="82909"/>
                    <a:pt x="19699" y="82846"/>
                  </a:cubicBezTo>
                  <a:cubicBezTo>
                    <a:pt x="19699" y="82783"/>
                    <a:pt x="19636" y="82719"/>
                    <a:pt x="19572" y="82719"/>
                  </a:cubicBezTo>
                  <a:close/>
                  <a:moveTo>
                    <a:pt x="20649" y="82719"/>
                  </a:moveTo>
                  <a:cubicBezTo>
                    <a:pt x="20554" y="82719"/>
                    <a:pt x="20491" y="82783"/>
                    <a:pt x="20491" y="82846"/>
                  </a:cubicBezTo>
                  <a:cubicBezTo>
                    <a:pt x="20491" y="82909"/>
                    <a:pt x="20554" y="82973"/>
                    <a:pt x="20649" y="82973"/>
                  </a:cubicBezTo>
                  <a:lnTo>
                    <a:pt x="21156" y="82973"/>
                  </a:lnTo>
                  <a:cubicBezTo>
                    <a:pt x="21251" y="82973"/>
                    <a:pt x="21314" y="82909"/>
                    <a:pt x="21314" y="82846"/>
                  </a:cubicBezTo>
                  <a:cubicBezTo>
                    <a:pt x="21314" y="82783"/>
                    <a:pt x="21251" y="82719"/>
                    <a:pt x="21156" y="82719"/>
                  </a:cubicBezTo>
                  <a:close/>
                  <a:moveTo>
                    <a:pt x="22232" y="82719"/>
                  </a:moveTo>
                  <a:cubicBezTo>
                    <a:pt x="22169" y="82719"/>
                    <a:pt x="22106" y="82783"/>
                    <a:pt x="22106" y="82846"/>
                  </a:cubicBezTo>
                  <a:cubicBezTo>
                    <a:pt x="22106" y="82909"/>
                    <a:pt x="22169" y="82973"/>
                    <a:pt x="22232" y="82973"/>
                  </a:cubicBezTo>
                  <a:lnTo>
                    <a:pt x="22771" y="82973"/>
                  </a:lnTo>
                  <a:cubicBezTo>
                    <a:pt x="22834" y="82973"/>
                    <a:pt x="22898" y="82909"/>
                    <a:pt x="22898" y="82846"/>
                  </a:cubicBezTo>
                  <a:cubicBezTo>
                    <a:pt x="22898" y="82783"/>
                    <a:pt x="22834" y="82719"/>
                    <a:pt x="22771" y="82719"/>
                  </a:cubicBezTo>
                  <a:close/>
                  <a:moveTo>
                    <a:pt x="23848" y="82719"/>
                  </a:moveTo>
                  <a:cubicBezTo>
                    <a:pt x="23753" y="82719"/>
                    <a:pt x="23689" y="82783"/>
                    <a:pt x="23689" y="82846"/>
                  </a:cubicBezTo>
                  <a:cubicBezTo>
                    <a:pt x="23689" y="82909"/>
                    <a:pt x="23753" y="82973"/>
                    <a:pt x="23848" y="82973"/>
                  </a:cubicBezTo>
                  <a:lnTo>
                    <a:pt x="24354" y="82973"/>
                  </a:lnTo>
                  <a:cubicBezTo>
                    <a:pt x="24449" y="82973"/>
                    <a:pt x="24481" y="82909"/>
                    <a:pt x="24481" y="82846"/>
                  </a:cubicBezTo>
                  <a:cubicBezTo>
                    <a:pt x="24481" y="82783"/>
                    <a:pt x="24449" y="82719"/>
                    <a:pt x="24354" y="82719"/>
                  </a:cubicBezTo>
                  <a:close/>
                  <a:moveTo>
                    <a:pt x="25431" y="82719"/>
                  </a:moveTo>
                  <a:cubicBezTo>
                    <a:pt x="25368" y="82719"/>
                    <a:pt x="25304" y="82783"/>
                    <a:pt x="25304" y="82846"/>
                  </a:cubicBezTo>
                  <a:cubicBezTo>
                    <a:pt x="25304" y="82909"/>
                    <a:pt x="25368" y="82973"/>
                    <a:pt x="25431" y="82973"/>
                  </a:cubicBezTo>
                  <a:lnTo>
                    <a:pt x="25969" y="82973"/>
                  </a:lnTo>
                  <a:cubicBezTo>
                    <a:pt x="26033" y="82973"/>
                    <a:pt x="26096" y="82909"/>
                    <a:pt x="26096" y="82846"/>
                  </a:cubicBezTo>
                  <a:cubicBezTo>
                    <a:pt x="26096" y="82783"/>
                    <a:pt x="26033" y="82719"/>
                    <a:pt x="25969" y="82719"/>
                  </a:cubicBezTo>
                  <a:close/>
                  <a:moveTo>
                    <a:pt x="27015" y="82719"/>
                  </a:moveTo>
                  <a:cubicBezTo>
                    <a:pt x="26951" y="82719"/>
                    <a:pt x="26888" y="82783"/>
                    <a:pt x="26888" y="82846"/>
                  </a:cubicBezTo>
                  <a:cubicBezTo>
                    <a:pt x="26888" y="82909"/>
                    <a:pt x="26951" y="82973"/>
                    <a:pt x="27015" y="82973"/>
                  </a:cubicBezTo>
                  <a:lnTo>
                    <a:pt x="27553" y="82973"/>
                  </a:lnTo>
                  <a:cubicBezTo>
                    <a:pt x="27616" y="82973"/>
                    <a:pt x="27680" y="82909"/>
                    <a:pt x="27680" y="82846"/>
                  </a:cubicBezTo>
                  <a:cubicBezTo>
                    <a:pt x="27680" y="82783"/>
                    <a:pt x="27616" y="82719"/>
                    <a:pt x="27553" y="82719"/>
                  </a:cubicBezTo>
                  <a:close/>
                  <a:moveTo>
                    <a:pt x="28630" y="82719"/>
                  </a:moveTo>
                  <a:cubicBezTo>
                    <a:pt x="28535" y="82719"/>
                    <a:pt x="28503" y="82783"/>
                    <a:pt x="28503" y="82846"/>
                  </a:cubicBezTo>
                  <a:cubicBezTo>
                    <a:pt x="28503" y="82909"/>
                    <a:pt x="28535" y="82973"/>
                    <a:pt x="28630" y="82973"/>
                  </a:cubicBezTo>
                  <a:lnTo>
                    <a:pt x="29168" y="82973"/>
                  </a:lnTo>
                  <a:cubicBezTo>
                    <a:pt x="29231" y="82973"/>
                    <a:pt x="29295" y="82909"/>
                    <a:pt x="29295" y="82846"/>
                  </a:cubicBezTo>
                  <a:cubicBezTo>
                    <a:pt x="29295" y="82783"/>
                    <a:pt x="29231" y="82719"/>
                    <a:pt x="29168" y="82719"/>
                  </a:cubicBezTo>
                  <a:close/>
                  <a:moveTo>
                    <a:pt x="30213" y="82719"/>
                  </a:moveTo>
                  <a:cubicBezTo>
                    <a:pt x="30150" y="82719"/>
                    <a:pt x="30086" y="82783"/>
                    <a:pt x="30086" y="82846"/>
                  </a:cubicBezTo>
                  <a:cubicBezTo>
                    <a:pt x="30086" y="82909"/>
                    <a:pt x="30150" y="82973"/>
                    <a:pt x="30213" y="82973"/>
                  </a:cubicBezTo>
                  <a:lnTo>
                    <a:pt x="30751" y="82973"/>
                  </a:lnTo>
                  <a:cubicBezTo>
                    <a:pt x="30815" y="82973"/>
                    <a:pt x="30878" y="82909"/>
                    <a:pt x="30878" y="82846"/>
                  </a:cubicBezTo>
                  <a:cubicBezTo>
                    <a:pt x="30878" y="82783"/>
                    <a:pt x="30815" y="82719"/>
                    <a:pt x="30751" y="82719"/>
                  </a:cubicBezTo>
                  <a:close/>
                  <a:moveTo>
                    <a:pt x="31828" y="82719"/>
                  </a:moveTo>
                  <a:cubicBezTo>
                    <a:pt x="31733" y="82719"/>
                    <a:pt x="31670" y="82783"/>
                    <a:pt x="31670" y="82846"/>
                  </a:cubicBezTo>
                  <a:cubicBezTo>
                    <a:pt x="31670" y="82909"/>
                    <a:pt x="31733" y="82973"/>
                    <a:pt x="31828" y="82973"/>
                  </a:cubicBezTo>
                  <a:lnTo>
                    <a:pt x="32335" y="82973"/>
                  </a:lnTo>
                  <a:cubicBezTo>
                    <a:pt x="32430" y="82973"/>
                    <a:pt x="32462" y="82909"/>
                    <a:pt x="32462" y="82846"/>
                  </a:cubicBezTo>
                  <a:cubicBezTo>
                    <a:pt x="32462" y="82783"/>
                    <a:pt x="32430" y="82719"/>
                    <a:pt x="32335" y="82719"/>
                  </a:cubicBezTo>
                  <a:close/>
                  <a:moveTo>
                    <a:pt x="33412" y="82719"/>
                  </a:moveTo>
                  <a:cubicBezTo>
                    <a:pt x="33348" y="82719"/>
                    <a:pt x="33285" y="82783"/>
                    <a:pt x="33285" y="82846"/>
                  </a:cubicBezTo>
                  <a:cubicBezTo>
                    <a:pt x="33285" y="82909"/>
                    <a:pt x="33348" y="82973"/>
                    <a:pt x="33412" y="82973"/>
                  </a:cubicBezTo>
                  <a:lnTo>
                    <a:pt x="33950" y="82973"/>
                  </a:lnTo>
                  <a:cubicBezTo>
                    <a:pt x="34013" y="82973"/>
                    <a:pt x="34077" y="82909"/>
                    <a:pt x="34077" y="82846"/>
                  </a:cubicBezTo>
                  <a:cubicBezTo>
                    <a:pt x="34077" y="82783"/>
                    <a:pt x="34013" y="82719"/>
                    <a:pt x="33950" y="82719"/>
                  </a:cubicBezTo>
                  <a:close/>
                  <a:moveTo>
                    <a:pt x="34995" y="82719"/>
                  </a:moveTo>
                  <a:cubicBezTo>
                    <a:pt x="34932" y="82719"/>
                    <a:pt x="34868" y="82783"/>
                    <a:pt x="34868" y="82846"/>
                  </a:cubicBezTo>
                  <a:cubicBezTo>
                    <a:pt x="34868" y="82909"/>
                    <a:pt x="34932" y="82973"/>
                    <a:pt x="34995" y="82973"/>
                  </a:cubicBezTo>
                  <a:lnTo>
                    <a:pt x="35533" y="82973"/>
                  </a:lnTo>
                  <a:cubicBezTo>
                    <a:pt x="35597" y="82973"/>
                    <a:pt x="35660" y="82909"/>
                    <a:pt x="35660" y="82846"/>
                  </a:cubicBezTo>
                  <a:cubicBezTo>
                    <a:pt x="35660" y="82783"/>
                    <a:pt x="35628" y="82719"/>
                    <a:pt x="35533" y="82719"/>
                  </a:cubicBezTo>
                  <a:close/>
                  <a:moveTo>
                    <a:pt x="36610" y="82719"/>
                  </a:moveTo>
                  <a:cubicBezTo>
                    <a:pt x="36515" y="82719"/>
                    <a:pt x="36484" y="82783"/>
                    <a:pt x="36484" y="82846"/>
                  </a:cubicBezTo>
                  <a:cubicBezTo>
                    <a:pt x="36484" y="82909"/>
                    <a:pt x="36515" y="82973"/>
                    <a:pt x="36610" y="82973"/>
                  </a:cubicBezTo>
                  <a:lnTo>
                    <a:pt x="37149" y="82973"/>
                  </a:lnTo>
                  <a:cubicBezTo>
                    <a:pt x="37212" y="82973"/>
                    <a:pt x="37275" y="82909"/>
                    <a:pt x="37275" y="82846"/>
                  </a:cubicBezTo>
                  <a:cubicBezTo>
                    <a:pt x="37275" y="82783"/>
                    <a:pt x="37212" y="82719"/>
                    <a:pt x="37149" y="82719"/>
                  </a:cubicBezTo>
                  <a:close/>
                  <a:moveTo>
                    <a:pt x="38194" y="82719"/>
                  </a:moveTo>
                  <a:cubicBezTo>
                    <a:pt x="38130" y="82719"/>
                    <a:pt x="38067" y="82783"/>
                    <a:pt x="38067" y="82846"/>
                  </a:cubicBezTo>
                  <a:cubicBezTo>
                    <a:pt x="38067" y="82909"/>
                    <a:pt x="38130" y="82973"/>
                    <a:pt x="38194" y="82973"/>
                  </a:cubicBezTo>
                  <a:lnTo>
                    <a:pt x="38732" y="82973"/>
                  </a:lnTo>
                  <a:cubicBezTo>
                    <a:pt x="38795" y="82973"/>
                    <a:pt x="38859" y="82909"/>
                    <a:pt x="38859" y="82846"/>
                  </a:cubicBezTo>
                  <a:cubicBezTo>
                    <a:pt x="38859" y="82783"/>
                    <a:pt x="38795" y="82719"/>
                    <a:pt x="38732" y="82719"/>
                  </a:cubicBezTo>
                  <a:close/>
                  <a:moveTo>
                    <a:pt x="39809" y="82719"/>
                  </a:moveTo>
                  <a:cubicBezTo>
                    <a:pt x="39714" y="82719"/>
                    <a:pt x="39650" y="82783"/>
                    <a:pt x="39650" y="82846"/>
                  </a:cubicBezTo>
                  <a:cubicBezTo>
                    <a:pt x="39650" y="82909"/>
                    <a:pt x="39714" y="82973"/>
                    <a:pt x="39809" y="82973"/>
                  </a:cubicBezTo>
                  <a:lnTo>
                    <a:pt x="40316" y="82973"/>
                  </a:lnTo>
                  <a:cubicBezTo>
                    <a:pt x="40411" y="82973"/>
                    <a:pt x="40474" y="82909"/>
                    <a:pt x="40474" y="82846"/>
                  </a:cubicBezTo>
                  <a:cubicBezTo>
                    <a:pt x="40474" y="82783"/>
                    <a:pt x="40411" y="82719"/>
                    <a:pt x="40316" y="82719"/>
                  </a:cubicBezTo>
                  <a:close/>
                  <a:moveTo>
                    <a:pt x="41392" y="82719"/>
                  </a:moveTo>
                  <a:cubicBezTo>
                    <a:pt x="41329" y="82719"/>
                    <a:pt x="41266" y="82783"/>
                    <a:pt x="41266" y="82846"/>
                  </a:cubicBezTo>
                  <a:cubicBezTo>
                    <a:pt x="41266" y="82909"/>
                    <a:pt x="41329" y="82973"/>
                    <a:pt x="41392" y="82973"/>
                  </a:cubicBezTo>
                  <a:lnTo>
                    <a:pt x="41931" y="82973"/>
                  </a:lnTo>
                  <a:cubicBezTo>
                    <a:pt x="41994" y="82973"/>
                    <a:pt x="42057" y="82909"/>
                    <a:pt x="42057" y="82846"/>
                  </a:cubicBezTo>
                  <a:cubicBezTo>
                    <a:pt x="42057" y="82783"/>
                    <a:pt x="41994" y="82719"/>
                    <a:pt x="41931" y="82719"/>
                  </a:cubicBezTo>
                  <a:close/>
                  <a:moveTo>
                    <a:pt x="43007" y="82719"/>
                  </a:moveTo>
                  <a:cubicBezTo>
                    <a:pt x="42912" y="82719"/>
                    <a:pt x="42849" y="82783"/>
                    <a:pt x="42849" y="82846"/>
                  </a:cubicBezTo>
                  <a:cubicBezTo>
                    <a:pt x="42849" y="82909"/>
                    <a:pt x="42912" y="82973"/>
                    <a:pt x="43007" y="82973"/>
                  </a:cubicBezTo>
                  <a:lnTo>
                    <a:pt x="43514" y="82973"/>
                  </a:lnTo>
                  <a:cubicBezTo>
                    <a:pt x="43609" y="82973"/>
                    <a:pt x="43641" y="82909"/>
                    <a:pt x="43641" y="82846"/>
                  </a:cubicBezTo>
                  <a:cubicBezTo>
                    <a:pt x="43641" y="82783"/>
                    <a:pt x="43609" y="82719"/>
                    <a:pt x="43514" y="82719"/>
                  </a:cubicBezTo>
                  <a:close/>
                  <a:moveTo>
                    <a:pt x="44591" y="82719"/>
                  </a:moveTo>
                  <a:cubicBezTo>
                    <a:pt x="44527" y="82719"/>
                    <a:pt x="44464" y="82783"/>
                    <a:pt x="44464" y="82846"/>
                  </a:cubicBezTo>
                  <a:cubicBezTo>
                    <a:pt x="44464" y="82909"/>
                    <a:pt x="44527" y="82973"/>
                    <a:pt x="44591" y="82973"/>
                  </a:cubicBezTo>
                  <a:lnTo>
                    <a:pt x="45129" y="82973"/>
                  </a:lnTo>
                  <a:cubicBezTo>
                    <a:pt x="45193" y="82973"/>
                    <a:pt x="45256" y="82909"/>
                    <a:pt x="45256" y="82846"/>
                  </a:cubicBezTo>
                  <a:cubicBezTo>
                    <a:pt x="45256" y="82783"/>
                    <a:pt x="45193" y="82719"/>
                    <a:pt x="45129" y="82719"/>
                  </a:cubicBezTo>
                  <a:close/>
                  <a:moveTo>
                    <a:pt x="46174" y="82719"/>
                  </a:moveTo>
                  <a:cubicBezTo>
                    <a:pt x="46111" y="82719"/>
                    <a:pt x="46048" y="82783"/>
                    <a:pt x="46048" y="82846"/>
                  </a:cubicBezTo>
                  <a:cubicBezTo>
                    <a:pt x="46048" y="82909"/>
                    <a:pt x="46111" y="82973"/>
                    <a:pt x="46174" y="82973"/>
                  </a:cubicBezTo>
                  <a:lnTo>
                    <a:pt x="46713" y="82973"/>
                  </a:lnTo>
                  <a:cubicBezTo>
                    <a:pt x="46776" y="82973"/>
                    <a:pt x="46839" y="82909"/>
                    <a:pt x="46839" y="82846"/>
                  </a:cubicBezTo>
                  <a:cubicBezTo>
                    <a:pt x="46839" y="82783"/>
                    <a:pt x="46776" y="82719"/>
                    <a:pt x="46713" y="82719"/>
                  </a:cubicBezTo>
                  <a:close/>
                  <a:moveTo>
                    <a:pt x="47789" y="82719"/>
                  </a:moveTo>
                  <a:cubicBezTo>
                    <a:pt x="47694" y="82719"/>
                    <a:pt x="47663" y="82783"/>
                    <a:pt x="47663" y="82846"/>
                  </a:cubicBezTo>
                  <a:cubicBezTo>
                    <a:pt x="47663" y="82909"/>
                    <a:pt x="47694" y="82973"/>
                    <a:pt x="47789" y="82973"/>
                  </a:cubicBezTo>
                  <a:lnTo>
                    <a:pt x="48328" y="82973"/>
                  </a:lnTo>
                  <a:cubicBezTo>
                    <a:pt x="48391" y="82973"/>
                    <a:pt x="48454" y="82909"/>
                    <a:pt x="48454" y="82846"/>
                  </a:cubicBezTo>
                  <a:cubicBezTo>
                    <a:pt x="48454" y="82783"/>
                    <a:pt x="48391" y="82719"/>
                    <a:pt x="48328" y="82719"/>
                  </a:cubicBezTo>
                  <a:close/>
                  <a:moveTo>
                    <a:pt x="49373" y="82719"/>
                  </a:moveTo>
                  <a:cubicBezTo>
                    <a:pt x="49310" y="82719"/>
                    <a:pt x="49246" y="82783"/>
                    <a:pt x="49246" y="82846"/>
                  </a:cubicBezTo>
                  <a:cubicBezTo>
                    <a:pt x="49246" y="82909"/>
                    <a:pt x="49310" y="82973"/>
                    <a:pt x="49373" y="82973"/>
                  </a:cubicBezTo>
                  <a:lnTo>
                    <a:pt x="49911" y="82973"/>
                  </a:lnTo>
                  <a:cubicBezTo>
                    <a:pt x="49975" y="82973"/>
                    <a:pt x="50038" y="82909"/>
                    <a:pt x="50038" y="82846"/>
                  </a:cubicBezTo>
                  <a:cubicBezTo>
                    <a:pt x="50038" y="82783"/>
                    <a:pt x="49975" y="82719"/>
                    <a:pt x="49911" y="82719"/>
                  </a:cubicBezTo>
                  <a:close/>
                  <a:moveTo>
                    <a:pt x="50988" y="82719"/>
                  </a:moveTo>
                  <a:cubicBezTo>
                    <a:pt x="50893" y="82719"/>
                    <a:pt x="50830" y="82783"/>
                    <a:pt x="50830" y="82846"/>
                  </a:cubicBezTo>
                  <a:cubicBezTo>
                    <a:pt x="50830" y="82909"/>
                    <a:pt x="50893" y="82973"/>
                    <a:pt x="50988" y="82973"/>
                  </a:cubicBezTo>
                  <a:lnTo>
                    <a:pt x="51495" y="82973"/>
                  </a:lnTo>
                  <a:cubicBezTo>
                    <a:pt x="51590" y="82973"/>
                    <a:pt x="51653" y="82909"/>
                    <a:pt x="51653" y="82846"/>
                  </a:cubicBezTo>
                  <a:cubicBezTo>
                    <a:pt x="51653" y="82783"/>
                    <a:pt x="51590" y="82719"/>
                    <a:pt x="51495" y="82719"/>
                  </a:cubicBezTo>
                  <a:close/>
                  <a:moveTo>
                    <a:pt x="52571" y="82719"/>
                  </a:moveTo>
                  <a:cubicBezTo>
                    <a:pt x="52508" y="82719"/>
                    <a:pt x="52445" y="82783"/>
                    <a:pt x="52445" y="82846"/>
                  </a:cubicBezTo>
                  <a:cubicBezTo>
                    <a:pt x="52445" y="82909"/>
                    <a:pt x="52508" y="82973"/>
                    <a:pt x="52571" y="82973"/>
                  </a:cubicBezTo>
                  <a:lnTo>
                    <a:pt x="53110" y="82973"/>
                  </a:lnTo>
                  <a:cubicBezTo>
                    <a:pt x="53173" y="82973"/>
                    <a:pt x="53236" y="82909"/>
                    <a:pt x="53236" y="82846"/>
                  </a:cubicBezTo>
                  <a:cubicBezTo>
                    <a:pt x="53236" y="82783"/>
                    <a:pt x="53173" y="82719"/>
                    <a:pt x="53110" y="82719"/>
                  </a:cubicBezTo>
                  <a:close/>
                  <a:moveTo>
                    <a:pt x="54155" y="82719"/>
                  </a:moveTo>
                  <a:cubicBezTo>
                    <a:pt x="54092" y="82719"/>
                    <a:pt x="54028" y="82783"/>
                    <a:pt x="54028" y="82846"/>
                  </a:cubicBezTo>
                  <a:cubicBezTo>
                    <a:pt x="54028" y="82909"/>
                    <a:pt x="54092" y="82973"/>
                    <a:pt x="54155" y="82973"/>
                  </a:cubicBezTo>
                  <a:lnTo>
                    <a:pt x="54693" y="82973"/>
                  </a:lnTo>
                  <a:cubicBezTo>
                    <a:pt x="54757" y="82973"/>
                    <a:pt x="54820" y="82909"/>
                    <a:pt x="54820" y="82846"/>
                  </a:cubicBezTo>
                  <a:cubicBezTo>
                    <a:pt x="54820" y="82783"/>
                    <a:pt x="54788" y="82719"/>
                    <a:pt x="54693" y="82719"/>
                  </a:cubicBezTo>
                  <a:close/>
                  <a:moveTo>
                    <a:pt x="55770" y="82719"/>
                  </a:moveTo>
                  <a:cubicBezTo>
                    <a:pt x="55675" y="82719"/>
                    <a:pt x="55643" y="82783"/>
                    <a:pt x="55643" y="82846"/>
                  </a:cubicBezTo>
                  <a:cubicBezTo>
                    <a:pt x="55643" y="82909"/>
                    <a:pt x="55675" y="82973"/>
                    <a:pt x="55770" y="82973"/>
                  </a:cubicBezTo>
                  <a:lnTo>
                    <a:pt x="56308" y="82973"/>
                  </a:lnTo>
                  <a:cubicBezTo>
                    <a:pt x="56372" y="82973"/>
                    <a:pt x="56435" y="82909"/>
                    <a:pt x="56435" y="82846"/>
                  </a:cubicBezTo>
                  <a:cubicBezTo>
                    <a:pt x="56435" y="82783"/>
                    <a:pt x="56372" y="82719"/>
                    <a:pt x="56308" y="82719"/>
                  </a:cubicBezTo>
                  <a:close/>
                  <a:moveTo>
                    <a:pt x="57353" y="82719"/>
                  </a:moveTo>
                  <a:cubicBezTo>
                    <a:pt x="57290" y="82719"/>
                    <a:pt x="57227" y="82783"/>
                    <a:pt x="57227" y="82846"/>
                  </a:cubicBezTo>
                  <a:cubicBezTo>
                    <a:pt x="57227" y="82909"/>
                    <a:pt x="57290" y="82973"/>
                    <a:pt x="57353" y="82973"/>
                  </a:cubicBezTo>
                  <a:lnTo>
                    <a:pt x="57892" y="82973"/>
                  </a:lnTo>
                  <a:cubicBezTo>
                    <a:pt x="57955" y="82973"/>
                    <a:pt x="58019" y="82909"/>
                    <a:pt x="58019" y="82846"/>
                  </a:cubicBezTo>
                  <a:cubicBezTo>
                    <a:pt x="58019" y="82783"/>
                    <a:pt x="57955" y="82719"/>
                    <a:pt x="57892" y="82719"/>
                  </a:cubicBezTo>
                  <a:close/>
                  <a:moveTo>
                    <a:pt x="58969" y="82719"/>
                  </a:moveTo>
                  <a:cubicBezTo>
                    <a:pt x="58874" y="82719"/>
                    <a:pt x="58810" y="82783"/>
                    <a:pt x="58810" y="82846"/>
                  </a:cubicBezTo>
                  <a:cubicBezTo>
                    <a:pt x="58810" y="82909"/>
                    <a:pt x="58874" y="82973"/>
                    <a:pt x="58969" y="82973"/>
                  </a:cubicBezTo>
                  <a:lnTo>
                    <a:pt x="59475" y="82973"/>
                  </a:lnTo>
                  <a:cubicBezTo>
                    <a:pt x="59570" y="82973"/>
                    <a:pt x="59602" y="82909"/>
                    <a:pt x="59602" y="82846"/>
                  </a:cubicBezTo>
                  <a:cubicBezTo>
                    <a:pt x="59602" y="82783"/>
                    <a:pt x="59570" y="82719"/>
                    <a:pt x="59475" y="82719"/>
                  </a:cubicBezTo>
                  <a:close/>
                  <a:moveTo>
                    <a:pt x="60552" y="82719"/>
                  </a:moveTo>
                  <a:cubicBezTo>
                    <a:pt x="60489" y="82719"/>
                    <a:pt x="60425" y="82783"/>
                    <a:pt x="60425" y="82846"/>
                  </a:cubicBezTo>
                  <a:cubicBezTo>
                    <a:pt x="60425" y="82909"/>
                    <a:pt x="60489" y="82973"/>
                    <a:pt x="60552" y="82973"/>
                  </a:cubicBezTo>
                  <a:lnTo>
                    <a:pt x="61090" y="82973"/>
                  </a:lnTo>
                  <a:cubicBezTo>
                    <a:pt x="61154" y="82973"/>
                    <a:pt x="61217" y="82909"/>
                    <a:pt x="61217" y="82846"/>
                  </a:cubicBezTo>
                  <a:cubicBezTo>
                    <a:pt x="61217" y="82783"/>
                    <a:pt x="61154" y="82719"/>
                    <a:pt x="61090" y="82719"/>
                  </a:cubicBezTo>
                  <a:close/>
                  <a:moveTo>
                    <a:pt x="62167" y="82719"/>
                  </a:moveTo>
                  <a:cubicBezTo>
                    <a:pt x="62072" y="82719"/>
                    <a:pt x="62009" y="82783"/>
                    <a:pt x="62009" y="82846"/>
                  </a:cubicBezTo>
                  <a:cubicBezTo>
                    <a:pt x="62009" y="82909"/>
                    <a:pt x="62072" y="82973"/>
                    <a:pt x="62167" y="82973"/>
                  </a:cubicBezTo>
                  <a:lnTo>
                    <a:pt x="62674" y="82973"/>
                  </a:lnTo>
                  <a:cubicBezTo>
                    <a:pt x="62769" y="82973"/>
                    <a:pt x="62832" y="82909"/>
                    <a:pt x="62832" y="82846"/>
                  </a:cubicBezTo>
                  <a:cubicBezTo>
                    <a:pt x="62832" y="82783"/>
                    <a:pt x="62769" y="82719"/>
                    <a:pt x="62674" y="82719"/>
                  </a:cubicBezTo>
                  <a:close/>
                  <a:moveTo>
                    <a:pt x="63751" y="82719"/>
                  </a:moveTo>
                  <a:cubicBezTo>
                    <a:pt x="63687" y="82719"/>
                    <a:pt x="63624" y="82783"/>
                    <a:pt x="63624" y="82846"/>
                  </a:cubicBezTo>
                  <a:cubicBezTo>
                    <a:pt x="63624" y="82909"/>
                    <a:pt x="63687" y="82973"/>
                    <a:pt x="63751" y="82973"/>
                  </a:cubicBezTo>
                  <a:lnTo>
                    <a:pt x="64289" y="82973"/>
                  </a:lnTo>
                  <a:cubicBezTo>
                    <a:pt x="64352" y="82973"/>
                    <a:pt x="64416" y="82909"/>
                    <a:pt x="64416" y="82846"/>
                  </a:cubicBezTo>
                  <a:cubicBezTo>
                    <a:pt x="64416" y="82783"/>
                    <a:pt x="64352" y="82719"/>
                    <a:pt x="64289" y="82719"/>
                  </a:cubicBezTo>
                  <a:close/>
                  <a:moveTo>
                    <a:pt x="65334" y="82719"/>
                  </a:moveTo>
                  <a:cubicBezTo>
                    <a:pt x="65271" y="82719"/>
                    <a:pt x="65207" y="82783"/>
                    <a:pt x="65207" y="82846"/>
                  </a:cubicBezTo>
                  <a:cubicBezTo>
                    <a:pt x="65207" y="82909"/>
                    <a:pt x="65271" y="82973"/>
                    <a:pt x="65334" y="82973"/>
                  </a:cubicBezTo>
                  <a:lnTo>
                    <a:pt x="65872" y="82973"/>
                  </a:lnTo>
                  <a:cubicBezTo>
                    <a:pt x="65936" y="82973"/>
                    <a:pt x="65999" y="82909"/>
                    <a:pt x="65999" y="82846"/>
                  </a:cubicBezTo>
                  <a:cubicBezTo>
                    <a:pt x="65999" y="82783"/>
                    <a:pt x="65936" y="82719"/>
                    <a:pt x="65872" y="82719"/>
                  </a:cubicBezTo>
                  <a:close/>
                  <a:moveTo>
                    <a:pt x="66949" y="82719"/>
                  </a:moveTo>
                  <a:cubicBezTo>
                    <a:pt x="66854" y="82719"/>
                    <a:pt x="66823" y="82783"/>
                    <a:pt x="66823" y="82846"/>
                  </a:cubicBezTo>
                  <a:cubicBezTo>
                    <a:pt x="66823" y="82909"/>
                    <a:pt x="66854" y="82973"/>
                    <a:pt x="66949" y="82973"/>
                  </a:cubicBezTo>
                  <a:lnTo>
                    <a:pt x="67488" y="82973"/>
                  </a:lnTo>
                  <a:cubicBezTo>
                    <a:pt x="67551" y="82973"/>
                    <a:pt x="67614" y="82909"/>
                    <a:pt x="67614" y="82846"/>
                  </a:cubicBezTo>
                  <a:cubicBezTo>
                    <a:pt x="67614" y="82783"/>
                    <a:pt x="67551" y="82719"/>
                    <a:pt x="67488" y="82719"/>
                  </a:cubicBezTo>
                  <a:close/>
                  <a:moveTo>
                    <a:pt x="68533" y="82719"/>
                  </a:moveTo>
                  <a:cubicBezTo>
                    <a:pt x="68469" y="82719"/>
                    <a:pt x="68406" y="82783"/>
                    <a:pt x="68406" y="82846"/>
                  </a:cubicBezTo>
                  <a:cubicBezTo>
                    <a:pt x="68406" y="82909"/>
                    <a:pt x="68469" y="82973"/>
                    <a:pt x="68533" y="82973"/>
                  </a:cubicBezTo>
                  <a:lnTo>
                    <a:pt x="69071" y="82973"/>
                  </a:lnTo>
                  <a:cubicBezTo>
                    <a:pt x="69134" y="82973"/>
                    <a:pt x="69198" y="82909"/>
                    <a:pt x="69198" y="82846"/>
                  </a:cubicBezTo>
                  <a:cubicBezTo>
                    <a:pt x="69198" y="82783"/>
                    <a:pt x="69134" y="82719"/>
                    <a:pt x="69071" y="82719"/>
                  </a:cubicBezTo>
                  <a:close/>
                  <a:moveTo>
                    <a:pt x="70148" y="82719"/>
                  </a:moveTo>
                  <a:cubicBezTo>
                    <a:pt x="70053" y="82719"/>
                    <a:pt x="69989" y="82783"/>
                    <a:pt x="69989" y="82846"/>
                  </a:cubicBezTo>
                  <a:cubicBezTo>
                    <a:pt x="69989" y="82909"/>
                    <a:pt x="70053" y="82973"/>
                    <a:pt x="70148" y="82973"/>
                  </a:cubicBezTo>
                  <a:lnTo>
                    <a:pt x="70654" y="82973"/>
                  </a:lnTo>
                  <a:cubicBezTo>
                    <a:pt x="70749" y="82973"/>
                    <a:pt x="70781" y="82909"/>
                    <a:pt x="70781" y="82846"/>
                  </a:cubicBezTo>
                  <a:cubicBezTo>
                    <a:pt x="70781" y="82783"/>
                    <a:pt x="70749" y="82719"/>
                    <a:pt x="70654" y="82719"/>
                  </a:cubicBezTo>
                  <a:close/>
                  <a:moveTo>
                    <a:pt x="71731" y="82719"/>
                  </a:moveTo>
                  <a:cubicBezTo>
                    <a:pt x="71668" y="82719"/>
                    <a:pt x="71605" y="82783"/>
                    <a:pt x="71605" y="82846"/>
                  </a:cubicBezTo>
                  <a:cubicBezTo>
                    <a:pt x="71605" y="82909"/>
                    <a:pt x="71668" y="82973"/>
                    <a:pt x="71731" y="82973"/>
                  </a:cubicBezTo>
                  <a:lnTo>
                    <a:pt x="72270" y="82973"/>
                  </a:lnTo>
                  <a:cubicBezTo>
                    <a:pt x="72333" y="82973"/>
                    <a:pt x="72396" y="82909"/>
                    <a:pt x="72396" y="82846"/>
                  </a:cubicBezTo>
                  <a:cubicBezTo>
                    <a:pt x="72396" y="82783"/>
                    <a:pt x="72333" y="82719"/>
                    <a:pt x="72270" y="82719"/>
                  </a:cubicBezTo>
                  <a:close/>
                  <a:moveTo>
                    <a:pt x="73315" y="82719"/>
                  </a:moveTo>
                  <a:cubicBezTo>
                    <a:pt x="73251" y="82719"/>
                    <a:pt x="73188" y="82783"/>
                    <a:pt x="73188" y="82846"/>
                  </a:cubicBezTo>
                  <a:cubicBezTo>
                    <a:pt x="73188" y="82909"/>
                    <a:pt x="73251" y="82973"/>
                    <a:pt x="73315" y="82973"/>
                  </a:cubicBezTo>
                  <a:lnTo>
                    <a:pt x="73853" y="82973"/>
                  </a:lnTo>
                  <a:cubicBezTo>
                    <a:pt x="73916" y="82973"/>
                    <a:pt x="73980" y="82909"/>
                    <a:pt x="73980" y="82846"/>
                  </a:cubicBezTo>
                  <a:cubicBezTo>
                    <a:pt x="73980" y="82783"/>
                    <a:pt x="73948" y="82719"/>
                    <a:pt x="73853" y="82719"/>
                  </a:cubicBezTo>
                  <a:close/>
                  <a:moveTo>
                    <a:pt x="74930" y="82719"/>
                  </a:moveTo>
                  <a:cubicBezTo>
                    <a:pt x="74835" y="82719"/>
                    <a:pt x="74803" y="82783"/>
                    <a:pt x="74803" y="82846"/>
                  </a:cubicBezTo>
                  <a:cubicBezTo>
                    <a:pt x="74803" y="82909"/>
                    <a:pt x="74835" y="82973"/>
                    <a:pt x="74930" y="82973"/>
                  </a:cubicBezTo>
                  <a:lnTo>
                    <a:pt x="75468" y="82973"/>
                  </a:lnTo>
                  <a:cubicBezTo>
                    <a:pt x="75532" y="82973"/>
                    <a:pt x="75595" y="82909"/>
                    <a:pt x="75595" y="82846"/>
                  </a:cubicBezTo>
                  <a:cubicBezTo>
                    <a:pt x="75595" y="82783"/>
                    <a:pt x="75532" y="82719"/>
                    <a:pt x="75468" y="82719"/>
                  </a:cubicBezTo>
                  <a:close/>
                  <a:moveTo>
                    <a:pt x="76513" y="82719"/>
                  </a:moveTo>
                  <a:cubicBezTo>
                    <a:pt x="76450" y="82719"/>
                    <a:pt x="76387" y="82783"/>
                    <a:pt x="76387" y="82846"/>
                  </a:cubicBezTo>
                  <a:cubicBezTo>
                    <a:pt x="76387" y="82909"/>
                    <a:pt x="76450" y="82973"/>
                    <a:pt x="76513" y="82973"/>
                  </a:cubicBezTo>
                  <a:lnTo>
                    <a:pt x="77052" y="82973"/>
                  </a:lnTo>
                  <a:cubicBezTo>
                    <a:pt x="77115" y="82973"/>
                    <a:pt x="77178" y="82909"/>
                    <a:pt x="77178" y="82846"/>
                  </a:cubicBezTo>
                  <a:cubicBezTo>
                    <a:pt x="77178" y="82783"/>
                    <a:pt x="77115" y="82719"/>
                    <a:pt x="77052" y="82719"/>
                  </a:cubicBezTo>
                  <a:close/>
                  <a:moveTo>
                    <a:pt x="78128" y="82719"/>
                  </a:moveTo>
                  <a:cubicBezTo>
                    <a:pt x="78033" y="82719"/>
                    <a:pt x="77970" y="82783"/>
                    <a:pt x="77970" y="82846"/>
                  </a:cubicBezTo>
                  <a:cubicBezTo>
                    <a:pt x="77970" y="82909"/>
                    <a:pt x="78033" y="82973"/>
                    <a:pt x="78128" y="82973"/>
                  </a:cubicBezTo>
                  <a:lnTo>
                    <a:pt x="78635" y="82973"/>
                  </a:lnTo>
                  <a:cubicBezTo>
                    <a:pt x="78730" y="82973"/>
                    <a:pt x="78793" y="82909"/>
                    <a:pt x="78793" y="82846"/>
                  </a:cubicBezTo>
                  <a:cubicBezTo>
                    <a:pt x="78793" y="82783"/>
                    <a:pt x="78730" y="82719"/>
                    <a:pt x="78635" y="82719"/>
                  </a:cubicBezTo>
                  <a:close/>
                  <a:moveTo>
                    <a:pt x="79712" y="82719"/>
                  </a:moveTo>
                  <a:cubicBezTo>
                    <a:pt x="79648" y="82719"/>
                    <a:pt x="79585" y="82783"/>
                    <a:pt x="79585" y="82846"/>
                  </a:cubicBezTo>
                  <a:cubicBezTo>
                    <a:pt x="79585" y="82909"/>
                    <a:pt x="79648" y="82973"/>
                    <a:pt x="79712" y="82973"/>
                  </a:cubicBezTo>
                  <a:lnTo>
                    <a:pt x="80250" y="82973"/>
                  </a:lnTo>
                  <a:cubicBezTo>
                    <a:pt x="80314" y="82973"/>
                    <a:pt x="80377" y="82909"/>
                    <a:pt x="80377" y="82846"/>
                  </a:cubicBezTo>
                  <a:cubicBezTo>
                    <a:pt x="80377" y="82783"/>
                    <a:pt x="80314" y="82719"/>
                    <a:pt x="80250" y="82719"/>
                  </a:cubicBezTo>
                  <a:close/>
                  <a:moveTo>
                    <a:pt x="81327" y="82719"/>
                  </a:moveTo>
                  <a:cubicBezTo>
                    <a:pt x="81232" y="82719"/>
                    <a:pt x="81169" y="82783"/>
                    <a:pt x="81169" y="82846"/>
                  </a:cubicBezTo>
                  <a:cubicBezTo>
                    <a:pt x="81169" y="82909"/>
                    <a:pt x="81232" y="82973"/>
                    <a:pt x="81327" y="82973"/>
                  </a:cubicBezTo>
                  <a:lnTo>
                    <a:pt x="81834" y="82973"/>
                  </a:lnTo>
                  <a:cubicBezTo>
                    <a:pt x="81929" y="82973"/>
                    <a:pt x="81992" y="82909"/>
                    <a:pt x="81992" y="82846"/>
                  </a:cubicBezTo>
                  <a:cubicBezTo>
                    <a:pt x="81992" y="82783"/>
                    <a:pt x="81929" y="82719"/>
                    <a:pt x="81834" y="82719"/>
                  </a:cubicBezTo>
                  <a:close/>
                  <a:moveTo>
                    <a:pt x="82910" y="82719"/>
                  </a:moveTo>
                  <a:cubicBezTo>
                    <a:pt x="82847" y="82719"/>
                    <a:pt x="82784" y="82783"/>
                    <a:pt x="82784" y="82846"/>
                  </a:cubicBezTo>
                  <a:cubicBezTo>
                    <a:pt x="82784" y="82909"/>
                    <a:pt x="82847" y="82973"/>
                    <a:pt x="82910" y="82973"/>
                  </a:cubicBezTo>
                  <a:lnTo>
                    <a:pt x="83449" y="82973"/>
                  </a:lnTo>
                  <a:cubicBezTo>
                    <a:pt x="83512" y="82973"/>
                    <a:pt x="83575" y="82909"/>
                    <a:pt x="83575" y="82846"/>
                  </a:cubicBezTo>
                  <a:cubicBezTo>
                    <a:pt x="83575" y="82783"/>
                    <a:pt x="83512" y="82719"/>
                    <a:pt x="83449" y="82719"/>
                  </a:cubicBezTo>
                  <a:close/>
                  <a:moveTo>
                    <a:pt x="84494" y="82719"/>
                  </a:moveTo>
                  <a:cubicBezTo>
                    <a:pt x="84431" y="82719"/>
                    <a:pt x="84367" y="82783"/>
                    <a:pt x="84367" y="82846"/>
                  </a:cubicBezTo>
                  <a:cubicBezTo>
                    <a:pt x="84367" y="82909"/>
                    <a:pt x="84431" y="82973"/>
                    <a:pt x="84494" y="82973"/>
                  </a:cubicBezTo>
                  <a:lnTo>
                    <a:pt x="85032" y="82973"/>
                  </a:lnTo>
                  <a:cubicBezTo>
                    <a:pt x="85096" y="82973"/>
                    <a:pt x="85159" y="82909"/>
                    <a:pt x="85159" y="82846"/>
                  </a:cubicBezTo>
                  <a:cubicBezTo>
                    <a:pt x="85159" y="82783"/>
                    <a:pt x="85096" y="82719"/>
                    <a:pt x="85032" y="82719"/>
                  </a:cubicBezTo>
                  <a:close/>
                  <a:moveTo>
                    <a:pt x="86109" y="82719"/>
                  </a:moveTo>
                  <a:cubicBezTo>
                    <a:pt x="86014" y="82719"/>
                    <a:pt x="85982" y="82783"/>
                    <a:pt x="85982" y="82846"/>
                  </a:cubicBezTo>
                  <a:cubicBezTo>
                    <a:pt x="85982" y="82909"/>
                    <a:pt x="86014" y="82973"/>
                    <a:pt x="86109" y="82973"/>
                  </a:cubicBezTo>
                  <a:lnTo>
                    <a:pt x="86647" y="82973"/>
                  </a:lnTo>
                  <a:cubicBezTo>
                    <a:pt x="86711" y="82973"/>
                    <a:pt x="86774" y="82909"/>
                    <a:pt x="86774" y="82846"/>
                  </a:cubicBezTo>
                  <a:cubicBezTo>
                    <a:pt x="86774" y="82783"/>
                    <a:pt x="86711" y="82719"/>
                    <a:pt x="86647" y="82719"/>
                  </a:cubicBezTo>
                  <a:close/>
                  <a:moveTo>
                    <a:pt x="87692" y="82719"/>
                  </a:moveTo>
                  <a:cubicBezTo>
                    <a:pt x="87629" y="82719"/>
                    <a:pt x="87566" y="82783"/>
                    <a:pt x="87566" y="82846"/>
                  </a:cubicBezTo>
                  <a:cubicBezTo>
                    <a:pt x="87566" y="82909"/>
                    <a:pt x="87629" y="82973"/>
                    <a:pt x="87692" y="82973"/>
                  </a:cubicBezTo>
                  <a:lnTo>
                    <a:pt x="88231" y="82973"/>
                  </a:lnTo>
                  <a:cubicBezTo>
                    <a:pt x="88294" y="82973"/>
                    <a:pt x="88357" y="82909"/>
                    <a:pt x="88357" y="82846"/>
                  </a:cubicBezTo>
                  <a:cubicBezTo>
                    <a:pt x="88357" y="82783"/>
                    <a:pt x="88294" y="82719"/>
                    <a:pt x="88231" y="82719"/>
                  </a:cubicBezTo>
                  <a:close/>
                  <a:moveTo>
                    <a:pt x="89308" y="82719"/>
                  </a:moveTo>
                  <a:cubicBezTo>
                    <a:pt x="89213" y="82719"/>
                    <a:pt x="89149" y="82783"/>
                    <a:pt x="89149" y="82846"/>
                  </a:cubicBezTo>
                  <a:cubicBezTo>
                    <a:pt x="89149" y="82909"/>
                    <a:pt x="89213" y="82973"/>
                    <a:pt x="89308" y="82973"/>
                  </a:cubicBezTo>
                  <a:lnTo>
                    <a:pt x="89814" y="82973"/>
                  </a:lnTo>
                  <a:cubicBezTo>
                    <a:pt x="89909" y="82973"/>
                    <a:pt x="89973" y="82909"/>
                    <a:pt x="89973" y="82846"/>
                  </a:cubicBezTo>
                  <a:cubicBezTo>
                    <a:pt x="89973" y="82783"/>
                    <a:pt x="89909" y="82719"/>
                    <a:pt x="89814" y="82719"/>
                  </a:cubicBezTo>
                  <a:close/>
                  <a:moveTo>
                    <a:pt x="90891" y="82719"/>
                  </a:moveTo>
                  <a:cubicBezTo>
                    <a:pt x="90828" y="82719"/>
                    <a:pt x="90764" y="82783"/>
                    <a:pt x="90764" y="82846"/>
                  </a:cubicBezTo>
                  <a:cubicBezTo>
                    <a:pt x="90764" y="82909"/>
                    <a:pt x="90828" y="82973"/>
                    <a:pt x="90891" y="82973"/>
                  </a:cubicBezTo>
                  <a:lnTo>
                    <a:pt x="91429" y="82973"/>
                  </a:lnTo>
                  <a:cubicBezTo>
                    <a:pt x="91493" y="82973"/>
                    <a:pt x="91556" y="82909"/>
                    <a:pt x="91556" y="82846"/>
                  </a:cubicBezTo>
                  <a:cubicBezTo>
                    <a:pt x="91556" y="82783"/>
                    <a:pt x="91493" y="82719"/>
                    <a:pt x="91429" y="82719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0" name="Google Shape;1880;g2b74e7c4e0e_0_4"/>
          <p:cNvSpPr/>
          <p:nvPr/>
        </p:nvSpPr>
        <p:spPr>
          <a:xfrm>
            <a:off x="2323241" y="4408992"/>
            <a:ext cx="633725" cy="582801"/>
          </a:xfrm>
          <a:custGeom>
            <a:avLst/>
            <a:gdLst/>
            <a:ahLst/>
            <a:cxnLst/>
            <a:rect l="l" t="t" r="r" b="b"/>
            <a:pathLst>
              <a:path w="17545" h="17545" extrusionOk="0">
                <a:moveTo>
                  <a:pt x="8772" y="0"/>
                </a:moveTo>
                <a:cubicBezTo>
                  <a:pt x="3927" y="0"/>
                  <a:pt x="0" y="3927"/>
                  <a:pt x="0" y="8773"/>
                </a:cubicBezTo>
                <a:cubicBezTo>
                  <a:pt x="0" y="13618"/>
                  <a:pt x="3927" y="17545"/>
                  <a:pt x="8772" y="17545"/>
                </a:cubicBezTo>
                <a:cubicBezTo>
                  <a:pt x="13618" y="17545"/>
                  <a:pt x="17545" y="13618"/>
                  <a:pt x="17545" y="8773"/>
                </a:cubicBezTo>
                <a:cubicBezTo>
                  <a:pt x="17545" y="3927"/>
                  <a:pt x="13618" y="0"/>
                  <a:pt x="8772" y="0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g2b74e7c4e0e_0_4"/>
          <p:cNvSpPr/>
          <p:nvPr/>
        </p:nvSpPr>
        <p:spPr>
          <a:xfrm>
            <a:off x="2381573" y="4463698"/>
            <a:ext cx="517058" cy="474446"/>
          </a:xfrm>
          <a:custGeom>
            <a:avLst/>
            <a:gdLst/>
            <a:ahLst/>
            <a:cxnLst/>
            <a:rect l="l" t="t" r="r" b="b"/>
            <a:pathLst>
              <a:path w="14315" h="14283" extrusionOk="0">
                <a:moveTo>
                  <a:pt x="7157" y="0"/>
                </a:moveTo>
                <a:cubicBezTo>
                  <a:pt x="3199" y="0"/>
                  <a:pt x="0" y="3199"/>
                  <a:pt x="0" y="7126"/>
                </a:cubicBezTo>
                <a:cubicBezTo>
                  <a:pt x="0" y="11084"/>
                  <a:pt x="3199" y="14283"/>
                  <a:pt x="7157" y="14283"/>
                </a:cubicBezTo>
                <a:cubicBezTo>
                  <a:pt x="11116" y="14283"/>
                  <a:pt x="14315" y="11084"/>
                  <a:pt x="14315" y="7126"/>
                </a:cubicBezTo>
                <a:cubicBezTo>
                  <a:pt x="14315" y="3199"/>
                  <a:pt x="11116" y="0"/>
                  <a:pt x="71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g2b74e7c4e0e_0_4"/>
          <p:cNvSpPr/>
          <p:nvPr/>
        </p:nvSpPr>
        <p:spPr>
          <a:xfrm>
            <a:off x="3336665" y="2521884"/>
            <a:ext cx="608586" cy="559682"/>
          </a:xfrm>
          <a:custGeom>
            <a:avLst/>
            <a:gdLst/>
            <a:ahLst/>
            <a:cxnLst/>
            <a:rect l="l" t="t" r="r" b="b"/>
            <a:pathLst>
              <a:path w="16849" h="16849" extrusionOk="0">
                <a:moveTo>
                  <a:pt x="8425" y="0"/>
                </a:moveTo>
                <a:cubicBezTo>
                  <a:pt x="3770" y="0"/>
                  <a:pt x="1" y="3769"/>
                  <a:pt x="1" y="8424"/>
                </a:cubicBezTo>
                <a:cubicBezTo>
                  <a:pt x="1" y="13080"/>
                  <a:pt x="3770" y="16848"/>
                  <a:pt x="8425" y="16848"/>
                </a:cubicBezTo>
                <a:cubicBezTo>
                  <a:pt x="13080" y="16848"/>
                  <a:pt x="16849" y="13080"/>
                  <a:pt x="16849" y="8424"/>
                </a:cubicBezTo>
                <a:cubicBezTo>
                  <a:pt x="16849" y="3769"/>
                  <a:pt x="13080" y="0"/>
                  <a:pt x="842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g2b74e7c4e0e_0_4"/>
          <p:cNvSpPr/>
          <p:nvPr/>
        </p:nvSpPr>
        <p:spPr>
          <a:xfrm>
            <a:off x="3605498" y="2773093"/>
            <a:ext cx="69784" cy="56403"/>
          </a:xfrm>
          <a:custGeom>
            <a:avLst/>
            <a:gdLst/>
            <a:ahLst/>
            <a:cxnLst/>
            <a:rect l="l" t="t" r="r" b="b"/>
            <a:pathLst>
              <a:path w="1932" h="1698" extrusionOk="0">
                <a:moveTo>
                  <a:pt x="982" y="1"/>
                </a:moveTo>
                <a:cubicBezTo>
                  <a:pt x="700" y="1"/>
                  <a:pt x="417" y="141"/>
                  <a:pt x="254" y="386"/>
                </a:cubicBezTo>
                <a:cubicBezTo>
                  <a:pt x="0" y="766"/>
                  <a:pt x="95" y="1305"/>
                  <a:pt x="507" y="1558"/>
                </a:cubicBezTo>
                <a:cubicBezTo>
                  <a:pt x="647" y="1652"/>
                  <a:pt x="810" y="1698"/>
                  <a:pt x="971" y="1698"/>
                </a:cubicBezTo>
                <a:cubicBezTo>
                  <a:pt x="1246" y="1698"/>
                  <a:pt x="1519" y="1564"/>
                  <a:pt x="1679" y="1305"/>
                </a:cubicBezTo>
                <a:cubicBezTo>
                  <a:pt x="1932" y="925"/>
                  <a:pt x="1805" y="386"/>
                  <a:pt x="1425" y="133"/>
                </a:cubicBezTo>
                <a:cubicBezTo>
                  <a:pt x="1291" y="43"/>
                  <a:pt x="1136" y="1"/>
                  <a:pt x="98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g2b74e7c4e0e_0_4"/>
          <p:cNvSpPr/>
          <p:nvPr/>
        </p:nvSpPr>
        <p:spPr>
          <a:xfrm>
            <a:off x="3462504" y="2637574"/>
            <a:ext cx="356938" cy="327491"/>
          </a:xfrm>
          <a:custGeom>
            <a:avLst/>
            <a:gdLst/>
            <a:ahLst/>
            <a:cxnLst/>
            <a:rect l="l" t="t" r="r" b="b"/>
            <a:pathLst>
              <a:path w="9882" h="9859" extrusionOk="0">
                <a:moveTo>
                  <a:pt x="4933" y="2888"/>
                </a:moveTo>
                <a:cubicBezTo>
                  <a:pt x="5192" y="2888"/>
                  <a:pt x="5453" y="2938"/>
                  <a:pt x="5701" y="3041"/>
                </a:cubicBezTo>
                <a:cubicBezTo>
                  <a:pt x="7063" y="3611"/>
                  <a:pt x="7411" y="5321"/>
                  <a:pt x="6366" y="6366"/>
                </a:cubicBezTo>
                <a:cubicBezTo>
                  <a:pt x="5988" y="6765"/>
                  <a:pt x="5471" y="6969"/>
                  <a:pt x="4944" y="6969"/>
                </a:cubicBezTo>
                <a:cubicBezTo>
                  <a:pt x="4676" y="6969"/>
                  <a:pt x="4405" y="6916"/>
                  <a:pt x="4149" y="6810"/>
                </a:cubicBezTo>
                <a:cubicBezTo>
                  <a:pt x="2787" y="6271"/>
                  <a:pt x="2439" y="4529"/>
                  <a:pt x="3484" y="3484"/>
                </a:cubicBezTo>
                <a:cubicBezTo>
                  <a:pt x="3868" y="3100"/>
                  <a:pt x="4397" y="2888"/>
                  <a:pt x="4933" y="2888"/>
                </a:cubicBezTo>
                <a:close/>
                <a:moveTo>
                  <a:pt x="4529" y="1"/>
                </a:moveTo>
                <a:lnTo>
                  <a:pt x="3357" y="254"/>
                </a:lnTo>
                <a:cubicBezTo>
                  <a:pt x="3231" y="286"/>
                  <a:pt x="3167" y="381"/>
                  <a:pt x="3167" y="508"/>
                </a:cubicBezTo>
                <a:lnTo>
                  <a:pt x="3167" y="1711"/>
                </a:lnTo>
                <a:cubicBezTo>
                  <a:pt x="2977" y="1806"/>
                  <a:pt x="2756" y="1964"/>
                  <a:pt x="2566" y="2123"/>
                </a:cubicBezTo>
                <a:lnTo>
                  <a:pt x="1457" y="1648"/>
                </a:lnTo>
                <a:cubicBezTo>
                  <a:pt x="1431" y="1630"/>
                  <a:pt x="1402" y="1622"/>
                  <a:pt x="1372" y="1622"/>
                </a:cubicBezTo>
                <a:cubicBezTo>
                  <a:pt x="1297" y="1622"/>
                  <a:pt x="1218" y="1674"/>
                  <a:pt x="1172" y="1743"/>
                </a:cubicBezTo>
                <a:lnTo>
                  <a:pt x="507" y="2724"/>
                </a:lnTo>
                <a:cubicBezTo>
                  <a:pt x="444" y="2819"/>
                  <a:pt x="444" y="2946"/>
                  <a:pt x="539" y="3041"/>
                </a:cubicBezTo>
                <a:lnTo>
                  <a:pt x="1394" y="3864"/>
                </a:lnTo>
                <a:cubicBezTo>
                  <a:pt x="1331" y="4118"/>
                  <a:pt x="1267" y="4371"/>
                  <a:pt x="1267" y="4593"/>
                </a:cubicBezTo>
                <a:lnTo>
                  <a:pt x="159" y="5068"/>
                </a:lnTo>
                <a:cubicBezTo>
                  <a:pt x="64" y="5100"/>
                  <a:pt x="1" y="5226"/>
                  <a:pt x="1" y="5321"/>
                </a:cubicBezTo>
                <a:lnTo>
                  <a:pt x="254" y="6493"/>
                </a:lnTo>
                <a:cubicBezTo>
                  <a:pt x="286" y="6620"/>
                  <a:pt x="381" y="6683"/>
                  <a:pt x="507" y="6683"/>
                </a:cubicBezTo>
                <a:lnTo>
                  <a:pt x="1679" y="6683"/>
                </a:lnTo>
                <a:cubicBezTo>
                  <a:pt x="1806" y="6873"/>
                  <a:pt x="1932" y="7095"/>
                  <a:pt x="2091" y="7285"/>
                </a:cubicBezTo>
                <a:lnTo>
                  <a:pt x="1616" y="8393"/>
                </a:lnTo>
                <a:cubicBezTo>
                  <a:pt x="1584" y="8488"/>
                  <a:pt x="1616" y="8615"/>
                  <a:pt x="1711" y="8678"/>
                </a:cubicBezTo>
                <a:lnTo>
                  <a:pt x="2692" y="9343"/>
                </a:lnTo>
                <a:cubicBezTo>
                  <a:pt x="2729" y="9367"/>
                  <a:pt x="2774" y="9378"/>
                  <a:pt x="2820" y="9378"/>
                </a:cubicBezTo>
                <a:cubicBezTo>
                  <a:pt x="2895" y="9378"/>
                  <a:pt x="2970" y="9351"/>
                  <a:pt x="3009" y="9311"/>
                </a:cubicBezTo>
                <a:lnTo>
                  <a:pt x="3833" y="8456"/>
                </a:lnTo>
                <a:cubicBezTo>
                  <a:pt x="4086" y="8520"/>
                  <a:pt x="4339" y="8583"/>
                  <a:pt x="4593" y="8583"/>
                </a:cubicBezTo>
                <a:lnTo>
                  <a:pt x="5036" y="9723"/>
                </a:lnTo>
                <a:cubicBezTo>
                  <a:pt x="5062" y="9801"/>
                  <a:pt x="5152" y="9858"/>
                  <a:pt x="5254" y="9858"/>
                </a:cubicBezTo>
                <a:cubicBezTo>
                  <a:pt x="5276" y="9858"/>
                  <a:pt x="5299" y="9855"/>
                  <a:pt x="5321" y="9850"/>
                </a:cubicBezTo>
                <a:lnTo>
                  <a:pt x="6493" y="9628"/>
                </a:lnTo>
                <a:cubicBezTo>
                  <a:pt x="6588" y="9597"/>
                  <a:pt x="6683" y="9502"/>
                  <a:pt x="6683" y="9375"/>
                </a:cubicBezTo>
                <a:lnTo>
                  <a:pt x="6651" y="8171"/>
                </a:lnTo>
                <a:cubicBezTo>
                  <a:pt x="6873" y="8076"/>
                  <a:pt x="7094" y="7918"/>
                  <a:pt x="7284" y="7760"/>
                </a:cubicBezTo>
                <a:lnTo>
                  <a:pt x="8393" y="8235"/>
                </a:lnTo>
                <a:cubicBezTo>
                  <a:pt x="8417" y="8243"/>
                  <a:pt x="8442" y="8247"/>
                  <a:pt x="8469" y="8247"/>
                </a:cubicBezTo>
                <a:cubicBezTo>
                  <a:pt x="8547" y="8247"/>
                  <a:pt x="8630" y="8211"/>
                  <a:pt x="8678" y="8140"/>
                </a:cubicBezTo>
                <a:lnTo>
                  <a:pt x="9343" y="7126"/>
                </a:lnTo>
                <a:cubicBezTo>
                  <a:pt x="9406" y="7031"/>
                  <a:pt x="9375" y="6905"/>
                  <a:pt x="9311" y="6810"/>
                </a:cubicBezTo>
                <a:lnTo>
                  <a:pt x="8456" y="5986"/>
                </a:lnTo>
                <a:cubicBezTo>
                  <a:pt x="8520" y="5765"/>
                  <a:pt x="8551" y="5511"/>
                  <a:pt x="8583" y="5258"/>
                </a:cubicBezTo>
                <a:lnTo>
                  <a:pt x="9723" y="4815"/>
                </a:lnTo>
                <a:cubicBezTo>
                  <a:pt x="9818" y="4751"/>
                  <a:pt x="9881" y="4624"/>
                  <a:pt x="9850" y="4529"/>
                </a:cubicBezTo>
                <a:lnTo>
                  <a:pt x="9628" y="3358"/>
                </a:lnTo>
                <a:cubicBezTo>
                  <a:pt x="9596" y="3263"/>
                  <a:pt x="9501" y="3168"/>
                  <a:pt x="9375" y="3168"/>
                </a:cubicBezTo>
                <a:lnTo>
                  <a:pt x="8171" y="3199"/>
                </a:lnTo>
                <a:cubicBezTo>
                  <a:pt x="8045" y="2978"/>
                  <a:pt x="7918" y="2756"/>
                  <a:pt x="7728" y="2566"/>
                </a:cubicBezTo>
                <a:lnTo>
                  <a:pt x="8203" y="1458"/>
                </a:lnTo>
                <a:cubicBezTo>
                  <a:pt x="8235" y="1363"/>
                  <a:pt x="8203" y="1236"/>
                  <a:pt x="8108" y="1173"/>
                </a:cubicBezTo>
                <a:lnTo>
                  <a:pt x="7126" y="508"/>
                </a:lnTo>
                <a:cubicBezTo>
                  <a:pt x="7083" y="479"/>
                  <a:pt x="7028" y="463"/>
                  <a:pt x="6974" y="463"/>
                </a:cubicBezTo>
                <a:cubicBezTo>
                  <a:pt x="6908" y="463"/>
                  <a:pt x="6844" y="487"/>
                  <a:pt x="6809" y="539"/>
                </a:cubicBezTo>
                <a:lnTo>
                  <a:pt x="5954" y="1394"/>
                </a:lnTo>
                <a:cubicBezTo>
                  <a:pt x="5733" y="1331"/>
                  <a:pt x="5479" y="1299"/>
                  <a:pt x="5258" y="1268"/>
                </a:cubicBezTo>
                <a:lnTo>
                  <a:pt x="4783" y="159"/>
                </a:lnTo>
                <a:cubicBezTo>
                  <a:pt x="4751" y="64"/>
                  <a:pt x="4624" y="1"/>
                  <a:pt x="45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g2b74e7c4e0e_0_4"/>
          <p:cNvSpPr/>
          <p:nvPr/>
        </p:nvSpPr>
        <p:spPr>
          <a:xfrm>
            <a:off x="3834275" y="2231547"/>
            <a:ext cx="361489" cy="329053"/>
          </a:xfrm>
          <a:custGeom>
            <a:avLst/>
            <a:gdLst/>
            <a:ahLst/>
            <a:cxnLst/>
            <a:rect l="l" t="t" r="r" b="b"/>
            <a:pathLst>
              <a:path w="10008" h="9906" extrusionOk="0">
                <a:moveTo>
                  <a:pt x="1583" y="1"/>
                </a:moveTo>
                <a:cubicBezTo>
                  <a:pt x="665" y="1"/>
                  <a:pt x="0" y="634"/>
                  <a:pt x="0" y="1616"/>
                </a:cubicBezTo>
                <a:lnTo>
                  <a:pt x="0" y="6081"/>
                </a:lnTo>
                <a:cubicBezTo>
                  <a:pt x="0" y="6968"/>
                  <a:pt x="602" y="7696"/>
                  <a:pt x="1583" y="7696"/>
                </a:cubicBezTo>
                <a:lnTo>
                  <a:pt x="1995" y="7696"/>
                </a:lnTo>
                <a:cubicBezTo>
                  <a:pt x="2185" y="7696"/>
                  <a:pt x="2407" y="7886"/>
                  <a:pt x="2439" y="8140"/>
                </a:cubicBezTo>
                <a:lnTo>
                  <a:pt x="2755" y="9691"/>
                </a:lnTo>
                <a:cubicBezTo>
                  <a:pt x="2775" y="9829"/>
                  <a:pt x="2856" y="9906"/>
                  <a:pt x="2960" y="9906"/>
                </a:cubicBezTo>
                <a:cubicBezTo>
                  <a:pt x="3023" y="9906"/>
                  <a:pt x="3095" y="9878"/>
                  <a:pt x="3167" y="9818"/>
                </a:cubicBezTo>
                <a:lnTo>
                  <a:pt x="4909" y="8013"/>
                </a:lnTo>
                <a:cubicBezTo>
                  <a:pt x="5099" y="7823"/>
                  <a:pt x="5447" y="7696"/>
                  <a:pt x="5700" y="7696"/>
                </a:cubicBezTo>
                <a:lnTo>
                  <a:pt x="8424" y="7696"/>
                </a:lnTo>
                <a:cubicBezTo>
                  <a:pt x="9374" y="7696"/>
                  <a:pt x="10007" y="6904"/>
                  <a:pt x="10007" y="6081"/>
                </a:cubicBezTo>
                <a:lnTo>
                  <a:pt x="10007" y="1616"/>
                </a:lnTo>
                <a:cubicBezTo>
                  <a:pt x="10007" y="666"/>
                  <a:pt x="9342" y="1"/>
                  <a:pt x="8424" y="1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g2b74e7c4e0e_0_4"/>
          <p:cNvSpPr/>
          <p:nvPr/>
        </p:nvSpPr>
        <p:spPr>
          <a:xfrm>
            <a:off x="3900590" y="2263268"/>
            <a:ext cx="226545" cy="184855"/>
          </a:xfrm>
          <a:custGeom>
            <a:avLst/>
            <a:gdLst/>
            <a:ahLst/>
            <a:cxnLst/>
            <a:rect l="l" t="t" r="r" b="b"/>
            <a:pathLst>
              <a:path w="6272" h="5565" extrusionOk="0">
                <a:moveTo>
                  <a:pt x="3152" y="1"/>
                </a:moveTo>
                <a:cubicBezTo>
                  <a:pt x="2853" y="1"/>
                  <a:pt x="2549" y="50"/>
                  <a:pt x="2249" y="154"/>
                </a:cubicBezTo>
                <a:cubicBezTo>
                  <a:pt x="793" y="629"/>
                  <a:pt x="1" y="2213"/>
                  <a:pt x="508" y="3669"/>
                </a:cubicBezTo>
                <a:cubicBezTo>
                  <a:pt x="885" y="4827"/>
                  <a:pt x="1962" y="5564"/>
                  <a:pt x="3120" y="5564"/>
                </a:cubicBezTo>
                <a:cubicBezTo>
                  <a:pt x="3419" y="5564"/>
                  <a:pt x="3724" y="5515"/>
                  <a:pt x="4023" y="5411"/>
                </a:cubicBezTo>
                <a:cubicBezTo>
                  <a:pt x="5480" y="4936"/>
                  <a:pt x="6271" y="3353"/>
                  <a:pt x="5765" y="1896"/>
                </a:cubicBezTo>
                <a:cubicBezTo>
                  <a:pt x="5387" y="738"/>
                  <a:pt x="4310" y="1"/>
                  <a:pt x="315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g2b74e7c4e0e_0_4"/>
          <p:cNvSpPr/>
          <p:nvPr/>
        </p:nvSpPr>
        <p:spPr>
          <a:xfrm>
            <a:off x="3956646" y="2298875"/>
            <a:ext cx="116704" cy="137853"/>
          </a:xfrm>
          <a:custGeom>
            <a:avLst/>
            <a:gdLst/>
            <a:ahLst/>
            <a:cxnLst/>
            <a:rect l="l" t="t" r="r" b="b"/>
            <a:pathLst>
              <a:path w="3231" h="4150" extrusionOk="0">
                <a:moveTo>
                  <a:pt x="1616" y="0"/>
                </a:moveTo>
                <a:cubicBezTo>
                  <a:pt x="1141" y="0"/>
                  <a:pt x="761" y="380"/>
                  <a:pt x="697" y="856"/>
                </a:cubicBezTo>
                <a:cubicBezTo>
                  <a:pt x="634" y="1236"/>
                  <a:pt x="729" y="1616"/>
                  <a:pt x="887" y="1964"/>
                </a:cubicBezTo>
                <a:cubicBezTo>
                  <a:pt x="919" y="2059"/>
                  <a:pt x="982" y="2186"/>
                  <a:pt x="1046" y="2281"/>
                </a:cubicBezTo>
                <a:lnTo>
                  <a:pt x="1046" y="2502"/>
                </a:lnTo>
                <a:cubicBezTo>
                  <a:pt x="1046" y="2597"/>
                  <a:pt x="1014" y="2661"/>
                  <a:pt x="951" y="2692"/>
                </a:cubicBezTo>
                <a:lnTo>
                  <a:pt x="349" y="3009"/>
                </a:lnTo>
                <a:cubicBezTo>
                  <a:pt x="127" y="3136"/>
                  <a:pt x="1" y="3326"/>
                  <a:pt x="1" y="3547"/>
                </a:cubicBezTo>
                <a:cubicBezTo>
                  <a:pt x="444" y="3927"/>
                  <a:pt x="1014" y="4149"/>
                  <a:pt x="1616" y="4149"/>
                </a:cubicBezTo>
                <a:cubicBezTo>
                  <a:pt x="2249" y="4149"/>
                  <a:pt x="2787" y="3927"/>
                  <a:pt x="3231" y="3547"/>
                </a:cubicBezTo>
                <a:cubicBezTo>
                  <a:pt x="3231" y="3326"/>
                  <a:pt x="3072" y="3136"/>
                  <a:pt x="2882" y="3009"/>
                </a:cubicBezTo>
                <a:lnTo>
                  <a:pt x="2217" y="2692"/>
                </a:lnTo>
                <a:cubicBezTo>
                  <a:pt x="2154" y="2661"/>
                  <a:pt x="2122" y="2597"/>
                  <a:pt x="2122" y="2534"/>
                </a:cubicBezTo>
                <a:cubicBezTo>
                  <a:pt x="2122" y="2407"/>
                  <a:pt x="2091" y="2312"/>
                  <a:pt x="2154" y="2217"/>
                </a:cubicBezTo>
                <a:cubicBezTo>
                  <a:pt x="2502" y="1711"/>
                  <a:pt x="2566" y="1299"/>
                  <a:pt x="2471" y="792"/>
                </a:cubicBezTo>
                <a:cubicBezTo>
                  <a:pt x="2407" y="317"/>
                  <a:pt x="2091" y="0"/>
                  <a:pt x="16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g2b74e7c4e0e_0_4"/>
          <p:cNvSpPr/>
          <p:nvPr/>
        </p:nvSpPr>
        <p:spPr>
          <a:xfrm>
            <a:off x="2001819" y="4820266"/>
            <a:ext cx="457568" cy="353766"/>
          </a:xfrm>
          <a:custGeom>
            <a:avLst/>
            <a:gdLst/>
            <a:ahLst/>
            <a:cxnLst/>
            <a:rect l="l" t="t" r="r" b="b"/>
            <a:pathLst>
              <a:path w="12668" h="10650" extrusionOk="0">
                <a:moveTo>
                  <a:pt x="10514" y="1"/>
                </a:moveTo>
                <a:lnTo>
                  <a:pt x="887" y="7538"/>
                </a:lnTo>
                <a:cubicBezTo>
                  <a:pt x="127" y="8140"/>
                  <a:pt x="0" y="9248"/>
                  <a:pt x="602" y="10008"/>
                </a:cubicBezTo>
                <a:cubicBezTo>
                  <a:pt x="932" y="10430"/>
                  <a:pt x="1442" y="10650"/>
                  <a:pt x="1961" y="10650"/>
                </a:cubicBezTo>
                <a:cubicBezTo>
                  <a:pt x="2338" y="10650"/>
                  <a:pt x="2720" y="10533"/>
                  <a:pt x="3040" y="10293"/>
                </a:cubicBezTo>
                <a:lnTo>
                  <a:pt x="12668" y="2724"/>
                </a:lnTo>
                <a:cubicBezTo>
                  <a:pt x="11939" y="1838"/>
                  <a:pt x="11274" y="856"/>
                  <a:pt x="10514" y="1"/>
                </a:cubicBez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g2b74e7c4e0e_0_4"/>
          <p:cNvSpPr/>
          <p:nvPr/>
        </p:nvSpPr>
        <p:spPr>
          <a:xfrm>
            <a:off x="1902275" y="4866137"/>
            <a:ext cx="434740" cy="348651"/>
          </a:xfrm>
          <a:custGeom>
            <a:avLst/>
            <a:gdLst/>
            <a:ahLst/>
            <a:cxnLst/>
            <a:rect l="l" t="t" r="r" b="b"/>
            <a:pathLst>
              <a:path w="12036" h="10496" extrusionOk="0">
                <a:moveTo>
                  <a:pt x="10255" y="0"/>
                </a:moveTo>
                <a:cubicBezTo>
                  <a:pt x="10056" y="0"/>
                  <a:pt x="9856" y="66"/>
                  <a:pt x="9692" y="203"/>
                </a:cubicBezTo>
                <a:lnTo>
                  <a:pt x="1394" y="6885"/>
                </a:lnTo>
                <a:cubicBezTo>
                  <a:pt x="318" y="7740"/>
                  <a:pt x="1" y="9292"/>
                  <a:pt x="761" y="10464"/>
                </a:cubicBezTo>
                <a:cubicBezTo>
                  <a:pt x="761" y="10464"/>
                  <a:pt x="761" y="10464"/>
                  <a:pt x="761" y="10496"/>
                </a:cubicBezTo>
                <a:lnTo>
                  <a:pt x="12035" y="1723"/>
                </a:lnTo>
                <a:cubicBezTo>
                  <a:pt x="11655" y="1280"/>
                  <a:pt x="11307" y="805"/>
                  <a:pt x="10958" y="330"/>
                </a:cubicBezTo>
                <a:cubicBezTo>
                  <a:pt x="10779" y="114"/>
                  <a:pt x="10517" y="0"/>
                  <a:pt x="1025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g2b74e7c4e0e_0_4"/>
          <p:cNvSpPr/>
          <p:nvPr/>
        </p:nvSpPr>
        <p:spPr>
          <a:xfrm>
            <a:off x="1929761" y="4923367"/>
            <a:ext cx="458724" cy="330414"/>
          </a:xfrm>
          <a:custGeom>
            <a:avLst/>
            <a:gdLst/>
            <a:ahLst/>
            <a:cxnLst/>
            <a:rect l="l" t="t" r="r" b="b"/>
            <a:pathLst>
              <a:path w="12700" h="9947" extrusionOk="0">
                <a:moveTo>
                  <a:pt x="11243" y="0"/>
                </a:moveTo>
                <a:lnTo>
                  <a:pt x="0" y="8773"/>
                </a:lnTo>
                <a:cubicBezTo>
                  <a:pt x="527" y="9544"/>
                  <a:pt x="1368" y="9947"/>
                  <a:pt x="2215" y="9947"/>
                </a:cubicBezTo>
                <a:cubicBezTo>
                  <a:pt x="2794" y="9947"/>
                  <a:pt x="3376" y="9760"/>
                  <a:pt x="3864" y="9374"/>
                </a:cubicBezTo>
                <a:lnTo>
                  <a:pt x="12351" y="2534"/>
                </a:lnTo>
                <a:cubicBezTo>
                  <a:pt x="12668" y="2280"/>
                  <a:pt x="12699" y="1869"/>
                  <a:pt x="12478" y="1552"/>
                </a:cubicBezTo>
                <a:cubicBezTo>
                  <a:pt x="12066" y="1045"/>
                  <a:pt x="11654" y="539"/>
                  <a:pt x="11243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g2b74e7c4e0e_0_4"/>
          <p:cNvSpPr/>
          <p:nvPr/>
        </p:nvSpPr>
        <p:spPr>
          <a:xfrm>
            <a:off x="2500512" y="4558096"/>
            <a:ext cx="279171" cy="297994"/>
          </a:xfrm>
          <a:custGeom>
            <a:avLst/>
            <a:gdLst/>
            <a:ahLst/>
            <a:cxnLst/>
            <a:rect l="l" t="t" r="r" b="b"/>
            <a:pathLst>
              <a:path w="7729" h="8971" extrusionOk="0">
                <a:moveTo>
                  <a:pt x="3864" y="0"/>
                </a:moveTo>
                <a:cubicBezTo>
                  <a:pt x="3785" y="0"/>
                  <a:pt x="3706" y="24"/>
                  <a:pt x="3643" y="72"/>
                </a:cubicBezTo>
                <a:cubicBezTo>
                  <a:pt x="2788" y="927"/>
                  <a:pt x="1774" y="1307"/>
                  <a:pt x="444" y="1307"/>
                </a:cubicBezTo>
                <a:cubicBezTo>
                  <a:pt x="254" y="1307"/>
                  <a:pt x="128" y="1433"/>
                  <a:pt x="128" y="1623"/>
                </a:cubicBezTo>
                <a:cubicBezTo>
                  <a:pt x="128" y="1845"/>
                  <a:pt x="128" y="2067"/>
                  <a:pt x="96" y="2288"/>
                </a:cubicBezTo>
                <a:cubicBezTo>
                  <a:pt x="64" y="4569"/>
                  <a:pt x="1" y="7640"/>
                  <a:pt x="3769" y="8939"/>
                </a:cubicBezTo>
                <a:lnTo>
                  <a:pt x="3864" y="8971"/>
                </a:lnTo>
                <a:lnTo>
                  <a:pt x="3960" y="8939"/>
                </a:lnTo>
                <a:cubicBezTo>
                  <a:pt x="7728" y="7640"/>
                  <a:pt x="7665" y="4569"/>
                  <a:pt x="7633" y="2288"/>
                </a:cubicBezTo>
                <a:cubicBezTo>
                  <a:pt x="7633" y="2067"/>
                  <a:pt x="7633" y="1845"/>
                  <a:pt x="7633" y="1623"/>
                </a:cubicBezTo>
                <a:cubicBezTo>
                  <a:pt x="7633" y="1433"/>
                  <a:pt x="7475" y="1307"/>
                  <a:pt x="7285" y="1307"/>
                </a:cubicBezTo>
                <a:cubicBezTo>
                  <a:pt x="5955" y="1307"/>
                  <a:pt x="4941" y="895"/>
                  <a:pt x="4086" y="72"/>
                </a:cubicBezTo>
                <a:cubicBezTo>
                  <a:pt x="4023" y="24"/>
                  <a:pt x="3944" y="0"/>
                  <a:pt x="3864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g2b74e7c4e0e_0_4"/>
          <p:cNvSpPr/>
          <p:nvPr/>
        </p:nvSpPr>
        <p:spPr>
          <a:xfrm>
            <a:off x="2569175" y="4641965"/>
            <a:ext cx="141843" cy="118919"/>
          </a:xfrm>
          <a:custGeom>
            <a:avLst/>
            <a:gdLst/>
            <a:ahLst/>
            <a:cxnLst/>
            <a:rect l="l" t="t" r="r" b="b"/>
            <a:pathLst>
              <a:path w="3927" h="3580" extrusionOk="0">
                <a:moveTo>
                  <a:pt x="1330" y="365"/>
                </a:moveTo>
                <a:lnTo>
                  <a:pt x="1330" y="365"/>
                </a:lnTo>
                <a:cubicBezTo>
                  <a:pt x="1235" y="492"/>
                  <a:pt x="1172" y="618"/>
                  <a:pt x="1108" y="777"/>
                </a:cubicBezTo>
                <a:cubicBezTo>
                  <a:pt x="1045" y="713"/>
                  <a:pt x="982" y="682"/>
                  <a:pt x="950" y="618"/>
                </a:cubicBezTo>
                <a:cubicBezTo>
                  <a:pt x="1045" y="523"/>
                  <a:pt x="1203" y="428"/>
                  <a:pt x="1330" y="365"/>
                </a:cubicBezTo>
                <a:close/>
                <a:moveTo>
                  <a:pt x="2597" y="365"/>
                </a:moveTo>
                <a:lnTo>
                  <a:pt x="2597" y="365"/>
                </a:lnTo>
                <a:cubicBezTo>
                  <a:pt x="2724" y="428"/>
                  <a:pt x="2882" y="523"/>
                  <a:pt x="3009" y="618"/>
                </a:cubicBezTo>
                <a:cubicBezTo>
                  <a:pt x="2945" y="682"/>
                  <a:pt x="2882" y="713"/>
                  <a:pt x="2819" y="777"/>
                </a:cubicBezTo>
                <a:cubicBezTo>
                  <a:pt x="2755" y="618"/>
                  <a:pt x="2692" y="492"/>
                  <a:pt x="2597" y="365"/>
                </a:cubicBezTo>
                <a:close/>
                <a:moveTo>
                  <a:pt x="1868" y="238"/>
                </a:moveTo>
                <a:lnTo>
                  <a:pt x="1868" y="998"/>
                </a:lnTo>
                <a:cubicBezTo>
                  <a:pt x="1678" y="998"/>
                  <a:pt x="1488" y="935"/>
                  <a:pt x="1330" y="872"/>
                </a:cubicBezTo>
                <a:cubicBezTo>
                  <a:pt x="1425" y="618"/>
                  <a:pt x="1583" y="333"/>
                  <a:pt x="1868" y="238"/>
                </a:cubicBezTo>
                <a:close/>
                <a:moveTo>
                  <a:pt x="2090" y="238"/>
                </a:moveTo>
                <a:cubicBezTo>
                  <a:pt x="2344" y="333"/>
                  <a:pt x="2502" y="618"/>
                  <a:pt x="2597" y="872"/>
                </a:cubicBezTo>
                <a:cubicBezTo>
                  <a:pt x="2439" y="935"/>
                  <a:pt x="2280" y="998"/>
                  <a:pt x="2090" y="998"/>
                </a:cubicBezTo>
                <a:lnTo>
                  <a:pt x="2090" y="238"/>
                </a:lnTo>
                <a:close/>
                <a:moveTo>
                  <a:pt x="2692" y="1093"/>
                </a:moveTo>
                <a:cubicBezTo>
                  <a:pt x="2724" y="1252"/>
                  <a:pt x="2755" y="1474"/>
                  <a:pt x="2755" y="1664"/>
                </a:cubicBezTo>
                <a:lnTo>
                  <a:pt x="2090" y="1664"/>
                </a:lnTo>
                <a:lnTo>
                  <a:pt x="2090" y="1220"/>
                </a:lnTo>
                <a:cubicBezTo>
                  <a:pt x="2280" y="1220"/>
                  <a:pt x="2502" y="1157"/>
                  <a:pt x="2692" y="1093"/>
                </a:cubicBezTo>
                <a:close/>
                <a:moveTo>
                  <a:pt x="792" y="777"/>
                </a:moveTo>
                <a:cubicBezTo>
                  <a:pt x="855" y="872"/>
                  <a:pt x="950" y="935"/>
                  <a:pt x="1045" y="998"/>
                </a:cubicBezTo>
                <a:cubicBezTo>
                  <a:pt x="982" y="1188"/>
                  <a:pt x="950" y="1442"/>
                  <a:pt x="950" y="1695"/>
                </a:cubicBezTo>
                <a:lnTo>
                  <a:pt x="412" y="1695"/>
                </a:lnTo>
                <a:cubicBezTo>
                  <a:pt x="443" y="1347"/>
                  <a:pt x="570" y="1030"/>
                  <a:pt x="792" y="777"/>
                </a:cubicBezTo>
                <a:close/>
                <a:moveTo>
                  <a:pt x="1267" y="1093"/>
                </a:moveTo>
                <a:cubicBezTo>
                  <a:pt x="1425" y="1188"/>
                  <a:pt x="1647" y="1220"/>
                  <a:pt x="1868" y="1252"/>
                </a:cubicBezTo>
                <a:lnTo>
                  <a:pt x="1868" y="1695"/>
                </a:lnTo>
                <a:lnTo>
                  <a:pt x="1172" y="1695"/>
                </a:lnTo>
                <a:cubicBezTo>
                  <a:pt x="1172" y="1474"/>
                  <a:pt x="1203" y="1283"/>
                  <a:pt x="1267" y="1093"/>
                </a:cubicBezTo>
                <a:close/>
                <a:moveTo>
                  <a:pt x="3167" y="777"/>
                </a:moveTo>
                <a:cubicBezTo>
                  <a:pt x="3389" y="1030"/>
                  <a:pt x="3515" y="1347"/>
                  <a:pt x="3515" y="1695"/>
                </a:cubicBezTo>
                <a:lnTo>
                  <a:pt x="3009" y="1695"/>
                </a:lnTo>
                <a:cubicBezTo>
                  <a:pt x="2977" y="1442"/>
                  <a:pt x="2945" y="1188"/>
                  <a:pt x="2882" y="998"/>
                </a:cubicBezTo>
                <a:cubicBezTo>
                  <a:pt x="2977" y="935"/>
                  <a:pt x="3072" y="872"/>
                  <a:pt x="3167" y="777"/>
                </a:cubicBezTo>
                <a:close/>
                <a:moveTo>
                  <a:pt x="1868" y="1917"/>
                </a:moveTo>
                <a:lnTo>
                  <a:pt x="1868" y="2360"/>
                </a:lnTo>
                <a:cubicBezTo>
                  <a:pt x="1647" y="2360"/>
                  <a:pt x="1457" y="2424"/>
                  <a:pt x="1267" y="2487"/>
                </a:cubicBezTo>
                <a:cubicBezTo>
                  <a:pt x="1203" y="2329"/>
                  <a:pt x="1172" y="2107"/>
                  <a:pt x="1172" y="1917"/>
                </a:cubicBezTo>
                <a:close/>
                <a:moveTo>
                  <a:pt x="2755" y="1917"/>
                </a:moveTo>
                <a:cubicBezTo>
                  <a:pt x="2755" y="2107"/>
                  <a:pt x="2724" y="2297"/>
                  <a:pt x="2692" y="2487"/>
                </a:cubicBezTo>
                <a:cubicBezTo>
                  <a:pt x="2502" y="2424"/>
                  <a:pt x="2280" y="2360"/>
                  <a:pt x="2090" y="2360"/>
                </a:cubicBezTo>
                <a:lnTo>
                  <a:pt x="2090" y="1917"/>
                </a:lnTo>
                <a:close/>
                <a:moveTo>
                  <a:pt x="950" y="1917"/>
                </a:moveTo>
                <a:cubicBezTo>
                  <a:pt x="950" y="2139"/>
                  <a:pt x="982" y="2392"/>
                  <a:pt x="1045" y="2614"/>
                </a:cubicBezTo>
                <a:cubicBezTo>
                  <a:pt x="950" y="2645"/>
                  <a:pt x="855" y="2740"/>
                  <a:pt x="760" y="2804"/>
                </a:cubicBezTo>
                <a:cubicBezTo>
                  <a:pt x="570" y="2550"/>
                  <a:pt x="443" y="2234"/>
                  <a:pt x="412" y="1917"/>
                </a:cubicBezTo>
                <a:close/>
                <a:moveTo>
                  <a:pt x="3515" y="1917"/>
                </a:moveTo>
                <a:cubicBezTo>
                  <a:pt x="3515" y="2234"/>
                  <a:pt x="3357" y="2550"/>
                  <a:pt x="3167" y="2804"/>
                </a:cubicBezTo>
                <a:cubicBezTo>
                  <a:pt x="3072" y="2740"/>
                  <a:pt x="2977" y="2677"/>
                  <a:pt x="2882" y="2614"/>
                </a:cubicBezTo>
                <a:cubicBezTo>
                  <a:pt x="2945" y="2392"/>
                  <a:pt x="2977" y="2170"/>
                  <a:pt x="3009" y="1917"/>
                </a:cubicBezTo>
                <a:close/>
                <a:moveTo>
                  <a:pt x="1108" y="2835"/>
                </a:moveTo>
                <a:cubicBezTo>
                  <a:pt x="1172" y="2962"/>
                  <a:pt x="1235" y="3120"/>
                  <a:pt x="1330" y="3215"/>
                </a:cubicBezTo>
                <a:cubicBezTo>
                  <a:pt x="1203" y="3152"/>
                  <a:pt x="1045" y="3089"/>
                  <a:pt x="950" y="2962"/>
                </a:cubicBezTo>
                <a:cubicBezTo>
                  <a:pt x="982" y="2930"/>
                  <a:pt x="1045" y="2867"/>
                  <a:pt x="1108" y="2835"/>
                </a:cubicBezTo>
                <a:close/>
                <a:moveTo>
                  <a:pt x="2819" y="2835"/>
                </a:moveTo>
                <a:cubicBezTo>
                  <a:pt x="2882" y="2867"/>
                  <a:pt x="2945" y="2930"/>
                  <a:pt x="3009" y="2962"/>
                </a:cubicBezTo>
                <a:cubicBezTo>
                  <a:pt x="2882" y="3089"/>
                  <a:pt x="2724" y="3152"/>
                  <a:pt x="2597" y="3215"/>
                </a:cubicBezTo>
                <a:cubicBezTo>
                  <a:pt x="2692" y="3120"/>
                  <a:pt x="2755" y="2962"/>
                  <a:pt x="2819" y="2835"/>
                </a:cubicBezTo>
                <a:close/>
                <a:moveTo>
                  <a:pt x="1868" y="2582"/>
                </a:moveTo>
                <a:lnTo>
                  <a:pt x="1868" y="3342"/>
                </a:lnTo>
                <a:cubicBezTo>
                  <a:pt x="1583" y="3279"/>
                  <a:pt x="1425" y="2962"/>
                  <a:pt x="1330" y="2709"/>
                </a:cubicBezTo>
                <a:cubicBezTo>
                  <a:pt x="1488" y="2645"/>
                  <a:pt x="1678" y="2614"/>
                  <a:pt x="1868" y="2582"/>
                </a:cubicBezTo>
                <a:close/>
                <a:moveTo>
                  <a:pt x="2090" y="2582"/>
                </a:moveTo>
                <a:cubicBezTo>
                  <a:pt x="2280" y="2582"/>
                  <a:pt x="2439" y="2645"/>
                  <a:pt x="2597" y="2709"/>
                </a:cubicBezTo>
                <a:cubicBezTo>
                  <a:pt x="2502" y="2962"/>
                  <a:pt x="2344" y="3279"/>
                  <a:pt x="2090" y="3342"/>
                </a:cubicBezTo>
                <a:lnTo>
                  <a:pt x="2090" y="2582"/>
                </a:lnTo>
                <a:close/>
                <a:moveTo>
                  <a:pt x="1963" y="1"/>
                </a:moveTo>
                <a:cubicBezTo>
                  <a:pt x="1504" y="1"/>
                  <a:pt x="1045" y="175"/>
                  <a:pt x="697" y="523"/>
                </a:cubicBezTo>
                <a:cubicBezTo>
                  <a:pt x="0" y="1220"/>
                  <a:pt x="0" y="2360"/>
                  <a:pt x="697" y="3057"/>
                </a:cubicBezTo>
                <a:cubicBezTo>
                  <a:pt x="1045" y="3405"/>
                  <a:pt x="1504" y="3579"/>
                  <a:pt x="1963" y="3579"/>
                </a:cubicBezTo>
                <a:cubicBezTo>
                  <a:pt x="2423" y="3579"/>
                  <a:pt x="2882" y="3405"/>
                  <a:pt x="3230" y="3057"/>
                </a:cubicBezTo>
                <a:cubicBezTo>
                  <a:pt x="3927" y="2360"/>
                  <a:pt x="3927" y="1220"/>
                  <a:pt x="3230" y="523"/>
                </a:cubicBezTo>
                <a:cubicBezTo>
                  <a:pt x="2882" y="175"/>
                  <a:pt x="2423" y="1"/>
                  <a:pt x="196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g2b74e7c4e0e_0_4"/>
          <p:cNvSpPr/>
          <p:nvPr/>
        </p:nvSpPr>
        <p:spPr>
          <a:xfrm>
            <a:off x="2505100" y="2775385"/>
            <a:ext cx="1269762" cy="1991389"/>
          </a:xfrm>
          <a:custGeom>
            <a:avLst/>
            <a:gdLst/>
            <a:ahLst/>
            <a:cxnLst/>
            <a:rect l="l" t="t" r="r" b="b"/>
            <a:pathLst>
              <a:path w="35154" h="59950" extrusionOk="0">
                <a:moveTo>
                  <a:pt x="127" y="0"/>
                </a:moveTo>
                <a:cubicBezTo>
                  <a:pt x="64" y="0"/>
                  <a:pt x="1" y="64"/>
                  <a:pt x="1" y="159"/>
                </a:cubicBezTo>
                <a:cubicBezTo>
                  <a:pt x="1" y="222"/>
                  <a:pt x="64" y="285"/>
                  <a:pt x="127" y="285"/>
                </a:cubicBezTo>
                <a:lnTo>
                  <a:pt x="666" y="285"/>
                </a:lnTo>
                <a:cubicBezTo>
                  <a:pt x="729" y="285"/>
                  <a:pt x="792" y="222"/>
                  <a:pt x="792" y="159"/>
                </a:cubicBezTo>
                <a:cubicBezTo>
                  <a:pt x="792" y="64"/>
                  <a:pt x="761" y="0"/>
                  <a:pt x="666" y="0"/>
                </a:cubicBezTo>
                <a:close/>
                <a:moveTo>
                  <a:pt x="1742" y="0"/>
                </a:moveTo>
                <a:cubicBezTo>
                  <a:pt x="1647" y="0"/>
                  <a:pt x="1616" y="64"/>
                  <a:pt x="1616" y="159"/>
                </a:cubicBezTo>
                <a:cubicBezTo>
                  <a:pt x="1616" y="222"/>
                  <a:pt x="1647" y="285"/>
                  <a:pt x="1742" y="285"/>
                </a:cubicBezTo>
                <a:lnTo>
                  <a:pt x="2281" y="285"/>
                </a:lnTo>
                <a:cubicBezTo>
                  <a:pt x="2344" y="285"/>
                  <a:pt x="2407" y="222"/>
                  <a:pt x="2407" y="159"/>
                </a:cubicBezTo>
                <a:cubicBezTo>
                  <a:pt x="2407" y="64"/>
                  <a:pt x="2344" y="0"/>
                  <a:pt x="2281" y="0"/>
                </a:cubicBezTo>
                <a:close/>
                <a:moveTo>
                  <a:pt x="3326" y="0"/>
                </a:moveTo>
                <a:cubicBezTo>
                  <a:pt x="3262" y="0"/>
                  <a:pt x="3199" y="64"/>
                  <a:pt x="3199" y="159"/>
                </a:cubicBezTo>
                <a:cubicBezTo>
                  <a:pt x="3199" y="222"/>
                  <a:pt x="3262" y="285"/>
                  <a:pt x="3326" y="285"/>
                </a:cubicBezTo>
                <a:lnTo>
                  <a:pt x="3864" y="285"/>
                </a:lnTo>
                <a:cubicBezTo>
                  <a:pt x="3928" y="285"/>
                  <a:pt x="3991" y="222"/>
                  <a:pt x="3991" y="159"/>
                </a:cubicBezTo>
                <a:cubicBezTo>
                  <a:pt x="3991" y="64"/>
                  <a:pt x="3928" y="0"/>
                  <a:pt x="3864" y="0"/>
                </a:cubicBezTo>
                <a:close/>
                <a:moveTo>
                  <a:pt x="4941" y="0"/>
                </a:moveTo>
                <a:cubicBezTo>
                  <a:pt x="4846" y="0"/>
                  <a:pt x="4783" y="64"/>
                  <a:pt x="4783" y="159"/>
                </a:cubicBezTo>
                <a:cubicBezTo>
                  <a:pt x="4783" y="222"/>
                  <a:pt x="4846" y="285"/>
                  <a:pt x="4941" y="285"/>
                </a:cubicBezTo>
                <a:lnTo>
                  <a:pt x="5448" y="285"/>
                </a:lnTo>
                <a:cubicBezTo>
                  <a:pt x="5543" y="285"/>
                  <a:pt x="5606" y="222"/>
                  <a:pt x="5606" y="159"/>
                </a:cubicBezTo>
                <a:cubicBezTo>
                  <a:pt x="5606" y="64"/>
                  <a:pt x="5543" y="0"/>
                  <a:pt x="5448" y="0"/>
                </a:cubicBezTo>
                <a:close/>
                <a:moveTo>
                  <a:pt x="6524" y="0"/>
                </a:moveTo>
                <a:cubicBezTo>
                  <a:pt x="6461" y="0"/>
                  <a:pt x="6398" y="64"/>
                  <a:pt x="6398" y="159"/>
                </a:cubicBezTo>
                <a:cubicBezTo>
                  <a:pt x="6398" y="222"/>
                  <a:pt x="6461" y="285"/>
                  <a:pt x="6524" y="285"/>
                </a:cubicBezTo>
                <a:lnTo>
                  <a:pt x="7063" y="285"/>
                </a:lnTo>
                <a:cubicBezTo>
                  <a:pt x="7126" y="285"/>
                  <a:pt x="7189" y="222"/>
                  <a:pt x="7189" y="159"/>
                </a:cubicBezTo>
                <a:cubicBezTo>
                  <a:pt x="7189" y="64"/>
                  <a:pt x="7126" y="0"/>
                  <a:pt x="7063" y="0"/>
                </a:cubicBezTo>
                <a:close/>
                <a:moveTo>
                  <a:pt x="8108" y="0"/>
                </a:moveTo>
                <a:cubicBezTo>
                  <a:pt x="8044" y="0"/>
                  <a:pt x="7981" y="64"/>
                  <a:pt x="7981" y="159"/>
                </a:cubicBezTo>
                <a:cubicBezTo>
                  <a:pt x="7981" y="222"/>
                  <a:pt x="8044" y="285"/>
                  <a:pt x="8108" y="285"/>
                </a:cubicBezTo>
                <a:lnTo>
                  <a:pt x="8646" y="285"/>
                </a:lnTo>
                <a:cubicBezTo>
                  <a:pt x="8741" y="285"/>
                  <a:pt x="8773" y="222"/>
                  <a:pt x="8773" y="159"/>
                </a:cubicBezTo>
                <a:cubicBezTo>
                  <a:pt x="8773" y="64"/>
                  <a:pt x="8741" y="0"/>
                  <a:pt x="8646" y="0"/>
                </a:cubicBezTo>
                <a:close/>
                <a:moveTo>
                  <a:pt x="9723" y="0"/>
                </a:moveTo>
                <a:cubicBezTo>
                  <a:pt x="9660" y="0"/>
                  <a:pt x="9596" y="64"/>
                  <a:pt x="9596" y="159"/>
                </a:cubicBezTo>
                <a:cubicBezTo>
                  <a:pt x="9596" y="222"/>
                  <a:pt x="9660" y="285"/>
                  <a:pt x="9723" y="285"/>
                </a:cubicBezTo>
                <a:lnTo>
                  <a:pt x="10261" y="285"/>
                </a:lnTo>
                <a:cubicBezTo>
                  <a:pt x="10325" y="285"/>
                  <a:pt x="10388" y="222"/>
                  <a:pt x="10388" y="159"/>
                </a:cubicBezTo>
                <a:cubicBezTo>
                  <a:pt x="10388" y="64"/>
                  <a:pt x="10325" y="0"/>
                  <a:pt x="10261" y="0"/>
                </a:cubicBezTo>
                <a:close/>
                <a:moveTo>
                  <a:pt x="11306" y="0"/>
                </a:moveTo>
                <a:cubicBezTo>
                  <a:pt x="11243" y="0"/>
                  <a:pt x="11180" y="64"/>
                  <a:pt x="11180" y="159"/>
                </a:cubicBezTo>
                <a:cubicBezTo>
                  <a:pt x="11180" y="222"/>
                  <a:pt x="11243" y="285"/>
                  <a:pt x="11306" y="285"/>
                </a:cubicBezTo>
                <a:lnTo>
                  <a:pt x="11845" y="285"/>
                </a:lnTo>
                <a:cubicBezTo>
                  <a:pt x="11908" y="285"/>
                  <a:pt x="11971" y="222"/>
                  <a:pt x="11971" y="159"/>
                </a:cubicBezTo>
                <a:cubicBezTo>
                  <a:pt x="11971" y="64"/>
                  <a:pt x="11908" y="0"/>
                  <a:pt x="11845" y="0"/>
                </a:cubicBezTo>
                <a:close/>
                <a:moveTo>
                  <a:pt x="12922" y="0"/>
                </a:moveTo>
                <a:cubicBezTo>
                  <a:pt x="12827" y="0"/>
                  <a:pt x="12763" y="64"/>
                  <a:pt x="12763" y="159"/>
                </a:cubicBezTo>
                <a:cubicBezTo>
                  <a:pt x="12763" y="222"/>
                  <a:pt x="12827" y="285"/>
                  <a:pt x="12922" y="285"/>
                </a:cubicBezTo>
                <a:lnTo>
                  <a:pt x="13428" y="285"/>
                </a:lnTo>
                <a:cubicBezTo>
                  <a:pt x="13523" y="285"/>
                  <a:pt x="13587" y="222"/>
                  <a:pt x="13587" y="159"/>
                </a:cubicBezTo>
                <a:cubicBezTo>
                  <a:pt x="13587" y="64"/>
                  <a:pt x="13523" y="0"/>
                  <a:pt x="13428" y="0"/>
                </a:cubicBezTo>
                <a:close/>
                <a:moveTo>
                  <a:pt x="14505" y="0"/>
                </a:moveTo>
                <a:cubicBezTo>
                  <a:pt x="14442" y="0"/>
                  <a:pt x="14378" y="64"/>
                  <a:pt x="14378" y="159"/>
                </a:cubicBezTo>
                <a:cubicBezTo>
                  <a:pt x="14378" y="222"/>
                  <a:pt x="14442" y="285"/>
                  <a:pt x="14505" y="285"/>
                </a:cubicBezTo>
                <a:lnTo>
                  <a:pt x="15043" y="285"/>
                </a:lnTo>
                <a:cubicBezTo>
                  <a:pt x="15107" y="285"/>
                  <a:pt x="15170" y="222"/>
                  <a:pt x="15170" y="159"/>
                </a:cubicBezTo>
                <a:cubicBezTo>
                  <a:pt x="15170" y="64"/>
                  <a:pt x="15107" y="0"/>
                  <a:pt x="15043" y="0"/>
                </a:cubicBezTo>
                <a:close/>
                <a:moveTo>
                  <a:pt x="15962" y="159"/>
                </a:moveTo>
                <a:cubicBezTo>
                  <a:pt x="15867" y="159"/>
                  <a:pt x="15803" y="222"/>
                  <a:pt x="15803" y="317"/>
                </a:cubicBezTo>
                <a:lnTo>
                  <a:pt x="15803" y="824"/>
                </a:lnTo>
                <a:cubicBezTo>
                  <a:pt x="15803" y="919"/>
                  <a:pt x="15867" y="982"/>
                  <a:pt x="15962" y="982"/>
                </a:cubicBezTo>
                <a:cubicBezTo>
                  <a:pt x="16025" y="982"/>
                  <a:pt x="16088" y="919"/>
                  <a:pt x="16088" y="824"/>
                </a:cubicBezTo>
                <a:lnTo>
                  <a:pt x="16088" y="317"/>
                </a:lnTo>
                <a:cubicBezTo>
                  <a:pt x="16088" y="222"/>
                  <a:pt x="16025" y="159"/>
                  <a:pt x="15962" y="159"/>
                </a:cubicBezTo>
                <a:close/>
                <a:moveTo>
                  <a:pt x="15962" y="1774"/>
                </a:moveTo>
                <a:cubicBezTo>
                  <a:pt x="15867" y="1774"/>
                  <a:pt x="15803" y="1837"/>
                  <a:pt x="15803" y="1901"/>
                </a:cubicBezTo>
                <a:lnTo>
                  <a:pt x="15803" y="2439"/>
                </a:lnTo>
                <a:cubicBezTo>
                  <a:pt x="15803" y="2502"/>
                  <a:pt x="15867" y="2566"/>
                  <a:pt x="15962" y="2566"/>
                </a:cubicBezTo>
                <a:cubicBezTo>
                  <a:pt x="16025" y="2566"/>
                  <a:pt x="16088" y="2502"/>
                  <a:pt x="16088" y="2439"/>
                </a:cubicBezTo>
                <a:lnTo>
                  <a:pt x="16088" y="1901"/>
                </a:lnTo>
                <a:cubicBezTo>
                  <a:pt x="16088" y="1837"/>
                  <a:pt x="16025" y="1774"/>
                  <a:pt x="15962" y="1774"/>
                </a:cubicBezTo>
                <a:close/>
                <a:moveTo>
                  <a:pt x="15962" y="3357"/>
                </a:moveTo>
                <a:cubicBezTo>
                  <a:pt x="15867" y="3357"/>
                  <a:pt x="15803" y="3421"/>
                  <a:pt x="15803" y="3484"/>
                </a:cubicBezTo>
                <a:lnTo>
                  <a:pt x="15803" y="4022"/>
                </a:lnTo>
                <a:cubicBezTo>
                  <a:pt x="15803" y="4086"/>
                  <a:pt x="15867" y="4149"/>
                  <a:pt x="15962" y="4149"/>
                </a:cubicBezTo>
                <a:cubicBezTo>
                  <a:pt x="16025" y="4149"/>
                  <a:pt x="16088" y="4086"/>
                  <a:pt x="16088" y="4022"/>
                </a:cubicBezTo>
                <a:lnTo>
                  <a:pt x="16088" y="3484"/>
                </a:lnTo>
                <a:cubicBezTo>
                  <a:pt x="16088" y="3421"/>
                  <a:pt x="16025" y="3357"/>
                  <a:pt x="15962" y="3357"/>
                </a:cubicBezTo>
                <a:close/>
                <a:moveTo>
                  <a:pt x="15962" y="4972"/>
                </a:moveTo>
                <a:cubicBezTo>
                  <a:pt x="15867" y="4972"/>
                  <a:pt x="15803" y="5004"/>
                  <a:pt x="15803" y="5099"/>
                </a:cubicBezTo>
                <a:lnTo>
                  <a:pt x="15803" y="5638"/>
                </a:lnTo>
                <a:cubicBezTo>
                  <a:pt x="15803" y="5701"/>
                  <a:pt x="15867" y="5764"/>
                  <a:pt x="15962" y="5764"/>
                </a:cubicBezTo>
                <a:cubicBezTo>
                  <a:pt x="16025" y="5764"/>
                  <a:pt x="16088" y="5701"/>
                  <a:pt x="16088" y="5638"/>
                </a:cubicBezTo>
                <a:lnTo>
                  <a:pt x="16088" y="5099"/>
                </a:lnTo>
                <a:cubicBezTo>
                  <a:pt x="16088" y="5004"/>
                  <a:pt x="16025" y="4972"/>
                  <a:pt x="15962" y="4972"/>
                </a:cubicBezTo>
                <a:close/>
                <a:moveTo>
                  <a:pt x="15962" y="6556"/>
                </a:moveTo>
                <a:cubicBezTo>
                  <a:pt x="15867" y="6556"/>
                  <a:pt x="15803" y="6619"/>
                  <a:pt x="15803" y="6683"/>
                </a:cubicBezTo>
                <a:lnTo>
                  <a:pt x="15803" y="7221"/>
                </a:lnTo>
                <a:cubicBezTo>
                  <a:pt x="15803" y="7284"/>
                  <a:pt x="15867" y="7348"/>
                  <a:pt x="15962" y="7348"/>
                </a:cubicBezTo>
                <a:cubicBezTo>
                  <a:pt x="16025" y="7348"/>
                  <a:pt x="16088" y="7284"/>
                  <a:pt x="16088" y="7221"/>
                </a:cubicBezTo>
                <a:lnTo>
                  <a:pt x="16088" y="6683"/>
                </a:lnTo>
                <a:cubicBezTo>
                  <a:pt x="16088" y="6619"/>
                  <a:pt x="16025" y="6556"/>
                  <a:pt x="15962" y="6556"/>
                </a:cubicBezTo>
                <a:close/>
                <a:moveTo>
                  <a:pt x="15962" y="8139"/>
                </a:moveTo>
                <a:cubicBezTo>
                  <a:pt x="15867" y="8139"/>
                  <a:pt x="15803" y="8203"/>
                  <a:pt x="15803" y="8298"/>
                </a:cubicBezTo>
                <a:lnTo>
                  <a:pt x="15803" y="8804"/>
                </a:lnTo>
                <a:cubicBezTo>
                  <a:pt x="15803" y="8899"/>
                  <a:pt x="15867" y="8963"/>
                  <a:pt x="15962" y="8963"/>
                </a:cubicBezTo>
                <a:cubicBezTo>
                  <a:pt x="16025" y="8963"/>
                  <a:pt x="16088" y="8899"/>
                  <a:pt x="16088" y="8804"/>
                </a:cubicBezTo>
                <a:lnTo>
                  <a:pt x="16088" y="8298"/>
                </a:lnTo>
                <a:cubicBezTo>
                  <a:pt x="16088" y="8203"/>
                  <a:pt x="16025" y="8139"/>
                  <a:pt x="15962" y="8139"/>
                </a:cubicBezTo>
                <a:close/>
                <a:moveTo>
                  <a:pt x="15962" y="9754"/>
                </a:moveTo>
                <a:cubicBezTo>
                  <a:pt x="15867" y="9754"/>
                  <a:pt x="15803" y="9818"/>
                  <a:pt x="15803" y="9881"/>
                </a:cubicBezTo>
                <a:lnTo>
                  <a:pt x="15803" y="10420"/>
                </a:lnTo>
                <a:cubicBezTo>
                  <a:pt x="15803" y="10483"/>
                  <a:pt x="15867" y="10546"/>
                  <a:pt x="15962" y="10546"/>
                </a:cubicBezTo>
                <a:cubicBezTo>
                  <a:pt x="16025" y="10546"/>
                  <a:pt x="16088" y="10483"/>
                  <a:pt x="16088" y="10420"/>
                </a:cubicBezTo>
                <a:lnTo>
                  <a:pt x="16088" y="9881"/>
                </a:lnTo>
                <a:cubicBezTo>
                  <a:pt x="16088" y="9818"/>
                  <a:pt x="16025" y="9754"/>
                  <a:pt x="15962" y="9754"/>
                </a:cubicBezTo>
                <a:close/>
                <a:moveTo>
                  <a:pt x="15962" y="11338"/>
                </a:moveTo>
                <a:cubicBezTo>
                  <a:pt x="15867" y="11338"/>
                  <a:pt x="15803" y="11401"/>
                  <a:pt x="15803" y="11465"/>
                </a:cubicBezTo>
                <a:lnTo>
                  <a:pt x="15803" y="12003"/>
                </a:lnTo>
                <a:cubicBezTo>
                  <a:pt x="15803" y="12098"/>
                  <a:pt x="15867" y="12130"/>
                  <a:pt x="15962" y="12130"/>
                </a:cubicBezTo>
                <a:cubicBezTo>
                  <a:pt x="16025" y="12130"/>
                  <a:pt x="16088" y="12098"/>
                  <a:pt x="16088" y="12003"/>
                </a:cubicBezTo>
                <a:lnTo>
                  <a:pt x="16088" y="11465"/>
                </a:lnTo>
                <a:cubicBezTo>
                  <a:pt x="16088" y="11401"/>
                  <a:pt x="16025" y="11338"/>
                  <a:pt x="15962" y="11338"/>
                </a:cubicBezTo>
                <a:close/>
                <a:moveTo>
                  <a:pt x="15962" y="12921"/>
                </a:moveTo>
                <a:cubicBezTo>
                  <a:pt x="15867" y="12921"/>
                  <a:pt x="15803" y="12985"/>
                  <a:pt x="15803" y="13080"/>
                </a:cubicBezTo>
                <a:lnTo>
                  <a:pt x="15803" y="13618"/>
                </a:lnTo>
                <a:cubicBezTo>
                  <a:pt x="15803" y="13681"/>
                  <a:pt x="15867" y="13745"/>
                  <a:pt x="15962" y="13745"/>
                </a:cubicBezTo>
                <a:cubicBezTo>
                  <a:pt x="16025" y="13745"/>
                  <a:pt x="16088" y="13681"/>
                  <a:pt x="16088" y="13618"/>
                </a:cubicBezTo>
                <a:lnTo>
                  <a:pt x="16088" y="13080"/>
                </a:lnTo>
                <a:cubicBezTo>
                  <a:pt x="16088" y="12985"/>
                  <a:pt x="16025" y="12921"/>
                  <a:pt x="15962" y="12921"/>
                </a:cubicBezTo>
                <a:close/>
                <a:moveTo>
                  <a:pt x="15962" y="14536"/>
                </a:moveTo>
                <a:cubicBezTo>
                  <a:pt x="15867" y="14536"/>
                  <a:pt x="15803" y="14600"/>
                  <a:pt x="15803" y="14663"/>
                </a:cubicBezTo>
                <a:lnTo>
                  <a:pt x="15803" y="15202"/>
                </a:lnTo>
                <a:cubicBezTo>
                  <a:pt x="15803" y="15265"/>
                  <a:pt x="15867" y="15328"/>
                  <a:pt x="15962" y="15328"/>
                </a:cubicBezTo>
                <a:cubicBezTo>
                  <a:pt x="16025" y="15328"/>
                  <a:pt x="16088" y="15265"/>
                  <a:pt x="16088" y="15202"/>
                </a:cubicBezTo>
                <a:lnTo>
                  <a:pt x="16088" y="14663"/>
                </a:lnTo>
                <a:cubicBezTo>
                  <a:pt x="16088" y="14600"/>
                  <a:pt x="16025" y="14536"/>
                  <a:pt x="15962" y="14536"/>
                </a:cubicBezTo>
                <a:close/>
                <a:moveTo>
                  <a:pt x="15962" y="16120"/>
                </a:moveTo>
                <a:cubicBezTo>
                  <a:pt x="15867" y="16120"/>
                  <a:pt x="15803" y="16183"/>
                  <a:pt x="15803" y="16278"/>
                </a:cubicBezTo>
                <a:lnTo>
                  <a:pt x="15803" y="16785"/>
                </a:lnTo>
                <a:cubicBezTo>
                  <a:pt x="15803" y="16880"/>
                  <a:pt x="15867" y="16943"/>
                  <a:pt x="15962" y="16943"/>
                </a:cubicBezTo>
                <a:cubicBezTo>
                  <a:pt x="16025" y="16943"/>
                  <a:pt x="16088" y="16880"/>
                  <a:pt x="16088" y="16785"/>
                </a:cubicBezTo>
                <a:lnTo>
                  <a:pt x="16088" y="16278"/>
                </a:lnTo>
                <a:cubicBezTo>
                  <a:pt x="16088" y="16183"/>
                  <a:pt x="16025" y="16120"/>
                  <a:pt x="15962" y="16120"/>
                </a:cubicBezTo>
                <a:close/>
                <a:moveTo>
                  <a:pt x="15962" y="17735"/>
                </a:moveTo>
                <a:cubicBezTo>
                  <a:pt x="15867" y="17735"/>
                  <a:pt x="15803" y="17798"/>
                  <a:pt x="15803" y="17862"/>
                </a:cubicBezTo>
                <a:lnTo>
                  <a:pt x="15803" y="18400"/>
                </a:lnTo>
                <a:cubicBezTo>
                  <a:pt x="15803" y="18463"/>
                  <a:pt x="15867" y="18527"/>
                  <a:pt x="15962" y="18527"/>
                </a:cubicBezTo>
                <a:cubicBezTo>
                  <a:pt x="16025" y="18527"/>
                  <a:pt x="16088" y="18463"/>
                  <a:pt x="16088" y="18400"/>
                </a:cubicBezTo>
                <a:lnTo>
                  <a:pt x="16088" y="17862"/>
                </a:lnTo>
                <a:cubicBezTo>
                  <a:pt x="16088" y="17798"/>
                  <a:pt x="16025" y="17735"/>
                  <a:pt x="15962" y="17735"/>
                </a:cubicBezTo>
                <a:close/>
                <a:moveTo>
                  <a:pt x="15962" y="19318"/>
                </a:moveTo>
                <a:cubicBezTo>
                  <a:pt x="15867" y="19318"/>
                  <a:pt x="15803" y="19382"/>
                  <a:pt x="15803" y="19477"/>
                </a:cubicBezTo>
                <a:lnTo>
                  <a:pt x="15803" y="19984"/>
                </a:lnTo>
                <a:cubicBezTo>
                  <a:pt x="15803" y="20079"/>
                  <a:pt x="15867" y="20142"/>
                  <a:pt x="15962" y="20142"/>
                </a:cubicBezTo>
                <a:cubicBezTo>
                  <a:pt x="16025" y="20142"/>
                  <a:pt x="16088" y="20079"/>
                  <a:pt x="16088" y="19984"/>
                </a:cubicBezTo>
                <a:lnTo>
                  <a:pt x="16088" y="19477"/>
                </a:lnTo>
                <a:cubicBezTo>
                  <a:pt x="16088" y="19382"/>
                  <a:pt x="16025" y="19318"/>
                  <a:pt x="15962" y="19318"/>
                </a:cubicBezTo>
                <a:close/>
                <a:moveTo>
                  <a:pt x="15962" y="20934"/>
                </a:moveTo>
                <a:cubicBezTo>
                  <a:pt x="15867" y="20934"/>
                  <a:pt x="15803" y="20997"/>
                  <a:pt x="15803" y="21060"/>
                </a:cubicBezTo>
                <a:lnTo>
                  <a:pt x="15803" y="21599"/>
                </a:lnTo>
                <a:cubicBezTo>
                  <a:pt x="15803" y="21662"/>
                  <a:pt x="15867" y="21725"/>
                  <a:pt x="15962" y="21725"/>
                </a:cubicBezTo>
                <a:cubicBezTo>
                  <a:pt x="16025" y="21725"/>
                  <a:pt x="16088" y="21662"/>
                  <a:pt x="16088" y="21599"/>
                </a:cubicBezTo>
                <a:lnTo>
                  <a:pt x="16088" y="21060"/>
                </a:lnTo>
                <a:cubicBezTo>
                  <a:pt x="16088" y="20997"/>
                  <a:pt x="16025" y="20934"/>
                  <a:pt x="15962" y="20934"/>
                </a:cubicBezTo>
                <a:close/>
                <a:moveTo>
                  <a:pt x="15962" y="22517"/>
                </a:moveTo>
                <a:cubicBezTo>
                  <a:pt x="15867" y="22517"/>
                  <a:pt x="15803" y="22580"/>
                  <a:pt x="15803" y="22644"/>
                </a:cubicBezTo>
                <a:lnTo>
                  <a:pt x="15803" y="23182"/>
                </a:lnTo>
                <a:cubicBezTo>
                  <a:pt x="15803" y="23245"/>
                  <a:pt x="15867" y="23309"/>
                  <a:pt x="15962" y="23309"/>
                </a:cubicBezTo>
                <a:cubicBezTo>
                  <a:pt x="16025" y="23309"/>
                  <a:pt x="16088" y="23245"/>
                  <a:pt x="16088" y="23182"/>
                </a:cubicBezTo>
                <a:lnTo>
                  <a:pt x="16088" y="22644"/>
                </a:lnTo>
                <a:cubicBezTo>
                  <a:pt x="16088" y="22580"/>
                  <a:pt x="16025" y="22517"/>
                  <a:pt x="15962" y="22517"/>
                </a:cubicBezTo>
                <a:close/>
                <a:moveTo>
                  <a:pt x="15962" y="24132"/>
                </a:moveTo>
                <a:cubicBezTo>
                  <a:pt x="15867" y="24132"/>
                  <a:pt x="15803" y="24164"/>
                  <a:pt x="15803" y="24259"/>
                </a:cubicBezTo>
                <a:lnTo>
                  <a:pt x="15803" y="24797"/>
                </a:lnTo>
                <a:cubicBezTo>
                  <a:pt x="15803" y="24861"/>
                  <a:pt x="15867" y="24924"/>
                  <a:pt x="15962" y="24924"/>
                </a:cubicBezTo>
                <a:cubicBezTo>
                  <a:pt x="16025" y="24924"/>
                  <a:pt x="16088" y="24861"/>
                  <a:pt x="16088" y="24797"/>
                </a:cubicBezTo>
                <a:lnTo>
                  <a:pt x="16088" y="24259"/>
                </a:lnTo>
                <a:cubicBezTo>
                  <a:pt x="16088" y="24164"/>
                  <a:pt x="16025" y="24132"/>
                  <a:pt x="15962" y="24132"/>
                </a:cubicBezTo>
                <a:close/>
                <a:moveTo>
                  <a:pt x="15962" y="25716"/>
                </a:moveTo>
                <a:cubicBezTo>
                  <a:pt x="15867" y="25716"/>
                  <a:pt x="15803" y="25779"/>
                  <a:pt x="15803" y="25842"/>
                </a:cubicBezTo>
                <a:lnTo>
                  <a:pt x="15803" y="26381"/>
                </a:lnTo>
                <a:cubicBezTo>
                  <a:pt x="15803" y="26444"/>
                  <a:pt x="15867" y="26507"/>
                  <a:pt x="15962" y="26507"/>
                </a:cubicBezTo>
                <a:cubicBezTo>
                  <a:pt x="16025" y="26507"/>
                  <a:pt x="16088" y="26444"/>
                  <a:pt x="16088" y="26381"/>
                </a:cubicBezTo>
                <a:lnTo>
                  <a:pt x="16088" y="25842"/>
                </a:lnTo>
                <a:cubicBezTo>
                  <a:pt x="16088" y="25779"/>
                  <a:pt x="16025" y="25716"/>
                  <a:pt x="15962" y="25716"/>
                </a:cubicBezTo>
                <a:close/>
                <a:moveTo>
                  <a:pt x="15962" y="27299"/>
                </a:moveTo>
                <a:cubicBezTo>
                  <a:pt x="15867" y="27299"/>
                  <a:pt x="15803" y="27362"/>
                  <a:pt x="15803" y="27457"/>
                </a:cubicBezTo>
                <a:lnTo>
                  <a:pt x="15803" y="27964"/>
                </a:lnTo>
                <a:cubicBezTo>
                  <a:pt x="15803" y="28059"/>
                  <a:pt x="15867" y="28122"/>
                  <a:pt x="15962" y="28122"/>
                </a:cubicBezTo>
                <a:cubicBezTo>
                  <a:pt x="16025" y="28122"/>
                  <a:pt x="16088" y="28059"/>
                  <a:pt x="16088" y="27964"/>
                </a:cubicBezTo>
                <a:lnTo>
                  <a:pt x="16088" y="27457"/>
                </a:lnTo>
                <a:cubicBezTo>
                  <a:pt x="16088" y="27362"/>
                  <a:pt x="16025" y="27299"/>
                  <a:pt x="15962" y="27299"/>
                </a:cubicBezTo>
                <a:close/>
                <a:moveTo>
                  <a:pt x="15962" y="28914"/>
                </a:moveTo>
                <a:cubicBezTo>
                  <a:pt x="15867" y="28914"/>
                  <a:pt x="15803" y="28977"/>
                  <a:pt x="15803" y="29041"/>
                </a:cubicBezTo>
                <a:lnTo>
                  <a:pt x="15803" y="29579"/>
                </a:lnTo>
                <a:cubicBezTo>
                  <a:pt x="15803" y="29643"/>
                  <a:pt x="15867" y="29706"/>
                  <a:pt x="15962" y="29706"/>
                </a:cubicBezTo>
                <a:cubicBezTo>
                  <a:pt x="16025" y="29706"/>
                  <a:pt x="16088" y="29643"/>
                  <a:pt x="16088" y="29579"/>
                </a:cubicBezTo>
                <a:lnTo>
                  <a:pt x="16088" y="29041"/>
                </a:lnTo>
                <a:cubicBezTo>
                  <a:pt x="16088" y="28977"/>
                  <a:pt x="16025" y="28914"/>
                  <a:pt x="15962" y="28914"/>
                </a:cubicBezTo>
                <a:close/>
                <a:moveTo>
                  <a:pt x="15962" y="30498"/>
                </a:moveTo>
                <a:cubicBezTo>
                  <a:pt x="15867" y="30498"/>
                  <a:pt x="15803" y="30561"/>
                  <a:pt x="15803" y="30624"/>
                </a:cubicBezTo>
                <a:lnTo>
                  <a:pt x="15803" y="31163"/>
                </a:lnTo>
                <a:cubicBezTo>
                  <a:pt x="15803" y="31258"/>
                  <a:pt x="15867" y="31289"/>
                  <a:pt x="15962" y="31289"/>
                </a:cubicBezTo>
                <a:cubicBezTo>
                  <a:pt x="16025" y="31289"/>
                  <a:pt x="16088" y="31258"/>
                  <a:pt x="16088" y="31163"/>
                </a:cubicBezTo>
                <a:lnTo>
                  <a:pt x="16088" y="30624"/>
                </a:lnTo>
                <a:cubicBezTo>
                  <a:pt x="16088" y="30561"/>
                  <a:pt x="16025" y="30498"/>
                  <a:pt x="15962" y="30498"/>
                </a:cubicBezTo>
                <a:close/>
                <a:moveTo>
                  <a:pt x="15962" y="32113"/>
                </a:moveTo>
                <a:cubicBezTo>
                  <a:pt x="15867" y="32113"/>
                  <a:pt x="15803" y="32144"/>
                  <a:pt x="15803" y="32239"/>
                </a:cubicBezTo>
                <a:lnTo>
                  <a:pt x="15803" y="32778"/>
                </a:lnTo>
                <a:cubicBezTo>
                  <a:pt x="15803" y="32841"/>
                  <a:pt x="15867" y="32904"/>
                  <a:pt x="15962" y="32904"/>
                </a:cubicBezTo>
                <a:cubicBezTo>
                  <a:pt x="16025" y="32904"/>
                  <a:pt x="16088" y="32841"/>
                  <a:pt x="16088" y="32778"/>
                </a:cubicBezTo>
                <a:lnTo>
                  <a:pt x="16088" y="32239"/>
                </a:lnTo>
                <a:cubicBezTo>
                  <a:pt x="16088" y="32144"/>
                  <a:pt x="16025" y="32113"/>
                  <a:pt x="15962" y="32113"/>
                </a:cubicBezTo>
                <a:close/>
                <a:moveTo>
                  <a:pt x="15962" y="33696"/>
                </a:moveTo>
                <a:cubicBezTo>
                  <a:pt x="15867" y="33696"/>
                  <a:pt x="15803" y="33759"/>
                  <a:pt x="15803" y="33823"/>
                </a:cubicBezTo>
                <a:lnTo>
                  <a:pt x="15803" y="34361"/>
                </a:lnTo>
                <a:cubicBezTo>
                  <a:pt x="15803" y="34425"/>
                  <a:pt x="15867" y="34488"/>
                  <a:pt x="15962" y="34488"/>
                </a:cubicBezTo>
                <a:cubicBezTo>
                  <a:pt x="16025" y="34488"/>
                  <a:pt x="16088" y="34425"/>
                  <a:pt x="16088" y="34361"/>
                </a:cubicBezTo>
                <a:lnTo>
                  <a:pt x="16088" y="33823"/>
                </a:lnTo>
                <a:cubicBezTo>
                  <a:pt x="16088" y="33759"/>
                  <a:pt x="16025" y="33696"/>
                  <a:pt x="15962" y="33696"/>
                </a:cubicBezTo>
                <a:close/>
                <a:moveTo>
                  <a:pt x="15962" y="35280"/>
                </a:moveTo>
                <a:cubicBezTo>
                  <a:pt x="15867" y="35280"/>
                  <a:pt x="15803" y="35343"/>
                  <a:pt x="15803" y="35438"/>
                </a:cubicBezTo>
                <a:lnTo>
                  <a:pt x="15803" y="35945"/>
                </a:lnTo>
                <a:cubicBezTo>
                  <a:pt x="15803" y="36040"/>
                  <a:pt x="15867" y="36103"/>
                  <a:pt x="15962" y="36103"/>
                </a:cubicBezTo>
                <a:cubicBezTo>
                  <a:pt x="16025" y="36103"/>
                  <a:pt x="16088" y="36040"/>
                  <a:pt x="16088" y="35945"/>
                </a:cubicBezTo>
                <a:lnTo>
                  <a:pt x="16088" y="35438"/>
                </a:lnTo>
                <a:cubicBezTo>
                  <a:pt x="16088" y="35343"/>
                  <a:pt x="16025" y="35280"/>
                  <a:pt x="15962" y="35280"/>
                </a:cubicBezTo>
                <a:close/>
                <a:moveTo>
                  <a:pt x="15962" y="36895"/>
                </a:moveTo>
                <a:cubicBezTo>
                  <a:pt x="15867" y="36895"/>
                  <a:pt x="15803" y="36958"/>
                  <a:pt x="15803" y="37021"/>
                </a:cubicBezTo>
                <a:lnTo>
                  <a:pt x="15803" y="37560"/>
                </a:lnTo>
                <a:cubicBezTo>
                  <a:pt x="15803" y="37623"/>
                  <a:pt x="15867" y="37686"/>
                  <a:pt x="15962" y="37686"/>
                </a:cubicBezTo>
                <a:cubicBezTo>
                  <a:pt x="16025" y="37686"/>
                  <a:pt x="16088" y="37623"/>
                  <a:pt x="16088" y="37560"/>
                </a:cubicBezTo>
                <a:lnTo>
                  <a:pt x="16088" y="37021"/>
                </a:lnTo>
                <a:cubicBezTo>
                  <a:pt x="16088" y="36958"/>
                  <a:pt x="16025" y="36895"/>
                  <a:pt x="15962" y="36895"/>
                </a:cubicBezTo>
                <a:close/>
                <a:moveTo>
                  <a:pt x="15962" y="38478"/>
                </a:moveTo>
                <a:cubicBezTo>
                  <a:pt x="15867" y="38478"/>
                  <a:pt x="15803" y="38542"/>
                  <a:pt x="15803" y="38637"/>
                </a:cubicBezTo>
                <a:lnTo>
                  <a:pt x="15803" y="39143"/>
                </a:lnTo>
                <a:cubicBezTo>
                  <a:pt x="15803" y="39238"/>
                  <a:pt x="15867" y="39302"/>
                  <a:pt x="15962" y="39302"/>
                </a:cubicBezTo>
                <a:cubicBezTo>
                  <a:pt x="16025" y="39302"/>
                  <a:pt x="16088" y="39238"/>
                  <a:pt x="16088" y="39143"/>
                </a:cubicBezTo>
                <a:lnTo>
                  <a:pt x="16088" y="38637"/>
                </a:lnTo>
                <a:cubicBezTo>
                  <a:pt x="16088" y="38542"/>
                  <a:pt x="16025" y="38478"/>
                  <a:pt x="15962" y="38478"/>
                </a:cubicBezTo>
                <a:close/>
                <a:moveTo>
                  <a:pt x="15962" y="40093"/>
                </a:moveTo>
                <a:cubicBezTo>
                  <a:pt x="15867" y="40093"/>
                  <a:pt x="15803" y="40157"/>
                  <a:pt x="15803" y="40220"/>
                </a:cubicBezTo>
                <a:lnTo>
                  <a:pt x="15803" y="40758"/>
                </a:lnTo>
                <a:cubicBezTo>
                  <a:pt x="15803" y="40822"/>
                  <a:pt x="15867" y="40885"/>
                  <a:pt x="15962" y="40885"/>
                </a:cubicBezTo>
                <a:cubicBezTo>
                  <a:pt x="16025" y="40885"/>
                  <a:pt x="16088" y="40822"/>
                  <a:pt x="16088" y="40758"/>
                </a:cubicBezTo>
                <a:lnTo>
                  <a:pt x="16088" y="40220"/>
                </a:lnTo>
                <a:cubicBezTo>
                  <a:pt x="16088" y="40157"/>
                  <a:pt x="16025" y="40093"/>
                  <a:pt x="15962" y="40093"/>
                </a:cubicBezTo>
                <a:close/>
                <a:moveTo>
                  <a:pt x="15962" y="41677"/>
                </a:moveTo>
                <a:cubicBezTo>
                  <a:pt x="15867" y="41677"/>
                  <a:pt x="15803" y="41740"/>
                  <a:pt x="15803" y="41803"/>
                </a:cubicBezTo>
                <a:lnTo>
                  <a:pt x="15803" y="42342"/>
                </a:lnTo>
                <a:cubicBezTo>
                  <a:pt x="15803" y="42405"/>
                  <a:pt x="15867" y="42468"/>
                  <a:pt x="15962" y="42468"/>
                </a:cubicBezTo>
                <a:cubicBezTo>
                  <a:pt x="16025" y="42468"/>
                  <a:pt x="16088" y="42405"/>
                  <a:pt x="16088" y="42342"/>
                </a:cubicBezTo>
                <a:lnTo>
                  <a:pt x="16088" y="41803"/>
                </a:lnTo>
                <a:cubicBezTo>
                  <a:pt x="16088" y="41740"/>
                  <a:pt x="16025" y="41677"/>
                  <a:pt x="15962" y="41677"/>
                </a:cubicBezTo>
                <a:close/>
                <a:moveTo>
                  <a:pt x="15962" y="43292"/>
                </a:moveTo>
                <a:cubicBezTo>
                  <a:pt x="15867" y="43292"/>
                  <a:pt x="15803" y="43324"/>
                  <a:pt x="15803" y="43419"/>
                </a:cubicBezTo>
                <a:lnTo>
                  <a:pt x="15803" y="43957"/>
                </a:lnTo>
                <a:cubicBezTo>
                  <a:pt x="15803" y="44020"/>
                  <a:pt x="15867" y="44084"/>
                  <a:pt x="15962" y="44084"/>
                </a:cubicBezTo>
                <a:cubicBezTo>
                  <a:pt x="16025" y="44084"/>
                  <a:pt x="16088" y="44020"/>
                  <a:pt x="16088" y="43957"/>
                </a:cubicBezTo>
                <a:lnTo>
                  <a:pt x="16088" y="43419"/>
                </a:lnTo>
                <a:cubicBezTo>
                  <a:pt x="16088" y="43324"/>
                  <a:pt x="16025" y="43292"/>
                  <a:pt x="15962" y="43292"/>
                </a:cubicBezTo>
                <a:close/>
                <a:moveTo>
                  <a:pt x="15962" y="44875"/>
                </a:moveTo>
                <a:cubicBezTo>
                  <a:pt x="15867" y="44875"/>
                  <a:pt x="15803" y="44939"/>
                  <a:pt x="15803" y="45002"/>
                </a:cubicBezTo>
                <a:lnTo>
                  <a:pt x="15803" y="45540"/>
                </a:lnTo>
                <a:cubicBezTo>
                  <a:pt x="15803" y="45604"/>
                  <a:pt x="15867" y="45667"/>
                  <a:pt x="15962" y="45667"/>
                </a:cubicBezTo>
                <a:cubicBezTo>
                  <a:pt x="16025" y="45667"/>
                  <a:pt x="16088" y="45604"/>
                  <a:pt x="16088" y="45540"/>
                </a:cubicBezTo>
                <a:lnTo>
                  <a:pt x="16088" y="45002"/>
                </a:lnTo>
                <a:cubicBezTo>
                  <a:pt x="16088" y="44939"/>
                  <a:pt x="16025" y="44875"/>
                  <a:pt x="15962" y="44875"/>
                </a:cubicBezTo>
                <a:close/>
                <a:moveTo>
                  <a:pt x="15962" y="46459"/>
                </a:moveTo>
                <a:cubicBezTo>
                  <a:pt x="15867" y="46459"/>
                  <a:pt x="15803" y="46522"/>
                  <a:pt x="15803" y="46617"/>
                </a:cubicBezTo>
                <a:lnTo>
                  <a:pt x="15803" y="47124"/>
                </a:lnTo>
                <a:cubicBezTo>
                  <a:pt x="15803" y="47219"/>
                  <a:pt x="15867" y="47250"/>
                  <a:pt x="15962" y="47250"/>
                </a:cubicBezTo>
                <a:cubicBezTo>
                  <a:pt x="16025" y="47250"/>
                  <a:pt x="16088" y="47219"/>
                  <a:pt x="16088" y="47124"/>
                </a:cubicBezTo>
                <a:lnTo>
                  <a:pt x="16088" y="46617"/>
                </a:lnTo>
                <a:cubicBezTo>
                  <a:pt x="16088" y="46522"/>
                  <a:pt x="16025" y="46459"/>
                  <a:pt x="15962" y="46459"/>
                </a:cubicBezTo>
                <a:close/>
                <a:moveTo>
                  <a:pt x="15962" y="48074"/>
                </a:moveTo>
                <a:cubicBezTo>
                  <a:pt x="15867" y="48074"/>
                  <a:pt x="15803" y="48137"/>
                  <a:pt x="15803" y="48201"/>
                </a:cubicBezTo>
                <a:lnTo>
                  <a:pt x="15803" y="48739"/>
                </a:lnTo>
                <a:cubicBezTo>
                  <a:pt x="15803" y="48802"/>
                  <a:pt x="15867" y="48866"/>
                  <a:pt x="15962" y="48866"/>
                </a:cubicBezTo>
                <a:cubicBezTo>
                  <a:pt x="16025" y="48866"/>
                  <a:pt x="16088" y="48802"/>
                  <a:pt x="16088" y="48739"/>
                </a:cubicBezTo>
                <a:lnTo>
                  <a:pt x="16088" y="48201"/>
                </a:lnTo>
                <a:cubicBezTo>
                  <a:pt x="16088" y="48137"/>
                  <a:pt x="16025" y="48074"/>
                  <a:pt x="15962" y="48074"/>
                </a:cubicBezTo>
                <a:close/>
                <a:moveTo>
                  <a:pt x="15962" y="49657"/>
                </a:moveTo>
                <a:cubicBezTo>
                  <a:pt x="15867" y="49657"/>
                  <a:pt x="15803" y="49721"/>
                  <a:pt x="15803" y="49784"/>
                </a:cubicBezTo>
                <a:lnTo>
                  <a:pt x="15803" y="50322"/>
                </a:lnTo>
                <a:cubicBezTo>
                  <a:pt x="15803" y="50417"/>
                  <a:pt x="15867" y="50449"/>
                  <a:pt x="15962" y="50449"/>
                </a:cubicBezTo>
                <a:cubicBezTo>
                  <a:pt x="16025" y="50449"/>
                  <a:pt x="16088" y="50417"/>
                  <a:pt x="16088" y="50322"/>
                </a:cubicBezTo>
                <a:lnTo>
                  <a:pt x="16088" y="49784"/>
                </a:lnTo>
                <a:cubicBezTo>
                  <a:pt x="16088" y="49721"/>
                  <a:pt x="16025" y="49657"/>
                  <a:pt x="15962" y="49657"/>
                </a:cubicBezTo>
                <a:close/>
                <a:moveTo>
                  <a:pt x="15962" y="51272"/>
                </a:moveTo>
                <a:cubicBezTo>
                  <a:pt x="15867" y="51272"/>
                  <a:pt x="15803" y="51304"/>
                  <a:pt x="15803" y="51399"/>
                </a:cubicBezTo>
                <a:lnTo>
                  <a:pt x="15803" y="51937"/>
                </a:lnTo>
                <a:cubicBezTo>
                  <a:pt x="15803" y="52001"/>
                  <a:pt x="15867" y="52064"/>
                  <a:pt x="15962" y="52064"/>
                </a:cubicBezTo>
                <a:cubicBezTo>
                  <a:pt x="16025" y="52064"/>
                  <a:pt x="16088" y="52001"/>
                  <a:pt x="16088" y="51937"/>
                </a:cubicBezTo>
                <a:lnTo>
                  <a:pt x="16088" y="51399"/>
                </a:lnTo>
                <a:cubicBezTo>
                  <a:pt x="16088" y="51304"/>
                  <a:pt x="16025" y="51272"/>
                  <a:pt x="15962" y="51272"/>
                </a:cubicBezTo>
                <a:close/>
                <a:moveTo>
                  <a:pt x="15962" y="52856"/>
                </a:moveTo>
                <a:cubicBezTo>
                  <a:pt x="15867" y="52856"/>
                  <a:pt x="15803" y="52919"/>
                  <a:pt x="15803" y="52983"/>
                </a:cubicBezTo>
                <a:lnTo>
                  <a:pt x="15803" y="53521"/>
                </a:lnTo>
                <a:cubicBezTo>
                  <a:pt x="15803" y="53584"/>
                  <a:pt x="15867" y="53648"/>
                  <a:pt x="15962" y="53648"/>
                </a:cubicBezTo>
                <a:cubicBezTo>
                  <a:pt x="16025" y="53648"/>
                  <a:pt x="16088" y="53584"/>
                  <a:pt x="16088" y="53521"/>
                </a:cubicBezTo>
                <a:lnTo>
                  <a:pt x="16088" y="52983"/>
                </a:lnTo>
                <a:cubicBezTo>
                  <a:pt x="16088" y="52919"/>
                  <a:pt x="16025" y="52856"/>
                  <a:pt x="15962" y="52856"/>
                </a:cubicBezTo>
                <a:close/>
                <a:moveTo>
                  <a:pt x="15962" y="54439"/>
                </a:moveTo>
                <a:cubicBezTo>
                  <a:pt x="15867" y="54439"/>
                  <a:pt x="15803" y="54503"/>
                  <a:pt x="15803" y="54598"/>
                </a:cubicBezTo>
                <a:lnTo>
                  <a:pt x="15803" y="55104"/>
                </a:lnTo>
                <a:cubicBezTo>
                  <a:pt x="15803" y="55199"/>
                  <a:pt x="15867" y="55263"/>
                  <a:pt x="15962" y="55263"/>
                </a:cubicBezTo>
                <a:cubicBezTo>
                  <a:pt x="16025" y="55263"/>
                  <a:pt x="16088" y="55199"/>
                  <a:pt x="16088" y="55104"/>
                </a:cubicBezTo>
                <a:lnTo>
                  <a:pt x="16088" y="54598"/>
                </a:lnTo>
                <a:cubicBezTo>
                  <a:pt x="16088" y="54503"/>
                  <a:pt x="16025" y="54439"/>
                  <a:pt x="15962" y="54439"/>
                </a:cubicBezTo>
                <a:close/>
                <a:moveTo>
                  <a:pt x="15962" y="56054"/>
                </a:moveTo>
                <a:cubicBezTo>
                  <a:pt x="15867" y="56054"/>
                  <a:pt x="15803" y="56118"/>
                  <a:pt x="15803" y="56181"/>
                </a:cubicBezTo>
                <a:lnTo>
                  <a:pt x="15803" y="56719"/>
                </a:lnTo>
                <a:cubicBezTo>
                  <a:pt x="15803" y="56783"/>
                  <a:pt x="15867" y="56846"/>
                  <a:pt x="15962" y="56846"/>
                </a:cubicBezTo>
                <a:cubicBezTo>
                  <a:pt x="16025" y="56846"/>
                  <a:pt x="16088" y="56783"/>
                  <a:pt x="16088" y="56719"/>
                </a:cubicBezTo>
                <a:lnTo>
                  <a:pt x="16088" y="56181"/>
                </a:lnTo>
                <a:cubicBezTo>
                  <a:pt x="16088" y="56118"/>
                  <a:pt x="16025" y="56054"/>
                  <a:pt x="15962" y="56054"/>
                </a:cubicBezTo>
                <a:close/>
                <a:moveTo>
                  <a:pt x="15962" y="57638"/>
                </a:moveTo>
                <a:cubicBezTo>
                  <a:pt x="15867" y="57638"/>
                  <a:pt x="15803" y="57701"/>
                  <a:pt x="15803" y="57796"/>
                </a:cubicBezTo>
                <a:lnTo>
                  <a:pt x="15803" y="58303"/>
                </a:lnTo>
                <a:cubicBezTo>
                  <a:pt x="15803" y="58398"/>
                  <a:pt x="15867" y="58461"/>
                  <a:pt x="15962" y="58461"/>
                </a:cubicBezTo>
                <a:cubicBezTo>
                  <a:pt x="16025" y="58461"/>
                  <a:pt x="16088" y="58398"/>
                  <a:pt x="16088" y="58303"/>
                </a:cubicBezTo>
                <a:lnTo>
                  <a:pt x="16088" y="57796"/>
                </a:lnTo>
                <a:cubicBezTo>
                  <a:pt x="16088" y="57701"/>
                  <a:pt x="16025" y="57638"/>
                  <a:pt x="15962" y="57638"/>
                </a:cubicBezTo>
                <a:close/>
                <a:moveTo>
                  <a:pt x="15962" y="59253"/>
                </a:moveTo>
                <a:cubicBezTo>
                  <a:pt x="15867" y="59253"/>
                  <a:pt x="15803" y="59285"/>
                  <a:pt x="15803" y="59380"/>
                </a:cubicBezTo>
                <a:lnTo>
                  <a:pt x="15803" y="59823"/>
                </a:lnTo>
                <a:cubicBezTo>
                  <a:pt x="15803" y="59886"/>
                  <a:pt x="15867" y="59950"/>
                  <a:pt x="15962" y="59950"/>
                </a:cubicBezTo>
                <a:lnTo>
                  <a:pt x="16025" y="59950"/>
                </a:lnTo>
                <a:cubicBezTo>
                  <a:pt x="16120" y="59950"/>
                  <a:pt x="16183" y="59886"/>
                  <a:pt x="16183" y="59823"/>
                </a:cubicBezTo>
                <a:cubicBezTo>
                  <a:pt x="16183" y="59760"/>
                  <a:pt x="16152" y="59728"/>
                  <a:pt x="16088" y="59696"/>
                </a:cubicBezTo>
                <a:lnTo>
                  <a:pt x="16088" y="59380"/>
                </a:lnTo>
                <a:cubicBezTo>
                  <a:pt x="16088" y="59285"/>
                  <a:pt x="16025" y="59253"/>
                  <a:pt x="15962" y="59253"/>
                </a:cubicBezTo>
                <a:close/>
                <a:moveTo>
                  <a:pt x="17102" y="59696"/>
                </a:moveTo>
                <a:cubicBezTo>
                  <a:pt x="17039" y="59696"/>
                  <a:pt x="16975" y="59760"/>
                  <a:pt x="16975" y="59823"/>
                </a:cubicBezTo>
                <a:cubicBezTo>
                  <a:pt x="16975" y="59886"/>
                  <a:pt x="17039" y="59950"/>
                  <a:pt x="17102" y="59950"/>
                </a:cubicBezTo>
                <a:lnTo>
                  <a:pt x="17640" y="59950"/>
                </a:lnTo>
                <a:cubicBezTo>
                  <a:pt x="17704" y="59950"/>
                  <a:pt x="17767" y="59886"/>
                  <a:pt x="17767" y="59823"/>
                </a:cubicBezTo>
                <a:cubicBezTo>
                  <a:pt x="17767" y="59760"/>
                  <a:pt x="17704" y="59696"/>
                  <a:pt x="17640" y="59696"/>
                </a:cubicBezTo>
                <a:close/>
                <a:moveTo>
                  <a:pt x="18685" y="59696"/>
                </a:moveTo>
                <a:cubicBezTo>
                  <a:pt x="18622" y="59696"/>
                  <a:pt x="18559" y="59760"/>
                  <a:pt x="18559" y="59823"/>
                </a:cubicBezTo>
                <a:cubicBezTo>
                  <a:pt x="18559" y="59886"/>
                  <a:pt x="18622" y="59950"/>
                  <a:pt x="18685" y="59950"/>
                </a:cubicBezTo>
                <a:lnTo>
                  <a:pt x="19224" y="59950"/>
                </a:lnTo>
                <a:cubicBezTo>
                  <a:pt x="19319" y="59950"/>
                  <a:pt x="19382" y="59886"/>
                  <a:pt x="19382" y="59823"/>
                </a:cubicBezTo>
                <a:cubicBezTo>
                  <a:pt x="19382" y="59760"/>
                  <a:pt x="19319" y="59696"/>
                  <a:pt x="19224" y="59696"/>
                </a:cubicBezTo>
                <a:close/>
                <a:moveTo>
                  <a:pt x="20300" y="59696"/>
                </a:moveTo>
                <a:cubicBezTo>
                  <a:pt x="20205" y="59696"/>
                  <a:pt x="20174" y="59760"/>
                  <a:pt x="20174" y="59823"/>
                </a:cubicBezTo>
                <a:cubicBezTo>
                  <a:pt x="20174" y="59886"/>
                  <a:pt x="20205" y="59950"/>
                  <a:pt x="20300" y="59950"/>
                </a:cubicBezTo>
                <a:lnTo>
                  <a:pt x="20839" y="59950"/>
                </a:lnTo>
                <a:cubicBezTo>
                  <a:pt x="20902" y="59950"/>
                  <a:pt x="20965" y="59886"/>
                  <a:pt x="20965" y="59823"/>
                </a:cubicBezTo>
                <a:cubicBezTo>
                  <a:pt x="20965" y="59760"/>
                  <a:pt x="20902" y="59696"/>
                  <a:pt x="20839" y="59696"/>
                </a:cubicBezTo>
                <a:close/>
                <a:moveTo>
                  <a:pt x="21884" y="59696"/>
                </a:moveTo>
                <a:cubicBezTo>
                  <a:pt x="21821" y="59696"/>
                  <a:pt x="21757" y="59760"/>
                  <a:pt x="21757" y="59823"/>
                </a:cubicBezTo>
                <a:cubicBezTo>
                  <a:pt x="21757" y="59886"/>
                  <a:pt x="21821" y="59950"/>
                  <a:pt x="21884" y="59950"/>
                </a:cubicBezTo>
                <a:lnTo>
                  <a:pt x="22422" y="59950"/>
                </a:lnTo>
                <a:cubicBezTo>
                  <a:pt x="22486" y="59950"/>
                  <a:pt x="22549" y="59886"/>
                  <a:pt x="22549" y="59823"/>
                </a:cubicBezTo>
                <a:cubicBezTo>
                  <a:pt x="22549" y="59760"/>
                  <a:pt x="22517" y="59696"/>
                  <a:pt x="22422" y="59696"/>
                </a:cubicBezTo>
                <a:close/>
                <a:moveTo>
                  <a:pt x="23499" y="59696"/>
                </a:moveTo>
                <a:cubicBezTo>
                  <a:pt x="23404" y="59696"/>
                  <a:pt x="23372" y="59760"/>
                  <a:pt x="23372" y="59823"/>
                </a:cubicBezTo>
                <a:cubicBezTo>
                  <a:pt x="23372" y="59886"/>
                  <a:pt x="23404" y="59950"/>
                  <a:pt x="23499" y="59950"/>
                </a:cubicBezTo>
                <a:lnTo>
                  <a:pt x="24037" y="59950"/>
                </a:lnTo>
                <a:cubicBezTo>
                  <a:pt x="24101" y="59950"/>
                  <a:pt x="24164" y="59886"/>
                  <a:pt x="24164" y="59823"/>
                </a:cubicBezTo>
                <a:cubicBezTo>
                  <a:pt x="24164" y="59760"/>
                  <a:pt x="24101" y="59696"/>
                  <a:pt x="24037" y="59696"/>
                </a:cubicBezTo>
                <a:close/>
                <a:moveTo>
                  <a:pt x="25082" y="59696"/>
                </a:moveTo>
                <a:cubicBezTo>
                  <a:pt x="25019" y="59696"/>
                  <a:pt x="24956" y="59760"/>
                  <a:pt x="24956" y="59823"/>
                </a:cubicBezTo>
                <a:cubicBezTo>
                  <a:pt x="24956" y="59886"/>
                  <a:pt x="25019" y="59950"/>
                  <a:pt x="25082" y="59950"/>
                </a:cubicBezTo>
                <a:lnTo>
                  <a:pt x="25621" y="59950"/>
                </a:lnTo>
                <a:cubicBezTo>
                  <a:pt x="25684" y="59950"/>
                  <a:pt x="25747" y="59886"/>
                  <a:pt x="25747" y="59823"/>
                </a:cubicBezTo>
                <a:cubicBezTo>
                  <a:pt x="25747" y="59760"/>
                  <a:pt x="25684" y="59696"/>
                  <a:pt x="25621" y="59696"/>
                </a:cubicBezTo>
                <a:close/>
                <a:moveTo>
                  <a:pt x="26698" y="59696"/>
                </a:moveTo>
                <a:cubicBezTo>
                  <a:pt x="26603" y="59696"/>
                  <a:pt x="26539" y="59760"/>
                  <a:pt x="26539" y="59823"/>
                </a:cubicBezTo>
                <a:cubicBezTo>
                  <a:pt x="26539" y="59886"/>
                  <a:pt x="26603" y="59950"/>
                  <a:pt x="26698" y="59950"/>
                </a:cubicBezTo>
                <a:lnTo>
                  <a:pt x="27204" y="59950"/>
                </a:lnTo>
                <a:cubicBezTo>
                  <a:pt x="27299" y="59950"/>
                  <a:pt x="27363" y="59886"/>
                  <a:pt x="27363" y="59823"/>
                </a:cubicBezTo>
                <a:cubicBezTo>
                  <a:pt x="27363" y="59760"/>
                  <a:pt x="27299" y="59696"/>
                  <a:pt x="27204" y="59696"/>
                </a:cubicBezTo>
                <a:close/>
                <a:moveTo>
                  <a:pt x="28281" y="59696"/>
                </a:moveTo>
                <a:cubicBezTo>
                  <a:pt x="28218" y="59696"/>
                  <a:pt x="28154" y="59760"/>
                  <a:pt x="28154" y="59823"/>
                </a:cubicBezTo>
                <a:cubicBezTo>
                  <a:pt x="28154" y="59886"/>
                  <a:pt x="28218" y="59950"/>
                  <a:pt x="28281" y="59950"/>
                </a:cubicBezTo>
                <a:lnTo>
                  <a:pt x="28819" y="59950"/>
                </a:lnTo>
                <a:cubicBezTo>
                  <a:pt x="28883" y="59950"/>
                  <a:pt x="28946" y="59886"/>
                  <a:pt x="28946" y="59823"/>
                </a:cubicBezTo>
                <a:cubicBezTo>
                  <a:pt x="28946" y="59760"/>
                  <a:pt x="28883" y="59696"/>
                  <a:pt x="28819" y="59696"/>
                </a:cubicBezTo>
                <a:close/>
                <a:moveTo>
                  <a:pt x="29864" y="59696"/>
                </a:moveTo>
                <a:cubicBezTo>
                  <a:pt x="29801" y="59696"/>
                  <a:pt x="29738" y="59760"/>
                  <a:pt x="29738" y="59823"/>
                </a:cubicBezTo>
                <a:cubicBezTo>
                  <a:pt x="29738" y="59886"/>
                  <a:pt x="29801" y="59950"/>
                  <a:pt x="29864" y="59950"/>
                </a:cubicBezTo>
                <a:lnTo>
                  <a:pt x="30403" y="59950"/>
                </a:lnTo>
                <a:cubicBezTo>
                  <a:pt x="30498" y="59950"/>
                  <a:pt x="30530" y="59886"/>
                  <a:pt x="30530" y="59823"/>
                </a:cubicBezTo>
                <a:cubicBezTo>
                  <a:pt x="30530" y="59760"/>
                  <a:pt x="30498" y="59696"/>
                  <a:pt x="30403" y="59696"/>
                </a:cubicBezTo>
                <a:close/>
                <a:moveTo>
                  <a:pt x="31480" y="59696"/>
                </a:moveTo>
                <a:cubicBezTo>
                  <a:pt x="31416" y="59696"/>
                  <a:pt x="31353" y="59760"/>
                  <a:pt x="31353" y="59823"/>
                </a:cubicBezTo>
                <a:cubicBezTo>
                  <a:pt x="31353" y="59886"/>
                  <a:pt x="31416" y="59950"/>
                  <a:pt x="31480" y="59950"/>
                </a:cubicBezTo>
                <a:lnTo>
                  <a:pt x="32018" y="59950"/>
                </a:lnTo>
                <a:cubicBezTo>
                  <a:pt x="32081" y="59950"/>
                  <a:pt x="32145" y="59886"/>
                  <a:pt x="32145" y="59823"/>
                </a:cubicBezTo>
                <a:cubicBezTo>
                  <a:pt x="32145" y="59760"/>
                  <a:pt x="32081" y="59696"/>
                  <a:pt x="32018" y="59696"/>
                </a:cubicBezTo>
                <a:close/>
                <a:moveTo>
                  <a:pt x="33063" y="59696"/>
                </a:moveTo>
                <a:cubicBezTo>
                  <a:pt x="33000" y="59696"/>
                  <a:pt x="32936" y="59760"/>
                  <a:pt x="32936" y="59823"/>
                </a:cubicBezTo>
                <a:cubicBezTo>
                  <a:pt x="32936" y="59886"/>
                  <a:pt x="33000" y="59950"/>
                  <a:pt x="33063" y="59950"/>
                </a:cubicBezTo>
                <a:lnTo>
                  <a:pt x="33601" y="59950"/>
                </a:lnTo>
                <a:cubicBezTo>
                  <a:pt x="33665" y="59950"/>
                  <a:pt x="33728" y="59886"/>
                  <a:pt x="33728" y="59823"/>
                </a:cubicBezTo>
                <a:cubicBezTo>
                  <a:pt x="33728" y="59760"/>
                  <a:pt x="33665" y="59696"/>
                  <a:pt x="33601" y="59696"/>
                </a:cubicBezTo>
                <a:close/>
                <a:moveTo>
                  <a:pt x="34678" y="59696"/>
                </a:moveTo>
                <a:cubicBezTo>
                  <a:pt x="34583" y="59696"/>
                  <a:pt x="34520" y="59760"/>
                  <a:pt x="34520" y="59823"/>
                </a:cubicBezTo>
                <a:cubicBezTo>
                  <a:pt x="34520" y="59886"/>
                  <a:pt x="34583" y="59950"/>
                  <a:pt x="34678" y="59950"/>
                </a:cubicBezTo>
                <a:lnTo>
                  <a:pt x="34995" y="59950"/>
                </a:lnTo>
                <a:cubicBezTo>
                  <a:pt x="35090" y="59950"/>
                  <a:pt x="35153" y="59886"/>
                  <a:pt x="35153" y="59823"/>
                </a:cubicBezTo>
                <a:cubicBezTo>
                  <a:pt x="35153" y="59760"/>
                  <a:pt x="35090" y="59696"/>
                  <a:pt x="34995" y="59696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g2b74e7c4e0e_0_4"/>
          <p:cNvSpPr/>
          <p:nvPr/>
        </p:nvSpPr>
        <p:spPr>
          <a:xfrm>
            <a:off x="3535717" y="4316420"/>
            <a:ext cx="518214" cy="870000"/>
          </a:xfrm>
          <a:custGeom>
            <a:avLst/>
            <a:gdLst/>
            <a:ahLst/>
            <a:cxnLst/>
            <a:rect l="l" t="t" r="r" b="b"/>
            <a:pathLst>
              <a:path w="14347" h="26191" extrusionOk="0">
                <a:moveTo>
                  <a:pt x="2787" y="0"/>
                </a:moveTo>
                <a:cubicBezTo>
                  <a:pt x="1267" y="0"/>
                  <a:pt x="0" y="1235"/>
                  <a:pt x="0" y="2724"/>
                </a:cubicBezTo>
                <a:lnTo>
                  <a:pt x="0" y="23467"/>
                </a:lnTo>
                <a:cubicBezTo>
                  <a:pt x="0" y="24955"/>
                  <a:pt x="1267" y="26191"/>
                  <a:pt x="2756" y="26191"/>
                </a:cubicBezTo>
                <a:lnTo>
                  <a:pt x="11591" y="26159"/>
                </a:lnTo>
                <a:cubicBezTo>
                  <a:pt x="13111" y="26159"/>
                  <a:pt x="14346" y="24955"/>
                  <a:pt x="14346" y="23435"/>
                </a:cubicBezTo>
                <a:lnTo>
                  <a:pt x="14346" y="2724"/>
                </a:lnTo>
                <a:cubicBezTo>
                  <a:pt x="14346" y="1235"/>
                  <a:pt x="13143" y="0"/>
                  <a:pt x="11623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g2b74e7c4e0e_0_4"/>
          <p:cNvSpPr/>
          <p:nvPr/>
        </p:nvSpPr>
        <p:spPr>
          <a:xfrm>
            <a:off x="3515129" y="4332197"/>
            <a:ext cx="513626" cy="860533"/>
          </a:xfrm>
          <a:custGeom>
            <a:avLst/>
            <a:gdLst/>
            <a:ahLst/>
            <a:cxnLst/>
            <a:rect l="l" t="t" r="r" b="b"/>
            <a:pathLst>
              <a:path w="14220" h="25906" extrusionOk="0">
                <a:moveTo>
                  <a:pt x="2756" y="0"/>
                </a:moveTo>
                <a:cubicBezTo>
                  <a:pt x="1267" y="0"/>
                  <a:pt x="0" y="1236"/>
                  <a:pt x="0" y="2724"/>
                </a:cubicBezTo>
                <a:lnTo>
                  <a:pt x="0" y="23214"/>
                </a:lnTo>
                <a:cubicBezTo>
                  <a:pt x="0" y="24670"/>
                  <a:pt x="1235" y="25906"/>
                  <a:pt x="2724" y="25906"/>
                </a:cubicBezTo>
                <a:lnTo>
                  <a:pt x="11496" y="25874"/>
                </a:lnTo>
                <a:cubicBezTo>
                  <a:pt x="12985" y="25874"/>
                  <a:pt x="14188" y="24670"/>
                  <a:pt x="14188" y="23182"/>
                </a:cubicBezTo>
                <a:lnTo>
                  <a:pt x="14188" y="2724"/>
                </a:lnTo>
                <a:cubicBezTo>
                  <a:pt x="14220" y="1204"/>
                  <a:pt x="12985" y="0"/>
                  <a:pt x="11496" y="0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g2b74e7c4e0e_0_4"/>
          <p:cNvSpPr/>
          <p:nvPr/>
        </p:nvSpPr>
        <p:spPr>
          <a:xfrm>
            <a:off x="3711868" y="4385840"/>
            <a:ext cx="121291" cy="27371"/>
          </a:xfrm>
          <a:custGeom>
            <a:avLst/>
            <a:gdLst/>
            <a:ahLst/>
            <a:cxnLst/>
            <a:rect l="l" t="t" r="r" b="b"/>
            <a:pathLst>
              <a:path w="3358" h="824" extrusionOk="0">
                <a:moveTo>
                  <a:pt x="412" y="1"/>
                </a:moveTo>
                <a:cubicBezTo>
                  <a:pt x="190" y="1"/>
                  <a:pt x="0" y="191"/>
                  <a:pt x="0" y="412"/>
                </a:cubicBezTo>
                <a:cubicBezTo>
                  <a:pt x="0" y="634"/>
                  <a:pt x="190" y="824"/>
                  <a:pt x="412" y="824"/>
                </a:cubicBezTo>
                <a:lnTo>
                  <a:pt x="2946" y="824"/>
                </a:lnTo>
                <a:cubicBezTo>
                  <a:pt x="3167" y="824"/>
                  <a:pt x="3357" y="634"/>
                  <a:pt x="3357" y="412"/>
                </a:cubicBezTo>
                <a:cubicBezTo>
                  <a:pt x="3357" y="191"/>
                  <a:pt x="3167" y="1"/>
                  <a:pt x="2946" y="1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g2b74e7c4e0e_0_4"/>
          <p:cNvSpPr/>
          <p:nvPr/>
        </p:nvSpPr>
        <p:spPr>
          <a:xfrm>
            <a:off x="3667262" y="4386903"/>
            <a:ext cx="29763" cy="26308"/>
          </a:xfrm>
          <a:custGeom>
            <a:avLst/>
            <a:gdLst/>
            <a:ahLst/>
            <a:cxnLst/>
            <a:rect l="l" t="t" r="r" b="b"/>
            <a:pathLst>
              <a:path w="824" h="792" extrusionOk="0">
                <a:moveTo>
                  <a:pt x="412" y="0"/>
                </a:moveTo>
                <a:cubicBezTo>
                  <a:pt x="309" y="0"/>
                  <a:pt x="206" y="32"/>
                  <a:pt x="127" y="95"/>
                </a:cubicBezTo>
                <a:cubicBezTo>
                  <a:pt x="64" y="190"/>
                  <a:pt x="0" y="285"/>
                  <a:pt x="0" y="412"/>
                </a:cubicBezTo>
                <a:cubicBezTo>
                  <a:pt x="0" y="507"/>
                  <a:pt x="64" y="602"/>
                  <a:pt x="127" y="697"/>
                </a:cubicBezTo>
                <a:cubicBezTo>
                  <a:pt x="222" y="760"/>
                  <a:pt x="317" y="792"/>
                  <a:pt x="412" y="792"/>
                </a:cubicBezTo>
                <a:cubicBezTo>
                  <a:pt x="539" y="792"/>
                  <a:pt x="634" y="760"/>
                  <a:pt x="697" y="697"/>
                </a:cubicBezTo>
                <a:cubicBezTo>
                  <a:pt x="792" y="602"/>
                  <a:pt x="824" y="507"/>
                  <a:pt x="824" y="412"/>
                </a:cubicBezTo>
                <a:cubicBezTo>
                  <a:pt x="824" y="285"/>
                  <a:pt x="792" y="190"/>
                  <a:pt x="697" y="95"/>
                </a:cubicBezTo>
                <a:cubicBezTo>
                  <a:pt x="618" y="32"/>
                  <a:pt x="515" y="0"/>
                  <a:pt x="412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g2b74e7c4e0e_0_4"/>
          <p:cNvSpPr/>
          <p:nvPr/>
        </p:nvSpPr>
        <p:spPr>
          <a:xfrm>
            <a:off x="3725594" y="5085360"/>
            <a:ext cx="88097" cy="79988"/>
          </a:xfrm>
          <a:custGeom>
            <a:avLst/>
            <a:gdLst/>
            <a:ahLst/>
            <a:cxnLst/>
            <a:rect l="l" t="t" r="r" b="b"/>
            <a:pathLst>
              <a:path w="2439" h="2408" extrusionOk="0">
                <a:moveTo>
                  <a:pt x="1236" y="0"/>
                </a:moveTo>
                <a:cubicBezTo>
                  <a:pt x="570" y="0"/>
                  <a:pt x="0" y="539"/>
                  <a:pt x="0" y="1204"/>
                </a:cubicBezTo>
                <a:cubicBezTo>
                  <a:pt x="0" y="1869"/>
                  <a:pt x="570" y="2407"/>
                  <a:pt x="1236" y="2407"/>
                </a:cubicBezTo>
                <a:cubicBezTo>
                  <a:pt x="1901" y="2407"/>
                  <a:pt x="2439" y="1869"/>
                  <a:pt x="2439" y="1204"/>
                </a:cubicBezTo>
                <a:cubicBezTo>
                  <a:pt x="2439" y="539"/>
                  <a:pt x="1901" y="0"/>
                  <a:pt x="1236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g2b74e7c4e0e_0_4"/>
          <p:cNvSpPr/>
          <p:nvPr/>
        </p:nvSpPr>
        <p:spPr>
          <a:xfrm>
            <a:off x="3566598" y="4460542"/>
            <a:ext cx="416391" cy="597516"/>
          </a:xfrm>
          <a:custGeom>
            <a:avLst/>
            <a:gdLst/>
            <a:ahLst/>
            <a:cxnLst/>
            <a:rect l="l" t="t" r="r" b="b"/>
            <a:pathLst>
              <a:path w="11528" h="17988" extrusionOk="0">
                <a:moveTo>
                  <a:pt x="919" y="0"/>
                </a:moveTo>
                <a:cubicBezTo>
                  <a:pt x="412" y="0"/>
                  <a:pt x="0" y="412"/>
                  <a:pt x="0" y="918"/>
                </a:cubicBezTo>
                <a:lnTo>
                  <a:pt x="0" y="17070"/>
                </a:lnTo>
                <a:cubicBezTo>
                  <a:pt x="0" y="17576"/>
                  <a:pt x="412" y="17988"/>
                  <a:pt x="919" y="17988"/>
                </a:cubicBezTo>
                <a:lnTo>
                  <a:pt x="10515" y="17988"/>
                </a:lnTo>
                <a:cubicBezTo>
                  <a:pt x="11053" y="17988"/>
                  <a:pt x="11528" y="17513"/>
                  <a:pt x="11528" y="16975"/>
                </a:cubicBezTo>
                <a:lnTo>
                  <a:pt x="11528" y="918"/>
                </a:lnTo>
                <a:cubicBezTo>
                  <a:pt x="11528" y="412"/>
                  <a:pt x="11116" y="0"/>
                  <a:pt x="106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g2b74e7c4e0e_0_4"/>
          <p:cNvSpPr/>
          <p:nvPr/>
        </p:nvSpPr>
        <p:spPr>
          <a:xfrm>
            <a:off x="3597480" y="4606757"/>
            <a:ext cx="356938" cy="299024"/>
          </a:xfrm>
          <a:custGeom>
            <a:avLst/>
            <a:gdLst/>
            <a:ahLst/>
            <a:cxnLst/>
            <a:rect l="l" t="t" r="r" b="b"/>
            <a:pathLst>
              <a:path w="9882" h="9002" extrusionOk="0">
                <a:moveTo>
                  <a:pt x="4941" y="0"/>
                </a:moveTo>
                <a:cubicBezTo>
                  <a:pt x="3793" y="0"/>
                  <a:pt x="2645" y="443"/>
                  <a:pt x="1774" y="1330"/>
                </a:cubicBezTo>
                <a:cubicBezTo>
                  <a:pt x="1" y="3072"/>
                  <a:pt x="1" y="5922"/>
                  <a:pt x="1774" y="7696"/>
                </a:cubicBezTo>
                <a:cubicBezTo>
                  <a:pt x="2645" y="8566"/>
                  <a:pt x="3793" y="9002"/>
                  <a:pt x="4941" y="9002"/>
                </a:cubicBezTo>
                <a:cubicBezTo>
                  <a:pt x="6089" y="9002"/>
                  <a:pt x="7237" y="8566"/>
                  <a:pt x="8108" y="7696"/>
                </a:cubicBezTo>
                <a:cubicBezTo>
                  <a:pt x="9881" y="5922"/>
                  <a:pt x="9881" y="3072"/>
                  <a:pt x="8108" y="1330"/>
                </a:cubicBezTo>
                <a:cubicBezTo>
                  <a:pt x="7237" y="443"/>
                  <a:pt x="6089" y="0"/>
                  <a:pt x="4941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g2b74e7c4e0e_0_4"/>
          <p:cNvSpPr/>
          <p:nvPr/>
        </p:nvSpPr>
        <p:spPr>
          <a:xfrm>
            <a:off x="3700419" y="4662725"/>
            <a:ext cx="172581" cy="184955"/>
          </a:xfrm>
          <a:custGeom>
            <a:avLst/>
            <a:gdLst/>
            <a:ahLst/>
            <a:cxnLst/>
            <a:rect l="l" t="t" r="r" b="b"/>
            <a:pathLst>
              <a:path w="4778" h="5568" extrusionOk="0">
                <a:moveTo>
                  <a:pt x="3404" y="551"/>
                </a:moveTo>
                <a:cubicBezTo>
                  <a:pt x="3649" y="551"/>
                  <a:pt x="3868" y="731"/>
                  <a:pt x="3896" y="1007"/>
                </a:cubicBezTo>
                <a:cubicBezTo>
                  <a:pt x="3959" y="1292"/>
                  <a:pt x="3769" y="1545"/>
                  <a:pt x="3453" y="1609"/>
                </a:cubicBezTo>
                <a:cubicBezTo>
                  <a:pt x="3432" y="1611"/>
                  <a:pt x="3411" y="1612"/>
                  <a:pt x="3391" y="1612"/>
                </a:cubicBezTo>
                <a:cubicBezTo>
                  <a:pt x="3132" y="1612"/>
                  <a:pt x="2910" y="1429"/>
                  <a:pt x="2851" y="1165"/>
                </a:cubicBezTo>
                <a:cubicBezTo>
                  <a:pt x="2819" y="880"/>
                  <a:pt x="3009" y="595"/>
                  <a:pt x="3294" y="563"/>
                </a:cubicBezTo>
                <a:cubicBezTo>
                  <a:pt x="3331" y="555"/>
                  <a:pt x="3368" y="551"/>
                  <a:pt x="3404" y="551"/>
                </a:cubicBezTo>
                <a:close/>
                <a:moveTo>
                  <a:pt x="1983" y="2918"/>
                </a:moveTo>
                <a:cubicBezTo>
                  <a:pt x="2007" y="2918"/>
                  <a:pt x="2033" y="2926"/>
                  <a:pt x="2059" y="2939"/>
                </a:cubicBezTo>
                <a:cubicBezTo>
                  <a:pt x="2091" y="2970"/>
                  <a:pt x="2091" y="3034"/>
                  <a:pt x="2059" y="3097"/>
                </a:cubicBezTo>
                <a:lnTo>
                  <a:pt x="856" y="4807"/>
                </a:lnTo>
                <a:cubicBezTo>
                  <a:pt x="824" y="4807"/>
                  <a:pt x="792" y="4839"/>
                  <a:pt x="792" y="4839"/>
                </a:cubicBezTo>
                <a:cubicBezTo>
                  <a:pt x="761" y="4839"/>
                  <a:pt x="729" y="4839"/>
                  <a:pt x="697" y="4807"/>
                </a:cubicBezTo>
                <a:cubicBezTo>
                  <a:pt x="666" y="4775"/>
                  <a:pt x="634" y="4712"/>
                  <a:pt x="697" y="4680"/>
                </a:cubicBezTo>
                <a:lnTo>
                  <a:pt x="1901" y="2970"/>
                </a:lnTo>
                <a:cubicBezTo>
                  <a:pt x="1919" y="2933"/>
                  <a:pt x="1949" y="2918"/>
                  <a:pt x="1983" y="2918"/>
                </a:cubicBezTo>
                <a:close/>
                <a:moveTo>
                  <a:pt x="2944" y="1"/>
                </a:moveTo>
                <a:cubicBezTo>
                  <a:pt x="2851" y="1"/>
                  <a:pt x="2756" y="9"/>
                  <a:pt x="2661" y="25"/>
                </a:cubicBezTo>
                <a:cubicBezTo>
                  <a:pt x="1743" y="183"/>
                  <a:pt x="1109" y="1039"/>
                  <a:pt x="1267" y="1957"/>
                </a:cubicBezTo>
                <a:cubicBezTo>
                  <a:pt x="1299" y="2084"/>
                  <a:pt x="1331" y="2179"/>
                  <a:pt x="1362" y="2305"/>
                </a:cubicBezTo>
                <a:lnTo>
                  <a:pt x="1204" y="2432"/>
                </a:lnTo>
                <a:cubicBezTo>
                  <a:pt x="1172" y="2432"/>
                  <a:pt x="1141" y="2464"/>
                  <a:pt x="1141" y="2495"/>
                </a:cubicBezTo>
                <a:cubicBezTo>
                  <a:pt x="1141" y="2559"/>
                  <a:pt x="1172" y="2590"/>
                  <a:pt x="1204" y="2590"/>
                </a:cubicBezTo>
                <a:lnTo>
                  <a:pt x="1362" y="2717"/>
                </a:lnTo>
                <a:lnTo>
                  <a:pt x="1267" y="2844"/>
                </a:lnTo>
                <a:lnTo>
                  <a:pt x="1109" y="2844"/>
                </a:lnTo>
                <a:cubicBezTo>
                  <a:pt x="1046" y="2875"/>
                  <a:pt x="1014" y="2907"/>
                  <a:pt x="1014" y="2970"/>
                </a:cubicBezTo>
                <a:lnTo>
                  <a:pt x="1046" y="3160"/>
                </a:lnTo>
                <a:lnTo>
                  <a:pt x="919" y="3319"/>
                </a:lnTo>
                <a:lnTo>
                  <a:pt x="761" y="3350"/>
                </a:lnTo>
                <a:cubicBezTo>
                  <a:pt x="697" y="3350"/>
                  <a:pt x="666" y="3414"/>
                  <a:pt x="666" y="3477"/>
                </a:cubicBezTo>
                <a:lnTo>
                  <a:pt x="697" y="3635"/>
                </a:lnTo>
                <a:lnTo>
                  <a:pt x="571" y="3794"/>
                </a:lnTo>
                <a:lnTo>
                  <a:pt x="412" y="3825"/>
                </a:lnTo>
                <a:cubicBezTo>
                  <a:pt x="349" y="3825"/>
                  <a:pt x="317" y="3889"/>
                  <a:pt x="317" y="3952"/>
                </a:cubicBezTo>
                <a:lnTo>
                  <a:pt x="349" y="4110"/>
                </a:lnTo>
                <a:lnTo>
                  <a:pt x="32" y="4585"/>
                </a:lnTo>
                <a:cubicBezTo>
                  <a:pt x="1" y="4585"/>
                  <a:pt x="1" y="4617"/>
                  <a:pt x="1" y="4649"/>
                </a:cubicBezTo>
                <a:lnTo>
                  <a:pt x="127" y="5472"/>
                </a:lnTo>
                <a:cubicBezTo>
                  <a:pt x="159" y="5536"/>
                  <a:pt x="191" y="5567"/>
                  <a:pt x="254" y="5567"/>
                </a:cubicBezTo>
                <a:lnTo>
                  <a:pt x="1109" y="5441"/>
                </a:lnTo>
                <a:cubicBezTo>
                  <a:pt x="1141" y="5441"/>
                  <a:pt x="1141" y="5409"/>
                  <a:pt x="1172" y="5377"/>
                </a:cubicBezTo>
                <a:lnTo>
                  <a:pt x="2503" y="3540"/>
                </a:lnTo>
                <a:lnTo>
                  <a:pt x="2661" y="3635"/>
                </a:lnTo>
                <a:cubicBezTo>
                  <a:pt x="2693" y="3667"/>
                  <a:pt x="2724" y="3667"/>
                  <a:pt x="2756" y="3667"/>
                </a:cubicBezTo>
                <a:cubicBezTo>
                  <a:pt x="2788" y="3635"/>
                  <a:pt x="2819" y="3635"/>
                  <a:pt x="2819" y="3604"/>
                </a:cubicBezTo>
                <a:lnTo>
                  <a:pt x="2883" y="3382"/>
                </a:lnTo>
                <a:cubicBezTo>
                  <a:pt x="2917" y="3384"/>
                  <a:pt x="2950" y="3385"/>
                  <a:pt x="2984" y="3385"/>
                </a:cubicBezTo>
                <a:cubicBezTo>
                  <a:pt x="4039" y="3385"/>
                  <a:pt x="4778" y="2431"/>
                  <a:pt x="4624" y="1419"/>
                </a:cubicBezTo>
                <a:cubicBezTo>
                  <a:pt x="4482" y="595"/>
                  <a:pt x="3755" y="1"/>
                  <a:pt x="29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g2b74e7c4e0e_0_4"/>
          <p:cNvSpPr/>
          <p:nvPr/>
        </p:nvSpPr>
        <p:spPr>
          <a:xfrm>
            <a:off x="2312947" y="3171945"/>
            <a:ext cx="1560276" cy="838443"/>
          </a:xfrm>
          <a:custGeom>
            <a:avLst/>
            <a:gdLst/>
            <a:ahLst/>
            <a:cxnLst/>
            <a:rect l="l" t="t" r="r" b="b"/>
            <a:pathLst>
              <a:path w="43197" h="25241" extrusionOk="0">
                <a:moveTo>
                  <a:pt x="1805" y="1"/>
                </a:moveTo>
                <a:cubicBezTo>
                  <a:pt x="792" y="1"/>
                  <a:pt x="0" y="824"/>
                  <a:pt x="0" y="1806"/>
                </a:cubicBezTo>
                <a:lnTo>
                  <a:pt x="0" y="24924"/>
                </a:lnTo>
                <a:lnTo>
                  <a:pt x="43197" y="25241"/>
                </a:lnTo>
                <a:lnTo>
                  <a:pt x="43165" y="1774"/>
                </a:lnTo>
                <a:cubicBezTo>
                  <a:pt x="43165" y="792"/>
                  <a:pt x="42405" y="1"/>
                  <a:pt x="41423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g2b74e7c4e0e_0_4"/>
          <p:cNvSpPr/>
          <p:nvPr/>
        </p:nvSpPr>
        <p:spPr>
          <a:xfrm>
            <a:off x="2299222" y="3184567"/>
            <a:ext cx="1560276" cy="827946"/>
          </a:xfrm>
          <a:custGeom>
            <a:avLst/>
            <a:gdLst/>
            <a:ahLst/>
            <a:cxnLst/>
            <a:rect l="l" t="t" r="r" b="b"/>
            <a:pathLst>
              <a:path w="43197" h="24925" extrusionOk="0">
                <a:moveTo>
                  <a:pt x="1520" y="1"/>
                </a:moveTo>
                <a:cubicBezTo>
                  <a:pt x="697" y="1"/>
                  <a:pt x="0" y="666"/>
                  <a:pt x="0" y="1489"/>
                </a:cubicBezTo>
                <a:lnTo>
                  <a:pt x="0" y="24924"/>
                </a:lnTo>
                <a:lnTo>
                  <a:pt x="43197" y="24924"/>
                </a:lnTo>
                <a:lnTo>
                  <a:pt x="43197" y="1457"/>
                </a:lnTo>
                <a:cubicBezTo>
                  <a:pt x="43197" y="666"/>
                  <a:pt x="42532" y="1"/>
                  <a:pt x="41708" y="1"/>
                </a:cubicBez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g2b74e7c4e0e_0_4"/>
          <p:cNvSpPr/>
          <p:nvPr/>
        </p:nvSpPr>
        <p:spPr>
          <a:xfrm>
            <a:off x="1992645" y="4010305"/>
            <a:ext cx="2219177" cy="227274"/>
          </a:xfrm>
          <a:custGeom>
            <a:avLst/>
            <a:gdLst/>
            <a:ahLst/>
            <a:cxnLst/>
            <a:rect l="l" t="t" r="r" b="b"/>
            <a:pathLst>
              <a:path w="61439" h="6842" extrusionOk="0">
                <a:moveTo>
                  <a:pt x="52065" y="1"/>
                </a:moveTo>
                <a:lnTo>
                  <a:pt x="8456" y="64"/>
                </a:lnTo>
                <a:lnTo>
                  <a:pt x="444" y="2788"/>
                </a:lnTo>
                <a:cubicBezTo>
                  <a:pt x="1" y="3674"/>
                  <a:pt x="349" y="6841"/>
                  <a:pt x="1584" y="6841"/>
                </a:cubicBezTo>
                <a:lnTo>
                  <a:pt x="58494" y="6841"/>
                </a:lnTo>
                <a:cubicBezTo>
                  <a:pt x="59697" y="6841"/>
                  <a:pt x="61439" y="3294"/>
                  <a:pt x="59982" y="2503"/>
                </a:cubicBezTo>
                <a:lnTo>
                  <a:pt x="52065" y="1"/>
                </a:ln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g2b74e7c4e0e_0_4"/>
          <p:cNvSpPr/>
          <p:nvPr/>
        </p:nvSpPr>
        <p:spPr>
          <a:xfrm>
            <a:off x="1992645" y="4012431"/>
            <a:ext cx="2192881" cy="122041"/>
          </a:xfrm>
          <a:custGeom>
            <a:avLst/>
            <a:gdLst/>
            <a:ahLst/>
            <a:cxnLst/>
            <a:rect l="l" t="t" r="r" b="b"/>
            <a:pathLst>
              <a:path w="60711" h="3674" extrusionOk="0">
                <a:moveTo>
                  <a:pt x="8456" y="0"/>
                </a:moveTo>
                <a:lnTo>
                  <a:pt x="444" y="2724"/>
                </a:lnTo>
                <a:cubicBezTo>
                  <a:pt x="1" y="3547"/>
                  <a:pt x="349" y="3674"/>
                  <a:pt x="1584" y="3674"/>
                </a:cubicBezTo>
                <a:lnTo>
                  <a:pt x="58494" y="3674"/>
                </a:lnTo>
                <a:cubicBezTo>
                  <a:pt x="59697" y="3674"/>
                  <a:pt x="60710" y="3515"/>
                  <a:pt x="59824" y="2724"/>
                </a:cubicBezTo>
                <a:lnTo>
                  <a:pt x="51621" y="0"/>
                </a:lnTo>
                <a:close/>
              </a:path>
            </a:pathLst>
          </a:custGeom>
          <a:solidFill>
            <a:srgbClr val="685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g2b74e7c4e0e_0_4"/>
          <p:cNvSpPr/>
          <p:nvPr/>
        </p:nvSpPr>
        <p:spPr>
          <a:xfrm>
            <a:off x="2764758" y="4048171"/>
            <a:ext cx="638313" cy="56835"/>
          </a:xfrm>
          <a:custGeom>
            <a:avLst/>
            <a:gdLst/>
            <a:ahLst/>
            <a:cxnLst/>
            <a:rect l="l" t="t" r="r" b="b"/>
            <a:pathLst>
              <a:path w="17672" h="1711" extrusionOk="0">
                <a:moveTo>
                  <a:pt x="1552" y="1"/>
                </a:moveTo>
                <a:cubicBezTo>
                  <a:pt x="1267" y="1"/>
                  <a:pt x="1046" y="96"/>
                  <a:pt x="950" y="223"/>
                </a:cubicBezTo>
                <a:lnTo>
                  <a:pt x="127" y="1299"/>
                </a:lnTo>
                <a:cubicBezTo>
                  <a:pt x="0" y="1489"/>
                  <a:pt x="317" y="1711"/>
                  <a:pt x="760" y="1711"/>
                </a:cubicBezTo>
                <a:lnTo>
                  <a:pt x="16912" y="1711"/>
                </a:lnTo>
                <a:cubicBezTo>
                  <a:pt x="17355" y="1711"/>
                  <a:pt x="17672" y="1489"/>
                  <a:pt x="17513" y="1299"/>
                </a:cubicBezTo>
                <a:lnTo>
                  <a:pt x="16722" y="223"/>
                </a:lnTo>
                <a:cubicBezTo>
                  <a:pt x="16627" y="96"/>
                  <a:pt x="16373" y="1"/>
                  <a:pt x="16088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g2b74e7c4e0e_0_4"/>
          <p:cNvSpPr/>
          <p:nvPr/>
        </p:nvSpPr>
        <p:spPr>
          <a:xfrm>
            <a:off x="2386124" y="3251895"/>
            <a:ext cx="1396724" cy="756396"/>
          </a:xfrm>
          <a:custGeom>
            <a:avLst/>
            <a:gdLst/>
            <a:ahLst/>
            <a:cxnLst/>
            <a:rect l="l" t="t" r="r" b="b"/>
            <a:pathLst>
              <a:path w="38669" h="22771" extrusionOk="0">
                <a:moveTo>
                  <a:pt x="1679" y="0"/>
                </a:moveTo>
                <a:cubicBezTo>
                  <a:pt x="761" y="0"/>
                  <a:pt x="1" y="761"/>
                  <a:pt x="1" y="1679"/>
                </a:cubicBezTo>
                <a:lnTo>
                  <a:pt x="1" y="22770"/>
                </a:lnTo>
                <a:lnTo>
                  <a:pt x="38669" y="22770"/>
                </a:lnTo>
                <a:lnTo>
                  <a:pt x="38669" y="1679"/>
                </a:lnTo>
                <a:cubicBezTo>
                  <a:pt x="38669" y="761"/>
                  <a:pt x="37909" y="0"/>
                  <a:pt x="3699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g2b74e7c4e0e_0_4"/>
          <p:cNvSpPr/>
          <p:nvPr/>
        </p:nvSpPr>
        <p:spPr>
          <a:xfrm>
            <a:off x="2748758" y="3353335"/>
            <a:ext cx="677214" cy="561475"/>
          </a:xfrm>
          <a:custGeom>
            <a:avLst/>
            <a:gdLst/>
            <a:ahLst/>
            <a:cxnLst/>
            <a:rect l="l" t="t" r="r" b="b"/>
            <a:pathLst>
              <a:path w="18749" h="16903" extrusionOk="0">
                <a:moveTo>
                  <a:pt x="9358" y="1"/>
                </a:moveTo>
                <a:cubicBezTo>
                  <a:pt x="5645" y="1"/>
                  <a:pt x="2239" y="2474"/>
                  <a:pt x="1235" y="6225"/>
                </a:cubicBezTo>
                <a:cubicBezTo>
                  <a:pt x="0" y="10754"/>
                  <a:pt x="2660" y="15378"/>
                  <a:pt x="7189" y="16613"/>
                </a:cubicBezTo>
                <a:cubicBezTo>
                  <a:pt x="7921" y="16809"/>
                  <a:pt x="8655" y="16902"/>
                  <a:pt x="9379" y="16902"/>
                </a:cubicBezTo>
                <a:cubicBezTo>
                  <a:pt x="13101" y="16902"/>
                  <a:pt x="16511" y="14425"/>
                  <a:pt x="17545" y="10659"/>
                </a:cubicBezTo>
                <a:cubicBezTo>
                  <a:pt x="18748" y="6162"/>
                  <a:pt x="16088" y="1507"/>
                  <a:pt x="11591" y="303"/>
                </a:cubicBezTo>
                <a:cubicBezTo>
                  <a:pt x="10845" y="99"/>
                  <a:pt x="10095" y="1"/>
                  <a:pt x="93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g2b74e7c4e0e_0_4"/>
          <p:cNvSpPr/>
          <p:nvPr/>
        </p:nvSpPr>
        <p:spPr>
          <a:xfrm>
            <a:off x="2942066" y="3454908"/>
            <a:ext cx="291705" cy="357686"/>
          </a:xfrm>
          <a:custGeom>
            <a:avLst/>
            <a:gdLst/>
            <a:ahLst/>
            <a:cxnLst/>
            <a:rect l="l" t="t" r="r" b="b"/>
            <a:pathLst>
              <a:path w="8076" h="10768" extrusionOk="0">
                <a:moveTo>
                  <a:pt x="4022" y="1362"/>
                </a:moveTo>
                <a:cubicBezTo>
                  <a:pt x="5036" y="1362"/>
                  <a:pt x="5827" y="2154"/>
                  <a:pt x="5827" y="3167"/>
                </a:cubicBezTo>
                <a:lnTo>
                  <a:pt x="5827" y="3864"/>
                </a:lnTo>
                <a:lnTo>
                  <a:pt x="5827" y="4054"/>
                </a:lnTo>
                <a:lnTo>
                  <a:pt x="2249" y="4054"/>
                </a:lnTo>
                <a:lnTo>
                  <a:pt x="2249" y="3864"/>
                </a:lnTo>
                <a:lnTo>
                  <a:pt x="2249" y="3167"/>
                </a:lnTo>
                <a:cubicBezTo>
                  <a:pt x="2249" y="2154"/>
                  <a:pt x="3040" y="1362"/>
                  <a:pt x="4022" y="1362"/>
                </a:cubicBezTo>
                <a:close/>
                <a:moveTo>
                  <a:pt x="4054" y="5828"/>
                </a:moveTo>
                <a:cubicBezTo>
                  <a:pt x="4529" y="5828"/>
                  <a:pt x="4941" y="6239"/>
                  <a:pt x="4941" y="6746"/>
                </a:cubicBezTo>
                <a:cubicBezTo>
                  <a:pt x="4941" y="7031"/>
                  <a:pt x="4782" y="7284"/>
                  <a:pt x="4560" y="7474"/>
                </a:cubicBezTo>
                <a:lnTo>
                  <a:pt x="4719" y="8741"/>
                </a:lnTo>
                <a:cubicBezTo>
                  <a:pt x="4719" y="8805"/>
                  <a:pt x="4687" y="8868"/>
                  <a:pt x="4655" y="8900"/>
                </a:cubicBezTo>
                <a:cubicBezTo>
                  <a:pt x="4624" y="8963"/>
                  <a:pt x="4560" y="8995"/>
                  <a:pt x="4497" y="8995"/>
                </a:cubicBezTo>
                <a:lnTo>
                  <a:pt x="3579" y="8995"/>
                </a:lnTo>
                <a:cubicBezTo>
                  <a:pt x="3515" y="8995"/>
                  <a:pt x="3452" y="8963"/>
                  <a:pt x="3420" y="8900"/>
                </a:cubicBezTo>
                <a:cubicBezTo>
                  <a:pt x="3389" y="8868"/>
                  <a:pt x="3357" y="8805"/>
                  <a:pt x="3357" y="8741"/>
                </a:cubicBezTo>
                <a:lnTo>
                  <a:pt x="3515" y="7474"/>
                </a:lnTo>
                <a:cubicBezTo>
                  <a:pt x="3294" y="7284"/>
                  <a:pt x="3135" y="7031"/>
                  <a:pt x="3135" y="6746"/>
                </a:cubicBezTo>
                <a:cubicBezTo>
                  <a:pt x="3135" y="6239"/>
                  <a:pt x="3547" y="5828"/>
                  <a:pt x="4054" y="5828"/>
                </a:cubicBezTo>
                <a:close/>
                <a:moveTo>
                  <a:pt x="4022" y="1"/>
                </a:moveTo>
                <a:cubicBezTo>
                  <a:pt x="2312" y="1"/>
                  <a:pt x="887" y="1426"/>
                  <a:pt x="887" y="3167"/>
                </a:cubicBezTo>
                <a:lnTo>
                  <a:pt x="887" y="3864"/>
                </a:lnTo>
                <a:lnTo>
                  <a:pt x="887" y="4054"/>
                </a:lnTo>
                <a:lnTo>
                  <a:pt x="222" y="4054"/>
                </a:lnTo>
                <a:cubicBezTo>
                  <a:pt x="95" y="4054"/>
                  <a:pt x="0" y="4149"/>
                  <a:pt x="0" y="4276"/>
                </a:cubicBezTo>
                <a:lnTo>
                  <a:pt x="0" y="9881"/>
                </a:lnTo>
                <a:cubicBezTo>
                  <a:pt x="0" y="10388"/>
                  <a:pt x="412" y="10768"/>
                  <a:pt x="887" y="10768"/>
                </a:cubicBezTo>
                <a:lnTo>
                  <a:pt x="7157" y="10768"/>
                </a:lnTo>
                <a:cubicBezTo>
                  <a:pt x="7664" y="10768"/>
                  <a:pt x="8076" y="10388"/>
                  <a:pt x="8076" y="9881"/>
                </a:cubicBezTo>
                <a:lnTo>
                  <a:pt x="8076" y="4276"/>
                </a:lnTo>
                <a:cubicBezTo>
                  <a:pt x="8076" y="4149"/>
                  <a:pt x="7981" y="4054"/>
                  <a:pt x="7854" y="4054"/>
                </a:cubicBezTo>
                <a:lnTo>
                  <a:pt x="7189" y="4054"/>
                </a:lnTo>
                <a:lnTo>
                  <a:pt x="7189" y="3864"/>
                </a:lnTo>
                <a:lnTo>
                  <a:pt x="7189" y="3167"/>
                </a:lnTo>
                <a:cubicBezTo>
                  <a:pt x="7189" y="1426"/>
                  <a:pt x="5764" y="1"/>
                  <a:pt x="4022" y="1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g2b74e7c4e0e_0_4"/>
          <p:cNvSpPr/>
          <p:nvPr/>
        </p:nvSpPr>
        <p:spPr>
          <a:xfrm>
            <a:off x="2025838" y="2007508"/>
            <a:ext cx="765274" cy="920490"/>
          </a:xfrm>
          <a:custGeom>
            <a:avLst/>
            <a:gdLst/>
            <a:ahLst/>
            <a:cxnLst/>
            <a:rect l="l" t="t" r="r" b="b"/>
            <a:pathLst>
              <a:path w="21187" h="27711" extrusionOk="0">
                <a:moveTo>
                  <a:pt x="2122" y="0"/>
                </a:moveTo>
                <a:cubicBezTo>
                  <a:pt x="950" y="0"/>
                  <a:pt x="0" y="982"/>
                  <a:pt x="0" y="2122"/>
                </a:cubicBezTo>
                <a:lnTo>
                  <a:pt x="0" y="25589"/>
                </a:lnTo>
                <a:cubicBezTo>
                  <a:pt x="0" y="26760"/>
                  <a:pt x="950" y="27710"/>
                  <a:pt x="2122" y="27710"/>
                </a:cubicBezTo>
                <a:lnTo>
                  <a:pt x="19065" y="27710"/>
                </a:lnTo>
                <a:cubicBezTo>
                  <a:pt x="20237" y="27710"/>
                  <a:pt x="21187" y="26760"/>
                  <a:pt x="21187" y="25589"/>
                </a:cubicBezTo>
                <a:lnTo>
                  <a:pt x="21187" y="2122"/>
                </a:lnTo>
                <a:cubicBezTo>
                  <a:pt x="21187" y="982"/>
                  <a:pt x="20237" y="0"/>
                  <a:pt x="19065" y="0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g2b74e7c4e0e_0_4"/>
          <p:cNvSpPr/>
          <p:nvPr/>
        </p:nvSpPr>
        <p:spPr>
          <a:xfrm>
            <a:off x="2004094" y="2028534"/>
            <a:ext cx="765311" cy="919460"/>
          </a:xfrm>
          <a:custGeom>
            <a:avLst/>
            <a:gdLst/>
            <a:ahLst/>
            <a:cxnLst/>
            <a:rect l="l" t="t" r="r" b="b"/>
            <a:pathLst>
              <a:path w="21188" h="27680" extrusionOk="0">
                <a:moveTo>
                  <a:pt x="1679" y="1"/>
                </a:moveTo>
                <a:cubicBezTo>
                  <a:pt x="761" y="1"/>
                  <a:pt x="0" y="761"/>
                  <a:pt x="0" y="1679"/>
                </a:cubicBezTo>
                <a:lnTo>
                  <a:pt x="0" y="25969"/>
                </a:lnTo>
                <a:cubicBezTo>
                  <a:pt x="0" y="26919"/>
                  <a:pt x="761" y="27679"/>
                  <a:pt x="1679" y="27679"/>
                </a:cubicBezTo>
                <a:lnTo>
                  <a:pt x="19509" y="27679"/>
                </a:lnTo>
                <a:cubicBezTo>
                  <a:pt x="20427" y="27679"/>
                  <a:pt x="21187" y="26919"/>
                  <a:pt x="21187" y="25969"/>
                </a:cubicBezTo>
                <a:lnTo>
                  <a:pt x="21187" y="1679"/>
                </a:lnTo>
                <a:cubicBezTo>
                  <a:pt x="21187" y="761"/>
                  <a:pt x="20427" y="1"/>
                  <a:pt x="19509" y="1"/>
                </a:cubicBezTo>
                <a:close/>
              </a:path>
            </a:pathLst>
          </a:custGeom>
          <a:solidFill>
            <a:srgbClr val="FF6E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g2b74e7c4e0e_0_4"/>
          <p:cNvSpPr/>
          <p:nvPr/>
        </p:nvSpPr>
        <p:spPr>
          <a:xfrm>
            <a:off x="2342673" y="2840587"/>
            <a:ext cx="88133" cy="81051"/>
          </a:xfrm>
          <a:custGeom>
            <a:avLst/>
            <a:gdLst/>
            <a:ahLst/>
            <a:cxnLst/>
            <a:rect l="l" t="t" r="r" b="b"/>
            <a:pathLst>
              <a:path w="2440" h="2440" extrusionOk="0">
                <a:moveTo>
                  <a:pt x="1204" y="1"/>
                </a:moveTo>
                <a:cubicBezTo>
                  <a:pt x="539" y="1"/>
                  <a:pt x="1" y="539"/>
                  <a:pt x="1" y="1204"/>
                </a:cubicBezTo>
                <a:cubicBezTo>
                  <a:pt x="1" y="1869"/>
                  <a:pt x="539" y="2439"/>
                  <a:pt x="1204" y="2439"/>
                </a:cubicBezTo>
                <a:cubicBezTo>
                  <a:pt x="1869" y="2439"/>
                  <a:pt x="2439" y="1869"/>
                  <a:pt x="2439" y="1204"/>
                </a:cubicBezTo>
                <a:cubicBezTo>
                  <a:pt x="2439" y="539"/>
                  <a:pt x="1869" y="1"/>
                  <a:pt x="1204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g2b74e7c4e0e_0_4"/>
          <p:cNvSpPr/>
          <p:nvPr/>
        </p:nvSpPr>
        <p:spPr>
          <a:xfrm>
            <a:off x="2062426" y="2089550"/>
            <a:ext cx="648607" cy="729024"/>
          </a:xfrm>
          <a:custGeom>
            <a:avLst/>
            <a:gdLst/>
            <a:ahLst/>
            <a:cxnLst/>
            <a:rect l="l" t="t" r="r" b="b"/>
            <a:pathLst>
              <a:path w="17957" h="21947" extrusionOk="0">
                <a:moveTo>
                  <a:pt x="887" y="0"/>
                </a:moveTo>
                <a:cubicBezTo>
                  <a:pt x="381" y="0"/>
                  <a:pt x="1" y="412"/>
                  <a:pt x="1" y="887"/>
                </a:cubicBezTo>
                <a:lnTo>
                  <a:pt x="1" y="21028"/>
                </a:lnTo>
                <a:cubicBezTo>
                  <a:pt x="1" y="21535"/>
                  <a:pt x="381" y="21947"/>
                  <a:pt x="887" y="21947"/>
                </a:cubicBezTo>
                <a:lnTo>
                  <a:pt x="17070" y="21947"/>
                </a:lnTo>
                <a:cubicBezTo>
                  <a:pt x="17577" y="21947"/>
                  <a:pt x="17957" y="21535"/>
                  <a:pt x="17957" y="21028"/>
                </a:cubicBezTo>
                <a:lnTo>
                  <a:pt x="17957" y="887"/>
                </a:lnTo>
                <a:cubicBezTo>
                  <a:pt x="17957" y="412"/>
                  <a:pt x="17577" y="0"/>
                  <a:pt x="1707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g2b74e7c4e0e_0_4"/>
          <p:cNvSpPr/>
          <p:nvPr/>
        </p:nvSpPr>
        <p:spPr>
          <a:xfrm>
            <a:off x="2150520" y="2268748"/>
            <a:ext cx="472450" cy="382201"/>
          </a:xfrm>
          <a:custGeom>
            <a:avLst/>
            <a:gdLst/>
            <a:ahLst/>
            <a:cxnLst/>
            <a:rect l="l" t="t" r="r" b="b"/>
            <a:pathLst>
              <a:path w="13080" h="11506" extrusionOk="0">
                <a:moveTo>
                  <a:pt x="6528" y="0"/>
                </a:moveTo>
                <a:cubicBezTo>
                  <a:pt x="5798" y="0"/>
                  <a:pt x="5056" y="139"/>
                  <a:pt x="4339" y="432"/>
                </a:cubicBezTo>
                <a:cubicBezTo>
                  <a:pt x="1394" y="1668"/>
                  <a:pt x="0" y="5024"/>
                  <a:pt x="1235" y="7970"/>
                </a:cubicBezTo>
                <a:cubicBezTo>
                  <a:pt x="2145" y="10172"/>
                  <a:pt x="4285" y="11506"/>
                  <a:pt x="6548" y="11506"/>
                </a:cubicBezTo>
                <a:cubicBezTo>
                  <a:pt x="7279" y="11506"/>
                  <a:pt x="8022" y="11367"/>
                  <a:pt x="8741" y="11073"/>
                </a:cubicBezTo>
                <a:cubicBezTo>
                  <a:pt x="11686" y="9838"/>
                  <a:pt x="13079" y="6481"/>
                  <a:pt x="11844" y="3568"/>
                </a:cubicBezTo>
                <a:cubicBezTo>
                  <a:pt x="10934" y="1340"/>
                  <a:pt x="8792" y="0"/>
                  <a:pt x="65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g2b74e7c4e0e_0_4"/>
          <p:cNvSpPr/>
          <p:nvPr/>
        </p:nvSpPr>
        <p:spPr>
          <a:xfrm>
            <a:off x="2262597" y="2360556"/>
            <a:ext cx="248253" cy="207643"/>
          </a:xfrm>
          <a:custGeom>
            <a:avLst/>
            <a:gdLst/>
            <a:ahLst/>
            <a:cxnLst/>
            <a:rect l="l" t="t" r="r" b="b"/>
            <a:pathLst>
              <a:path w="6873" h="6251" extrusionOk="0">
                <a:moveTo>
                  <a:pt x="2637" y="0"/>
                </a:moveTo>
                <a:cubicBezTo>
                  <a:pt x="2613" y="0"/>
                  <a:pt x="2588" y="4"/>
                  <a:pt x="2566" y="12"/>
                </a:cubicBezTo>
                <a:cubicBezTo>
                  <a:pt x="2471" y="75"/>
                  <a:pt x="2408" y="202"/>
                  <a:pt x="2471" y="297"/>
                </a:cubicBezTo>
                <a:lnTo>
                  <a:pt x="2598" y="614"/>
                </a:lnTo>
                <a:cubicBezTo>
                  <a:pt x="2218" y="709"/>
                  <a:pt x="1901" y="1057"/>
                  <a:pt x="1901" y="1469"/>
                </a:cubicBezTo>
                <a:lnTo>
                  <a:pt x="1901" y="1532"/>
                </a:lnTo>
                <a:lnTo>
                  <a:pt x="1711" y="1532"/>
                </a:lnTo>
                <a:cubicBezTo>
                  <a:pt x="1521" y="1532"/>
                  <a:pt x="1394" y="1690"/>
                  <a:pt x="1394" y="1880"/>
                </a:cubicBezTo>
                <a:lnTo>
                  <a:pt x="1394" y="2039"/>
                </a:lnTo>
                <a:cubicBezTo>
                  <a:pt x="1014" y="1944"/>
                  <a:pt x="729" y="1627"/>
                  <a:pt x="729" y="1215"/>
                </a:cubicBezTo>
                <a:lnTo>
                  <a:pt x="729" y="962"/>
                </a:lnTo>
                <a:cubicBezTo>
                  <a:pt x="729" y="835"/>
                  <a:pt x="634" y="740"/>
                  <a:pt x="507" y="740"/>
                </a:cubicBezTo>
                <a:cubicBezTo>
                  <a:pt x="412" y="740"/>
                  <a:pt x="317" y="835"/>
                  <a:pt x="317" y="962"/>
                </a:cubicBezTo>
                <a:lnTo>
                  <a:pt x="317" y="1215"/>
                </a:lnTo>
                <a:cubicBezTo>
                  <a:pt x="317" y="1849"/>
                  <a:pt x="792" y="2355"/>
                  <a:pt x="1394" y="2450"/>
                </a:cubicBezTo>
                <a:lnTo>
                  <a:pt x="1394" y="2862"/>
                </a:lnTo>
                <a:lnTo>
                  <a:pt x="191" y="2862"/>
                </a:lnTo>
                <a:cubicBezTo>
                  <a:pt x="64" y="2862"/>
                  <a:pt x="1" y="2957"/>
                  <a:pt x="1" y="3052"/>
                </a:cubicBezTo>
                <a:cubicBezTo>
                  <a:pt x="1" y="3179"/>
                  <a:pt x="64" y="3274"/>
                  <a:pt x="191" y="3274"/>
                </a:cubicBezTo>
                <a:lnTo>
                  <a:pt x="1394" y="3274"/>
                </a:lnTo>
                <a:lnTo>
                  <a:pt x="1394" y="3686"/>
                </a:lnTo>
                <a:cubicBezTo>
                  <a:pt x="792" y="3781"/>
                  <a:pt x="317" y="4287"/>
                  <a:pt x="317" y="4921"/>
                </a:cubicBezTo>
                <a:lnTo>
                  <a:pt x="317" y="5174"/>
                </a:lnTo>
                <a:cubicBezTo>
                  <a:pt x="317" y="5269"/>
                  <a:pt x="412" y="5364"/>
                  <a:pt x="507" y="5364"/>
                </a:cubicBezTo>
                <a:cubicBezTo>
                  <a:pt x="634" y="5364"/>
                  <a:pt x="729" y="5269"/>
                  <a:pt x="729" y="5174"/>
                </a:cubicBezTo>
                <a:lnTo>
                  <a:pt x="729" y="4921"/>
                </a:lnTo>
                <a:cubicBezTo>
                  <a:pt x="729" y="4509"/>
                  <a:pt x="1014" y="4161"/>
                  <a:pt x="1394" y="4066"/>
                </a:cubicBezTo>
                <a:lnTo>
                  <a:pt x="1394" y="4192"/>
                </a:lnTo>
                <a:cubicBezTo>
                  <a:pt x="1394" y="5332"/>
                  <a:pt x="2313" y="6251"/>
                  <a:pt x="3421" y="6251"/>
                </a:cubicBezTo>
                <a:cubicBezTo>
                  <a:pt x="4561" y="6251"/>
                  <a:pt x="5479" y="5332"/>
                  <a:pt x="5479" y="4192"/>
                </a:cubicBezTo>
                <a:lnTo>
                  <a:pt x="5479" y="4066"/>
                </a:lnTo>
                <a:cubicBezTo>
                  <a:pt x="5859" y="4161"/>
                  <a:pt x="6145" y="4509"/>
                  <a:pt x="6145" y="4921"/>
                </a:cubicBezTo>
                <a:lnTo>
                  <a:pt x="6145" y="5174"/>
                </a:lnTo>
                <a:cubicBezTo>
                  <a:pt x="6145" y="5269"/>
                  <a:pt x="6240" y="5364"/>
                  <a:pt x="6335" y="5364"/>
                </a:cubicBezTo>
                <a:cubicBezTo>
                  <a:pt x="6461" y="5364"/>
                  <a:pt x="6556" y="5269"/>
                  <a:pt x="6556" y="5174"/>
                </a:cubicBezTo>
                <a:lnTo>
                  <a:pt x="6556" y="4921"/>
                </a:lnTo>
                <a:cubicBezTo>
                  <a:pt x="6556" y="4287"/>
                  <a:pt x="6081" y="3781"/>
                  <a:pt x="5479" y="3686"/>
                </a:cubicBezTo>
                <a:lnTo>
                  <a:pt x="5479" y="3274"/>
                </a:lnTo>
                <a:lnTo>
                  <a:pt x="6683" y="3274"/>
                </a:lnTo>
                <a:cubicBezTo>
                  <a:pt x="6778" y="3274"/>
                  <a:pt x="6873" y="3179"/>
                  <a:pt x="6873" y="3052"/>
                </a:cubicBezTo>
                <a:cubicBezTo>
                  <a:pt x="6873" y="2957"/>
                  <a:pt x="6778" y="2862"/>
                  <a:pt x="6683" y="2862"/>
                </a:cubicBezTo>
                <a:lnTo>
                  <a:pt x="5479" y="2862"/>
                </a:lnTo>
                <a:lnTo>
                  <a:pt x="5479" y="2450"/>
                </a:lnTo>
                <a:cubicBezTo>
                  <a:pt x="6081" y="2355"/>
                  <a:pt x="6556" y="1849"/>
                  <a:pt x="6556" y="1215"/>
                </a:cubicBezTo>
                <a:lnTo>
                  <a:pt x="6556" y="962"/>
                </a:lnTo>
                <a:cubicBezTo>
                  <a:pt x="6556" y="835"/>
                  <a:pt x="6461" y="740"/>
                  <a:pt x="6335" y="740"/>
                </a:cubicBezTo>
                <a:cubicBezTo>
                  <a:pt x="6240" y="740"/>
                  <a:pt x="6145" y="835"/>
                  <a:pt x="6145" y="962"/>
                </a:cubicBezTo>
                <a:lnTo>
                  <a:pt x="6145" y="1215"/>
                </a:lnTo>
                <a:cubicBezTo>
                  <a:pt x="6145" y="1627"/>
                  <a:pt x="5859" y="1975"/>
                  <a:pt x="5479" y="2039"/>
                </a:cubicBezTo>
                <a:lnTo>
                  <a:pt x="5479" y="1880"/>
                </a:lnTo>
                <a:cubicBezTo>
                  <a:pt x="5479" y="1690"/>
                  <a:pt x="5321" y="1532"/>
                  <a:pt x="5163" y="1532"/>
                </a:cubicBezTo>
                <a:lnTo>
                  <a:pt x="4941" y="1532"/>
                </a:lnTo>
                <a:lnTo>
                  <a:pt x="4941" y="1469"/>
                </a:lnTo>
                <a:cubicBezTo>
                  <a:pt x="4941" y="1057"/>
                  <a:pt x="4656" y="709"/>
                  <a:pt x="4244" y="614"/>
                </a:cubicBezTo>
                <a:lnTo>
                  <a:pt x="4403" y="297"/>
                </a:lnTo>
                <a:cubicBezTo>
                  <a:pt x="4434" y="202"/>
                  <a:pt x="4403" y="75"/>
                  <a:pt x="4308" y="12"/>
                </a:cubicBezTo>
                <a:cubicBezTo>
                  <a:pt x="4285" y="4"/>
                  <a:pt x="4261" y="0"/>
                  <a:pt x="4237" y="0"/>
                </a:cubicBezTo>
                <a:cubicBezTo>
                  <a:pt x="4158" y="0"/>
                  <a:pt x="4079" y="42"/>
                  <a:pt x="4054" y="139"/>
                </a:cubicBezTo>
                <a:lnTo>
                  <a:pt x="3833" y="614"/>
                </a:lnTo>
                <a:lnTo>
                  <a:pt x="3041" y="614"/>
                </a:lnTo>
                <a:lnTo>
                  <a:pt x="2819" y="139"/>
                </a:lnTo>
                <a:cubicBezTo>
                  <a:pt x="2795" y="42"/>
                  <a:pt x="2715" y="0"/>
                  <a:pt x="2637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g2b74e7c4e0e_0_4"/>
          <p:cNvSpPr txBox="1"/>
          <p:nvPr/>
        </p:nvSpPr>
        <p:spPr>
          <a:xfrm>
            <a:off x="5135285" y="2583423"/>
            <a:ext cx="23433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Montserrat"/>
                <a:ea typeface="Montserrat"/>
                <a:cs typeface="Montserrat"/>
                <a:sym typeface="Montserrat"/>
              </a:rPr>
              <a:t>Operational Excellence</a:t>
            </a:r>
            <a:endParaRPr sz="13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7" name="Google Shape;1917;g2b74e7c4e0e_0_4"/>
          <p:cNvSpPr txBox="1"/>
          <p:nvPr/>
        </p:nvSpPr>
        <p:spPr>
          <a:xfrm>
            <a:off x="5135942" y="5255877"/>
            <a:ext cx="23433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13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8" name="Google Shape;1918;g2b74e7c4e0e_0_4"/>
          <p:cNvSpPr txBox="1"/>
          <p:nvPr/>
        </p:nvSpPr>
        <p:spPr>
          <a:xfrm>
            <a:off x="5135285" y="3932326"/>
            <a:ext cx="23433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Montserrat"/>
                <a:ea typeface="Montserrat"/>
                <a:cs typeface="Montserrat"/>
                <a:sym typeface="Montserrat"/>
              </a:rPr>
              <a:t>Reliability</a:t>
            </a:r>
            <a:endParaRPr sz="13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9" name="Google Shape;1919;g2b74e7c4e0e_0_4"/>
          <p:cNvSpPr txBox="1"/>
          <p:nvPr/>
        </p:nvSpPr>
        <p:spPr>
          <a:xfrm>
            <a:off x="7946426" y="3932326"/>
            <a:ext cx="23433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Montserrat"/>
                <a:ea typeface="Montserrat"/>
                <a:cs typeface="Montserrat"/>
                <a:sym typeface="Montserrat"/>
              </a:rPr>
              <a:t>Performance Efficiency</a:t>
            </a:r>
            <a:endParaRPr sz="13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0" name="Google Shape;1920;g2b74e7c4e0e_0_4"/>
          <p:cNvSpPr txBox="1"/>
          <p:nvPr/>
        </p:nvSpPr>
        <p:spPr>
          <a:xfrm>
            <a:off x="7878014" y="2583454"/>
            <a:ext cx="23433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Montserrat"/>
                <a:ea typeface="Montserrat"/>
                <a:cs typeface="Montserrat"/>
                <a:sym typeface="Montserrat"/>
              </a:rPr>
              <a:t>Cost Optimization</a:t>
            </a:r>
            <a:endParaRPr sz="13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1" name="Google Shape;1921;g2b74e7c4e0e_0_4"/>
          <p:cNvSpPr txBox="1"/>
          <p:nvPr/>
        </p:nvSpPr>
        <p:spPr>
          <a:xfrm>
            <a:off x="7877691" y="5281229"/>
            <a:ext cx="23433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Montserrat"/>
                <a:ea typeface="Montserrat"/>
                <a:cs typeface="Montserrat"/>
                <a:sym typeface="Montserrat"/>
              </a:rPr>
              <a:t>Sustainability</a:t>
            </a:r>
            <a:endParaRPr sz="13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2" name="Google Shape;1922;g2b74e7c4e0e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37020" y="1812676"/>
            <a:ext cx="765307" cy="703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g2b74e7c4e0e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8394" y="1760125"/>
            <a:ext cx="822451" cy="75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g2b74e7c4e0e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5665" y="3081535"/>
            <a:ext cx="822451" cy="75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g2b74e7c4e0e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6493" y="3081545"/>
            <a:ext cx="822429" cy="75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g2b74e7c4e0e_0_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0903" y="4587120"/>
            <a:ext cx="677201" cy="62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g2b74e7c4e0e_0_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38073" y="4402924"/>
            <a:ext cx="822451" cy="75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g2b74e7c4e0e_0_4"/>
          <p:cNvPicPr preferRelativeResize="0"/>
          <p:nvPr/>
        </p:nvPicPr>
        <p:blipFill rotWithShape="1">
          <a:blip r:embed="rId9">
            <a:alphaModFix/>
          </a:blip>
          <a:srcRect l="-50" r="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2a8b7167b01_0_19"/>
          <p:cNvSpPr txBox="1"/>
          <p:nvPr/>
        </p:nvSpPr>
        <p:spPr>
          <a:xfrm flipH="1">
            <a:off x="467575" y="207825"/>
            <a:ext cx="793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Operational Excellence</a:t>
            </a:r>
            <a:endParaRPr sz="2400" b="1" i="0" u="none" strike="noStrike" cap="none">
              <a:solidFill>
                <a:srgbClr val="675AB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4" name="Google Shape;1934;g2a8b7167b01_0_19"/>
          <p:cNvSpPr/>
          <p:nvPr/>
        </p:nvSpPr>
        <p:spPr>
          <a:xfrm>
            <a:off x="6096000" y="2040651"/>
            <a:ext cx="4918200" cy="3604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85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Google Shape;1935;g2a8b7167b01_0_19"/>
          <p:cNvSpPr/>
          <p:nvPr/>
        </p:nvSpPr>
        <p:spPr>
          <a:xfrm>
            <a:off x="6344174" y="1759900"/>
            <a:ext cx="902100" cy="58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2a8b7167b01_0_19"/>
          <p:cNvSpPr/>
          <p:nvPr/>
        </p:nvSpPr>
        <p:spPr>
          <a:xfrm>
            <a:off x="6333788" y="2040652"/>
            <a:ext cx="79500" cy="105900"/>
          </a:xfrm>
          <a:prstGeom prst="ellipse">
            <a:avLst/>
          </a:prstGeom>
          <a:solidFill>
            <a:srgbClr val="685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7" name="Google Shape;1937;g2a8b7167b01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573" y="1989572"/>
            <a:ext cx="1550364" cy="207827"/>
          </a:xfrm>
          <a:prstGeom prst="rect">
            <a:avLst/>
          </a:prstGeom>
          <a:noFill/>
          <a:ln>
            <a:noFill/>
          </a:ln>
        </p:spPr>
      </p:pic>
      <p:sp>
        <p:nvSpPr>
          <p:cNvPr id="1938" name="Google Shape;1938;g2a8b7167b01_0_19"/>
          <p:cNvSpPr txBox="1"/>
          <p:nvPr/>
        </p:nvSpPr>
        <p:spPr>
          <a:xfrm>
            <a:off x="6344175" y="1825383"/>
            <a:ext cx="21720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685ABA"/>
                </a:solidFill>
                <a:latin typeface="Montserrat"/>
                <a:ea typeface="Montserrat"/>
                <a:cs typeface="Montserrat"/>
                <a:sym typeface="Montserrat"/>
              </a:rPr>
              <a:t>Operational Excellence</a:t>
            </a:r>
            <a:endParaRPr sz="1400" b="1" i="0" u="none" strike="noStrike" cap="none">
              <a:solidFill>
                <a:srgbClr val="685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9" name="Google Shape;1939;g2a8b7167b01_0_19"/>
          <p:cNvSpPr txBox="1"/>
          <p:nvPr/>
        </p:nvSpPr>
        <p:spPr>
          <a:xfrm>
            <a:off x="6218384" y="2443462"/>
            <a:ext cx="4550100" cy="14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Montserrat"/>
              <a:buChar char="●"/>
            </a:pPr>
            <a:r>
              <a:rPr lang="en-US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Optimize </a:t>
            </a: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operations, understand processes, and improve continually for value delivery.</a:t>
            </a:r>
            <a:endParaRPr sz="1400" b="0" i="0" u="none" strike="noStrike" cap="none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Montserrat"/>
              <a:buChar char="●"/>
            </a:pPr>
            <a:r>
              <a:rPr lang="en-US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Guidance</a:t>
            </a: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 on best practices for DevOps, automation, observability, and infrastructure.</a:t>
            </a:r>
            <a:endParaRPr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Montserrat"/>
              <a:buChar char="●"/>
            </a:pPr>
            <a:r>
              <a:rPr lang="en-US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Refine </a:t>
            </a: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operations procedures frequently.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0" name="Google Shape;1940;g2a8b7167b01_0_19"/>
          <p:cNvPicPr preferRelativeResize="0"/>
          <p:nvPr/>
        </p:nvPicPr>
        <p:blipFill rotWithShape="1">
          <a:blip r:embed="rId4">
            <a:alphaModFix/>
          </a:blip>
          <a:srcRect l="17280" t="17938" r="18069" b="16496"/>
          <a:stretch/>
        </p:blipFill>
        <p:spPr>
          <a:xfrm>
            <a:off x="1496850" y="2207315"/>
            <a:ext cx="2497800" cy="2533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41" name="Google Shape;1941;g2a8b7167b01_0_19"/>
          <p:cNvSpPr/>
          <p:nvPr/>
        </p:nvSpPr>
        <p:spPr>
          <a:xfrm>
            <a:off x="8583231" y="1979196"/>
            <a:ext cx="85200" cy="105900"/>
          </a:xfrm>
          <a:prstGeom prst="ellipse">
            <a:avLst/>
          </a:prstGeom>
          <a:solidFill>
            <a:srgbClr val="685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2b74e7c4e0e_0_289"/>
          <p:cNvSpPr txBox="1"/>
          <p:nvPr/>
        </p:nvSpPr>
        <p:spPr>
          <a:xfrm flipH="1">
            <a:off x="467575" y="207825"/>
            <a:ext cx="793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2400" b="1" i="0" u="none" strike="noStrike" cap="none">
              <a:solidFill>
                <a:srgbClr val="675AB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7" name="Google Shape;1947;g2b74e7c4e0e_0_289"/>
          <p:cNvSpPr/>
          <p:nvPr/>
        </p:nvSpPr>
        <p:spPr>
          <a:xfrm>
            <a:off x="914400" y="1649100"/>
            <a:ext cx="4961700" cy="3878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85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8" name="Google Shape;1948;g2b74e7c4e0e_0_289"/>
          <p:cNvSpPr/>
          <p:nvPr/>
        </p:nvSpPr>
        <p:spPr>
          <a:xfrm>
            <a:off x="1510425" y="1378900"/>
            <a:ext cx="1747200" cy="56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9" name="Google Shape;1949;g2b74e7c4e0e_0_289"/>
          <p:cNvSpPr/>
          <p:nvPr/>
        </p:nvSpPr>
        <p:spPr>
          <a:xfrm>
            <a:off x="1482659" y="1605604"/>
            <a:ext cx="152700" cy="152700"/>
          </a:xfrm>
          <a:prstGeom prst="ellipse">
            <a:avLst/>
          </a:prstGeom>
          <a:solidFill>
            <a:srgbClr val="685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0" name="Google Shape;1950;g2b74e7c4e0e_0_289"/>
          <p:cNvSpPr/>
          <p:nvPr/>
        </p:nvSpPr>
        <p:spPr>
          <a:xfrm>
            <a:off x="3258569" y="1583041"/>
            <a:ext cx="152700" cy="152700"/>
          </a:xfrm>
          <a:prstGeom prst="ellipse">
            <a:avLst/>
          </a:prstGeom>
          <a:solidFill>
            <a:srgbClr val="685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1" name="Google Shape;1951;g2b74e7c4e0e_0_289"/>
          <p:cNvSpPr txBox="1"/>
          <p:nvPr/>
        </p:nvSpPr>
        <p:spPr>
          <a:xfrm>
            <a:off x="786842" y="1411265"/>
            <a:ext cx="31095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685ABA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1400" b="1" i="0" u="none" strike="noStrike" cap="none">
              <a:solidFill>
                <a:srgbClr val="685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2" name="Google Shape;1952;g2b74e7c4e0e_0_289"/>
          <p:cNvSpPr txBox="1"/>
          <p:nvPr/>
        </p:nvSpPr>
        <p:spPr>
          <a:xfrm>
            <a:off x="1046400" y="2137050"/>
            <a:ext cx="4731900" cy="3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Montserrat"/>
              <a:buChar char="●"/>
            </a:pP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The AWS Security pillar </a:t>
            </a:r>
            <a:r>
              <a:rPr lang="en-US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safeguards data</a:t>
            </a: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systems</a:t>
            </a: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assets </a:t>
            </a: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through cloud technology.</a:t>
            </a:r>
            <a:endParaRPr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Montserrat"/>
              <a:buChar char="●"/>
            </a:pP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The security pillar offers best practices for </a:t>
            </a:r>
            <a:r>
              <a:rPr lang="en-US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identity management </a:t>
            </a: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infrastructure protection.</a:t>
            </a:r>
            <a:endParaRPr b="1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Montserrat"/>
              <a:buChar char="●"/>
            </a:pP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The security pillar comprises seven design principles </a:t>
            </a:r>
            <a:r>
              <a:rPr lang="en-US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emphasizing identity </a:t>
            </a: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traceability.</a:t>
            </a:r>
            <a:endParaRPr sz="14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3" name="Google Shape;1953;g2b74e7c4e0e_0_289"/>
          <p:cNvPicPr preferRelativeResize="0"/>
          <p:nvPr/>
        </p:nvPicPr>
        <p:blipFill rotWithShape="1">
          <a:blip r:embed="rId3">
            <a:alphaModFix/>
          </a:blip>
          <a:srcRect l="20883" t="11738" r="17441" b="16022"/>
          <a:stretch/>
        </p:blipFill>
        <p:spPr>
          <a:xfrm>
            <a:off x="7512100" y="2094025"/>
            <a:ext cx="2581725" cy="27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2b74e7c4e0e_0_306"/>
          <p:cNvSpPr/>
          <p:nvPr/>
        </p:nvSpPr>
        <p:spPr>
          <a:xfrm>
            <a:off x="6096000" y="2770694"/>
            <a:ext cx="4955700" cy="2295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85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9" name="Google Shape;1959;g2b74e7c4e0e_0_306"/>
          <p:cNvSpPr/>
          <p:nvPr/>
        </p:nvSpPr>
        <p:spPr>
          <a:xfrm>
            <a:off x="6379162" y="2451825"/>
            <a:ext cx="944100" cy="64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0" name="Google Shape;1960;g2b74e7c4e0e_0_306"/>
          <p:cNvSpPr/>
          <p:nvPr/>
        </p:nvSpPr>
        <p:spPr>
          <a:xfrm>
            <a:off x="6334202" y="2707671"/>
            <a:ext cx="114600" cy="154200"/>
          </a:xfrm>
          <a:prstGeom prst="ellipse">
            <a:avLst/>
          </a:prstGeom>
          <a:solidFill>
            <a:srgbClr val="685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1" name="Google Shape;1961;g2b74e7c4e0e_0_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475" y="1090400"/>
            <a:ext cx="13525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g2b74e7c4e0e_0_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4136" y="2598621"/>
            <a:ext cx="1518135" cy="349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63" name="Google Shape;1963;g2b74e7c4e0e_0_306"/>
          <p:cNvSpPr/>
          <p:nvPr/>
        </p:nvSpPr>
        <p:spPr>
          <a:xfrm>
            <a:off x="8832272" y="2703163"/>
            <a:ext cx="114600" cy="140400"/>
          </a:xfrm>
          <a:prstGeom prst="ellipse">
            <a:avLst/>
          </a:prstGeom>
          <a:solidFill>
            <a:srgbClr val="685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g2b74e7c4e0e_0_306"/>
          <p:cNvSpPr txBox="1"/>
          <p:nvPr/>
        </p:nvSpPr>
        <p:spPr>
          <a:xfrm>
            <a:off x="6402684" y="2556705"/>
            <a:ext cx="2388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685ABA"/>
                </a:solidFill>
                <a:latin typeface="Montserrat"/>
                <a:ea typeface="Montserrat"/>
                <a:cs typeface="Montserrat"/>
                <a:sym typeface="Montserrat"/>
              </a:rPr>
              <a:t>Performance Efficiency</a:t>
            </a:r>
            <a:endParaRPr b="1">
              <a:solidFill>
                <a:srgbClr val="685AB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685AB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rgbClr val="685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5" name="Google Shape;1965;g2b74e7c4e0e_0_306"/>
          <p:cNvSpPr txBox="1"/>
          <p:nvPr/>
        </p:nvSpPr>
        <p:spPr>
          <a:xfrm flipH="1">
            <a:off x="467575" y="207825"/>
            <a:ext cx="793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Performance Efficiency</a:t>
            </a:r>
            <a:endParaRPr sz="2400" b="1" i="0" u="none" strike="noStrike" cap="none">
              <a:solidFill>
                <a:srgbClr val="675AB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6" name="Google Shape;1966;g2b74e7c4e0e_0_3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1875" y="2382750"/>
            <a:ext cx="2388600" cy="23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7" name="Google Shape;1967;g2b74e7c4e0e_0_306"/>
          <p:cNvSpPr txBox="1"/>
          <p:nvPr/>
        </p:nvSpPr>
        <p:spPr>
          <a:xfrm>
            <a:off x="6096075" y="2941924"/>
            <a:ext cx="49557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Montserrat"/>
              <a:buChar char="●"/>
            </a:pP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Efficiently utilizes resources, meeting demands, and  adapting to evolving technologies.</a:t>
            </a:r>
            <a:endParaRPr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Montserrat"/>
              <a:buChar char="●"/>
            </a:pP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Emphasizes efficiency, architecture selection, and advanced tech like serverless, machine learning.</a:t>
            </a:r>
            <a:endParaRPr sz="14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"/>
          <p:cNvSpPr txBox="1"/>
          <p:nvPr/>
        </p:nvSpPr>
        <p:spPr>
          <a:xfrm>
            <a:off x="6892825" y="2682325"/>
            <a:ext cx="4243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Cloud Computing</a:t>
            </a:r>
            <a:endParaRPr sz="14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Cloud Deployment and Service Models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Virtualization and Hypervisors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AWS Suite (with Analogy)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AWS Well-Architected Frameworks</a:t>
            </a:r>
            <a:endParaRPr sz="14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2b74e7c4e0e_0_318"/>
          <p:cNvSpPr/>
          <p:nvPr/>
        </p:nvSpPr>
        <p:spPr>
          <a:xfrm>
            <a:off x="914400" y="1881950"/>
            <a:ext cx="4781100" cy="3593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85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3" name="Google Shape;1973;g2b74e7c4e0e_0_318"/>
          <p:cNvSpPr txBox="1"/>
          <p:nvPr/>
        </p:nvSpPr>
        <p:spPr>
          <a:xfrm>
            <a:off x="1100131" y="2169875"/>
            <a:ext cx="4104900" cy="14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Montserrat"/>
              <a:buChar char="●"/>
            </a:pP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The reliability pillar assures </a:t>
            </a:r>
            <a:r>
              <a:rPr lang="en-US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consistent workload </a:t>
            </a: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performance, </a:t>
            </a:r>
            <a:r>
              <a:rPr lang="en-US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operation</a:t>
            </a: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, offering detailed guidance for reliable implementations.</a:t>
            </a:r>
            <a:endParaRPr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Montserrat"/>
              <a:buChar char="●"/>
            </a:pP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The pillar stresses robust foundations, resilient design, </a:t>
            </a:r>
            <a:r>
              <a:rPr lang="en-US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change management</a:t>
            </a: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, and reliable failure recovery processes.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4" name="Google Shape;1974;g2b74e7c4e0e_0_318"/>
          <p:cNvSpPr txBox="1"/>
          <p:nvPr/>
        </p:nvSpPr>
        <p:spPr>
          <a:xfrm flipH="1">
            <a:off x="467575" y="207825"/>
            <a:ext cx="793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Reliability</a:t>
            </a:r>
            <a:endParaRPr sz="2400" b="1" i="0" u="none" strike="noStrike" cap="none">
              <a:solidFill>
                <a:srgbClr val="675AB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5" name="Google Shape;1975;g2b74e7c4e0e_0_318"/>
          <p:cNvSpPr/>
          <p:nvPr/>
        </p:nvSpPr>
        <p:spPr>
          <a:xfrm>
            <a:off x="1536850" y="1588175"/>
            <a:ext cx="1553100" cy="56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2b74e7c4e0e_0_318"/>
          <p:cNvSpPr/>
          <p:nvPr/>
        </p:nvSpPr>
        <p:spPr>
          <a:xfrm>
            <a:off x="1389287" y="1819172"/>
            <a:ext cx="138300" cy="152700"/>
          </a:xfrm>
          <a:prstGeom prst="ellipse">
            <a:avLst/>
          </a:prstGeom>
          <a:solidFill>
            <a:srgbClr val="685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7" name="Google Shape;1977;g2b74e7c4e0e_0_318"/>
          <p:cNvSpPr/>
          <p:nvPr/>
        </p:nvSpPr>
        <p:spPr>
          <a:xfrm>
            <a:off x="2980861" y="1792316"/>
            <a:ext cx="135600" cy="152700"/>
          </a:xfrm>
          <a:prstGeom prst="ellipse">
            <a:avLst/>
          </a:prstGeom>
          <a:solidFill>
            <a:srgbClr val="685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8" name="Google Shape;1978;g2b74e7c4e0e_0_318"/>
          <p:cNvSpPr txBox="1"/>
          <p:nvPr/>
        </p:nvSpPr>
        <p:spPr>
          <a:xfrm>
            <a:off x="1320265" y="1647106"/>
            <a:ext cx="18507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685ABA"/>
                </a:solidFill>
                <a:latin typeface="Montserrat"/>
                <a:ea typeface="Montserrat"/>
                <a:cs typeface="Montserrat"/>
                <a:sym typeface="Montserrat"/>
              </a:rPr>
              <a:t>Reliability</a:t>
            </a:r>
            <a:endParaRPr sz="1400" b="1" i="0" u="none" strike="noStrike" cap="none">
              <a:solidFill>
                <a:srgbClr val="685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9" name="Google Shape;1979;g2b74e7c4e0e_0_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600" y="2275275"/>
            <a:ext cx="2696050" cy="22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2b74e7c4e0e_0_357"/>
          <p:cNvSpPr/>
          <p:nvPr/>
        </p:nvSpPr>
        <p:spPr>
          <a:xfrm>
            <a:off x="6020875" y="1503326"/>
            <a:ext cx="5115600" cy="4464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85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5" name="Google Shape;1985;g2b74e7c4e0e_0_357"/>
          <p:cNvSpPr txBox="1"/>
          <p:nvPr/>
        </p:nvSpPr>
        <p:spPr>
          <a:xfrm>
            <a:off x="6020875" y="2214498"/>
            <a:ext cx="49746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Montserrat"/>
              <a:buChar char="●"/>
            </a:pP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The sustainability pillar </a:t>
            </a:r>
            <a:r>
              <a:rPr lang="en-US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minimizes environmental impacts</a:t>
            </a: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, focusing on energy efficiency.</a:t>
            </a:r>
            <a:endParaRPr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Montserrat"/>
              <a:buChar char="●"/>
            </a:pP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Guidance on shared responsibility for sustainability, resource optimization, and minimizing downstream effects.</a:t>
            </a:r>
            <a:endParaRPr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Montserrat"/>
              <a:buChar char="●"/>
            </a:pP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Prioritizes informed decisions </a:t>
            </a:r>
            <a:r>
              <a:rPr lang="en-US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balancing security</a:t>
            </a: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cost</a:t>
            </a: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reliability</a:t>
            </a: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sustainability</a:t>
            </a: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6" name="Google Shape;1986;g2b74e7c4e0e_0_357"/>
          <p:cNvSpPr txBox="1"/>
          <p:nvPr/>
        </p:nvSpPr>
        <p:spPr>
          <a:xfrm flipH="1">
            <a:off x="467575" y="207825"/>
            <a:ext cx="793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Sustainability</a:t>
            </a:r>
            <a:endParaRPr sz="2400" b="1" i="0" u="none" strike="noStrike" cap="none">
              <a:solidFill>
                <a:srgbClr val="675AB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7" name="Google Shape;1987;g2b74e7c4e0e_0_357"/>
          <p:cNvSpPr/>
          <p:nvPr/>
        </p:nvSpPr>
        <p:spPr>
          <a:xfrm>
            <a:off x="6240500" y="1302700"/>
            <a:ext cx="1481100" cy="5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2b74e7c4e0e_0_357"/>
          <p:cNvSpPr/>
          <p:nvPr/>
        </p:nvSpPr>
        <p:spPr>
          <a:xfrm>
            <a:off x="6207627" y="1616186"/>
            <a:ext cx="129300" cy="156900"/>
          </a:xfrm>
          <a:prstGeom prst="ellipse">
            <a:avLst/>
          </a:prstGeom>
          <a:solidFill>
            <a:srgbClr val="685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g2b74e7c4e0e_0_357"/>
          <p:cNvSpPr/>
          <p:nvPr/>
        </p:nvSpPr>
        <p:spPr>
          <a:xfrm>
            <a:off x="7684144" y="1503335"/>
            <a:ext cx="129300" cy="156900"/>
          </a:xfrm>
          <a:prstGeom prst="ellipse">
            <a:avLst/>
          </a:prstGeom>
          <a:solidFill>
            <a:srgbClr val="685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g2b74e7c4e0e_0_357"/>
          <p:cNvSpPr txBox="1"/>
          <p:nvPr/>
        </p:nvSpPr>
        <p:spPr>
          <a:xfrm>
            <a:off x="6240500" y="1386412"/>
            <a:ext cx="1481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685ABA"/>
                </a:solidFill>
                <a:latin typeface="Montserrat"/>
                <a:ea typeface="Montserrat"/>
                <a:cs typeface="Montserrat"/>
                <a:sym typeface="Montserrat"/>
              </a:rPr>
              <a:t>Sustainability</a:t>
            </a:r>
            <a:endParaRPr b="1">
              <a:solidFill>
                <a:srgbClr val="685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1" name="Google Shape;1991;g2b74e7c4e0e_0_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100" y="2285075"/>
            <a:ext cx="2410600" cy="24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2b74e7c4e0e_0_339"/>
          <p:cNvSpPr/>
          <p:nvPr/>
        </p:nvSpPr>
        <p:spPr>
          <a:xfrm>
            <a:off x="1017525" y="1989575"/>
            <a:ext cx="4874700" cy="3250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85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g2b74e7c4e0e_0_339"/>
          <p:cNvSpPr/>
          <p:nvPr/>
        </p:nvSpPr>
        <p:spPr>
          <a:xfrm>
            <a:off x="1441785" y="1711300"/>
            <a:ext cx="1414500" cy="56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8" name="Google Shape;1998;g2b74e7c4e0e_0_339"/>
          <p:cNvSpPr/>
          <p:nvPr/>
        </p:nvSpPr>
        <p:spPr>
          <a:xfrm>
            <a:off x="1430166" y="1915466"/>
            <a:ext cx="123600" cy="152700"/>
          </a:xfrm>
          <a:prstGeom prst="ellipse">
            <a:avLst/>
          </a:prstGeom>
          <a:solidFill>
            <a:srgbClr val="685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9" name="Google Shape;1999;g2b74e7c4e0e_0_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075" y="1090400"/>
            <a:ext cx="13525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g2b74e7c4e0e_0_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2645" y="1839400"/>
            <a:ext cx="106244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1" name="Google Shape;2001;g2b74e7c4e0e_0_339"/>
          <p:cNvSpPr/>
          <p:nvPr/>
        </p:nvSpPr>
        <p:spPr>
          <a:xfrm>
            <a:off x="3807480" y="1906370"/>
            <a:ext cx="123600" cy="152700"/>
          </a:xfrm>
          <a:prstGeom prst="ellipse">
            <a:avLst/>
          </a:prstGeom>
          <a:solidFill>
            <a:srgbClr val="685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2" name="Google Shape;2002;g2b74e7c4e0e_0_339"/>
          <p:cNvSpPr txBox="1"/>
          <p:nvPr/>
        </p:nvSpPr>
        <p:spPr>
          <a:xfrm>
            <a:off x="1441766" y="1792785"/>
            <a:ext cx="25176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685ABA"/>
                </a:solidFill>
                <a:latin typeface="Montserrat"/>
                <a:ea typeface="Montserrat"/>
                <a:cs typeface="Montserrat"/>
                <a:sym typeface="Montserrat"/>
              </a:rPr>
              <a:t>       Cost Optimization</a:t>
            </a:r>
            <a:endParaRPr b="1">
              <a:solidFill>
                <a:srgbClr val="685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3" name="Google Shape;2003;g2b74e7c4e0e_0_339"/>
          <p:cNvSpPr txBox="1"/>
          <p:nvPr/>
        </p:nvSpPr>
        <p:spPr>
          <a:xfrm flipH="1">
            <a:off x="467575" y="207825"/>
            <a:ext cx="793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Cost Optimization</a:t>
            </a:r>
            <a:endParaRPr sz="2400" b="1">
              <a:solidFill>
                <a:srgbClr val="675AB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4" name="Google Shape;2004;g2b74e7c4e0e_0_339"/>
          <p:cNvSpPr txBox="1"/>
          <p:nvPr/>
        </p:nvSpPr>
        <p:spPr>
          <a:xfrm>
            <a:off x="1199946" y="2597809"/>
            <a:ext cx="4509600" cy="14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Montserrat"/>
              <a:buChar char="●"/>
            </a:pP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Ensure resources are utilized optimally to </a:t>
            </a:r>
            <a:r>
              <a:rPr lang="en-US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avoid unnecessary expenses.</a:t>
            </a:r>
            <a:endParaRPr b="1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Montserrat"/>
              <a:buChar char="●"/>
            </a:pPr>
            <a:r>
              <a:rPr lang="en-US" b="1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Prioritize cost</a:t>
            </a:r>
            <a:r>
              <a:rPr lang="en-US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 reduction without compromising on delivering business value.</a:t>
            </a:r>
            <a:endParaRPr sz="14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5" name="Google Shape;2005;g2b74e7c4e0e_0_3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5825" y="2220275"/>
            <a:ext cx="2485875" cy="2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2c2f0aa570f_0_103"/>
          <p:cNvSpPr txBox="1"/>
          <p:nvPr/>
        </p:nvSpPr>
        <p:spPr>
          <a:xfrm>
            <a:off x="2476500" y="2667053"/>
            <a:ext cx="7239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Hands-On </a:t>
            </a:r>
            <a:br>
              <a:rPr lang="en-US" sz="4800" b="1" i="0" u="none" strike="noStrike" cap="none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400" b="1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Sign Up on AWS Management Console</a:t>
            </a:r>
            <a:endParaRPr sz="2400" b="1">
              <a:solidFill>
                <a:srgbClr val="675AB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1" name="Google Shape;2011;g2c2f0aa570f_0_103"/>
          <p:cNvPicPr preferRelativeResize="0"/>
          <p:nvPr/>
        </p:nvPicPr>
        <p:blipFill rotWithShape="1">
          <a:blip r:embed="rId3">
            <a:alphaModFix/>
          </a:blip>
          <a:srcRect l="-50" r="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6" name="Google Shape;201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/>
          <p:nvPr/>
        </p:nvSpPr>
        <p:spPr>
          <a:xfrm>
            <a:off x="3076575" y="2694712"/>
            <a:ext cx="6096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Cloud Computing</a:t>
            </a:r>
            <a:endParaRPr sz="4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p4"/>
          <p:cNvPicPr preferRelativeResize="0"/>
          <p:nvPr/>
        </p:nvPicPr>
        <p:blipFill rotWithShape="1">
          <a:blip r:embed="rId3">
            <a:alphaModFix/>
          </a:blip>
          <a:srcRect l="-50" r="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a269e6aed1_0_143"/>
          <p:cNvSpPr txBox="1"/>
          <p:nvPr/>
        </p:nvSpPr>
        <p:spPr>
          <a:xfrm flipH="1">
            <a:off x="467351" y="207825"/>
            <a:ext cx="888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6659B8"/>
                </a:solidFill>
                <a:latin typeface="Montserrat"/>
                <a:ea typeface="Montserrat"/>
                <a:cs typeface="Montserrat"/>
                <a:sym typeface="Montserrat"/>
              </a:rPr>
              <a:t>What Is Cloud?</a:t>
            </a:r>
            <a:endParaRPr sz="2400" b="1" i="0" u="none" strike="noStrike" cap="none">
              <a:solidFill>
                <a:srgbClr val="6659B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g2a269e6aed1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712" y="2902224"/>
            <a:ext cx="3464576" cy="34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a269e6aed1_0_143"/>
          <p:cNvSpPr txBox="1"/>
          <p:nvPr/>
        </p:nvSpPr>
        <p:spPr>
          <a:xfrm>
            <a:off x="1055688" y="1123626"/>
            <a:ext cx="100806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cloud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a distributed collection of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servers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that host software and infrastructure, and it is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accessed over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 The cloud can provide services over networks, i.e., on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public networks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private networks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i.e., WAN, LAN,  or VPN. Applications such as e-mail, web conferencing, and customer relationship management (CRM) all run in the cloud.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"/>
          <p:cNvSpPr txBox="1"/>
          <p:nvPr/>
        </p:nvSpPr>
        <p:spPr>
          <a:xfrm>
            <a:off x="1055688" y="1123626"/>
            <a:ext cx="10080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Cloud computing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like renting compute power and storage online. Instead of owning and maintaining your own hardware, you access servers and services over the internet. It's cost-effective, scalable, and allows you to use resources as needed, making it popular for businesses and individuals alike.</a:t>
            </a:r>
            <a:endParaRPr sz="14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5"/>
          <p:cNvSpPr txBox="1"/>
          <p:nvPr/>
        </p:nvSpPr>
        <p:spPr>
          <a:xfrm flipH="1">
            <a:off x="467462" y="207830"/>
            <a:ext cx="619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What </a:t>
            </a:r>
            <a:r>
              <a:rPr lang="en-US" sz="2400" b="1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400" b="1" i="0" u="none" strike="noStrike" cap="none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400" b="1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 Cloud Computing?</a:t>
            </a:r>
            <a:endParaRPr sz="2400" b="1" i="0" u="none" strike="noStrike" cap="none">
              <a:solidFill>
                <a:srgbClr val="675AB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5"/>
          <p:cNvPicPr preferRelativeResize="0"/>
          <p:nvPr/>
        </p:nvPicPr>
        <p:blipFill rotWithShape="1">
          <a:blip r:embed="rId3">
            <a:alphaModFix/>
          </a:blip>
          <a:srcRect t="3707"/>
          <a:stretch/>
        </p:blipFill>
        <p:spPr>
          <a:xfrm>
            <a:off x="4201725" y="3225075"/>
            <a:ext cx="3396801" cy="20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b622e1a234_0_7"/>
          <p:cNvSpPr txBox="1"/>
          <p:nvPr/>
        </p:nvSpPr>
        <p:spPr>
          <a:xfrm>
            <a:off x="1809300" y="2694700"/>
            <a:ext cx="85857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Deployment and Service Models</a:t>
            </a:r>
            <a:endParaRPr sz="4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g2b622e1a234_0_7"/>
          <p:cNvPicPr preferRelativeResize="0"/>
          <p:nvPr/>
        </p:nvPicPr>
        <p:blipFill rotWithShape="1">
          <a:blip r:embed="rId3">
            <a:alphaModFix/>
          </a:blip>
          <a:srcRect l="-50" r="4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"/>
          <p:cNvSpPr txBox="1"/>
          <p:nvPr/>
        </p:nvSpPr>
        <p:spPr>
          <a:xfrm>
            <a:off x="1055688" y="1412048"/>
            <a:ext cx="10080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cloud deployment model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essentially defines where the infrastructure for your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deployment resides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determines who has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ownership 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control </a:t>
            </a:r>
            <a:r>
              <a:rPr lang="en-US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 that infrastructure</a:t>
            </a:r>
            <a:r>
              <a:rPr lang="en-U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It also determines the cloud’s nature and purpose.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6"/>
          <p:cNvSpPr txBox="1"/>
          <p:nvPr/>
        </p:nvSpPr>
        <p:spPr>
          <a:xfrm flipH="1">
            <a:off x="467470" y="207830"/>
            <a:ext cx="792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675AB9"/>
                </a:solidFill>
                <a:latin typeface="Montserrat"/>
                <a:ea typeface="Montserrat"/>
                <a:cs typeface="Montserrat"/>
                <a:sym typeface="Montserrat"/>
              </a:rPr>
              <a:t>What Is a Cloud Deployment Model?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725" y="2471225"/>
            <a:ext cx="4357150" cy="33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269e6aed1_0_232"/>
          <p:cNvSpPr txBox="1"/>
          <p:nvPr/>
        </p:nvSpPr>
        <p:spPr>
          <a:xfrm flipH="1">
            <a:off x="467351" y="207825"/>
            <a:ext cx="888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6659B8"/>
                </a:solidFill>
                <a:latin typeface="Montserrat"/>
                <a:ea typeface="Montserrat"/>
                <a:cs typeface="Montserrat"/>
                <a:sym typeface="Montserrat"/>
              </a:rPr>
              <a:t>Types of Cloud Deployment Models</a:t>
            </a:r>
            <a:endParaRPr sz="2400" b="1" i="0" u="none" strike="noStrike" cap="none">
              <a:solidFill>
                <a:srgbClr val="6659B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g2a269e6aed1_0_232"/>
          <p:cNvSpPr/>
          <p:nvPr/>
        </p:nvSpPr>
        <p:spPr>
          <a:xfrm>
            <a:off x="6869467" y="3132883"/>
            <a:ext cx="3049516" cy="759214"/>
          </a:xfrm>
          <a:custGeom>
            <a:avLst/>
            <a:gdLst/>
            <a:ahLst/>
            <a:cxnLst/>
            <a:rect l="l" t="t" r="r" b="b"/>
            <a:pathLst>
              <a:path w="107264" h="28997" extrusionOk="0">
                <a:moveTo>
                  <a:pt x="52586" y="0"/>
                </a:moveTo>
                <a:cubicBezTo>
                  <a:pt x="28872" y="0"/>
                  <a:pt x="4993" y="641"/>
                  <a:pt x="3326" y="2308"/>
                </a:cubicBezTo>
                <a:cubicBezTo>
                  <a:pt x="0" y="5634"/>
                  <a:pt x="5131" y="27358"/>
                  <a:pt x="6936" y="27929"/>
                </a:cubicBezTo>
                <a:cubicBezTo>
                  <a:pt x="9499" y="28710"/>
                  <a:pt x="23652" y="28997"/>
                  <a:pt x="40420" y="28997"/>
                </a:cubicBezTo>
                <a:cubicBezTo>
                  <a:pt x="67160" y="28997"/>
                  <a:pt x="100552" y="28266"/>
                  <a:pt x="104192" y="27643"/>
                </a:cubicBezTo>
                <a:cubicBezTo>
                  <a:pt x="107263" y="27137"/>
                  <a:pt x="103400" y="3322"/>
                  <a:pt x="100835" y="1517"/>
                </a:cubicBezTo>
                <a:cubicBezTo>
                  <a:pt x="99556" y="633"/>
                  <a:pt x="76152" y="0"/>
                  <a:pt x="52586" y="0"/>
                </a:cubicBezTo>
                <a:close/>
              </a:path>
            </a:pathLst>
          </a:cu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6" name="Google Shape;256;g2a269e6aed1_0_232"/>
          <p:cNvSpPr/>
          <p:nvPr/>
        </p:nvSpPr>
        <p:spPr>
          <a:xfrm>
            <a:off x="9360725" y="3155175"/>
            <a:ext cx="881592" cy="721406"/>
          </a:xfrm>
          <a:custGeom>
            <a:avLst/>
            <a:gdLst/>
            <a:ahLst/>
            <a:cxnLst/>
            <a:rect l="l" t="t" r="r" b="b"/>
            <a:pathLst>
              <a:path w="19604" h="27553" extrusionOk="0">
                <a:moveTo>
                  <a:pt x="8393" y="1"/>
                </a:moveTo>
                <a:cubicBezTo>
                  <a:pt x="6683" y="6113"/>
                  <a:pt x="4371" y="22137"/>
                  <a:pt x="1" y="27553"/>
                </a:cubicBezTo>
                <a:cubicBezTo>
                  <a:pt x="8551" y="27299"/>
                  <a:pt x="14948" y="27014"/>
                  <a:pt x="16564" y="26729"/>
                </a:cubicBezTo>
                <a:cubicBezTo>
                  <a:pt x="19604" y="26222"/>
                  <a:pt x="15772" y="2471"/>
                  <a:pt x="13238" y="697"/>
                </a:cubicBezTo>
                <a:cubicBezTo>
                  <a:pt x="12890" y="444"/>
                  <a:pt x="11148" y="222"/>
                  <a:pt x="8393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a269e6aed1_0_232"/>
          <p:cNvSpPr txBox="1"/>
          <p:nvPr/>
        </p:nvSpPr>
        <p:spPr>
          <a:xfrm>
            <a:off x="7065317" y="3202386"/>
            <a:ext cx="24735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 Medium"/>
                <a:ea typeface="Montserrat Medium"/>
                <a:cs typeface="Montserrat Medium"/>
                <a:sym typeface="Montserrat Medium"/>
              </a:rPr>
              <a:t>Private Cloud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8" name="Google Shape;258;g2a269e6aed1_0_232"/>
          <p:cNvSpPr txBox="1"/>
          <p:nvPr/>
        </p:nvSpPr>
        <p:spPr>
          <a:xfrm>
            <a:off x="7065325" y="3501725"/>
            <a:ext cx="34767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(Dedicated resources of organizations)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59" name="Google Shape;259;g2a269e6aed1_0_232"/>
          <p:cNvGrpSpPr/>
          <p:nvPr/>
        </p:nvGrpSpPr>
        <p:grpSpPr>
          <a:xfrm>
            <a:off x="5672814" y="2098157"/>
            <a:ext cx="3688055" cy="783419"/>
            <a:chOff x="6450228" y="2952884"/>
            <a:chExt cx="3974197" cy="972466"/>
          </a:xfrm>
        </p:grpSpPr>
        <p:grpSp>
          <p:nvGrpSpPr>
            <p:cNvPr id="260" name="Google Shape;260;g2a269e6aed1_0_232"/>
            <p:cNvGrpSpPr/>
            <p:nvPr/>
          </p:nvGrpSpPr>
          <p:grpSpPr>
            <a:xfrm>
              <a:off x="6450228" y="2952884"/>
              <a:ext cx="3974197" cy="972466"/>
              <a:chOff x="6221628" y="2571884"/>
              <a:chExt cx="3974197" cy="972466"/>
            </a:xfrm>
          </p:grpSpPr>
          <p:sp>
            <p:nvSpPr>
              <p:cNvPr id="261" name="Google Shape;261;g2a269e6aed1_0_232"/>
              <p:cNvSpPr/>
              <p:nvPr/>
            </p:nvSpPr>
            <p:spPr>
              <a:xfrm>
                <a:off x="6599346" y="2571884"/>
                <a:ext cx="3485812" cy="942330"/>
              </a:xfrm>
              <a:custGeom>
                <a:avLst/>
                <a:gdLst/>
                <a:ahLst/>
                <a:cxnLst/>
                <a:rect l="l" t="t" r="r" b="b"/>
                <a:pathLst>
                  <a:path w="107264" h="28997" extrusionOk="0">
                    <a:moveTo>
                      <a:pt x="52586" y="0"/>
                    </a:moveTo>
                    <a:cubicBezTo>
                      <a:pt x="28872" y="0"/>
                      <a:pt x="4993" y="641"/>
                      <a:pt x="3326" y="2308"/>
                    </a:cubicBezTo>
                    <a:cubicBezTo>
                      <a:pt x="0" y="5634"/>
                      <a:pt x="5131" y="27358"/>
                      <a:pt x="6936" y="27929"/>
                    </a:cubicBezTo>
                    <a:cubicBezTo>
                      <a:pt x="9499" y="28710"/>
                      <a:pt x="23652" y="28997"/>
                      <a:pt x="40420" y="28997"/>
                    </a:cubicBezTo>
                    <a:cubicBezTo>
                      <a:pt x="67160" y="28997"/>
                      <a:pt x="100552" y="28266"/>
                      <a:pt x="104192" y="27643"/>
                    </a:cubicBezTo>
                    <a:cubicBezTo>
                      <a:pt x="107263" y="27137"/>
                      <a:pt x="103400" y="3322"/>
                      <a:pt x="100835" y="1517"/>
                    </a:cubicBezTo>
                    <a:cubicBezTo>
                      <a:pt x="99556" y="633"/>
                      <a:pt x="76152" y="0"/>
                      <a:pt x="5258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262" name="Google Shape;262;g2a269e6aed1_0_232"/>
              <p:cNvSpPr/>
              <p:nvPr/>
            </p:nvSpPr>
            <p:spPr>
              <a:xfrm>
                <a:off x="6221628" y="2727157"/>
                <a:ext cx="631946" cy="631946"/>
              </a:xfrm>
              <a:custGeom>
                <a:avLst/>
                <a:gdLst/>
                <a:ahLst/>
                <a:cxnLst/>
                <a:rect l="l" t="t" r="r" b="b"/>
                <a:pathLst>
                  <a:path w="19446" h="19446" extrusionOk="0">
                    <a:moveTo>
                      <a:pt x="9723" y="1"/>
                    </a:moveTo>
                    <a:cubicBezTo>
                      <a:pt x="4371" y="1"/>
                      <a:pt x="1" y="4371"/>
                      <a:pt x="1" y="9723"/>
                    </a:cubicBezTo>
                    <a:cubicBezTo>
                      <a:pt x="1" y="15075"/>
                      <a:pt x="4371" y="19445"/>
                      <a:pt x="9723" y="19445"/>
                    </a:cubicBezTo>
                    <a:cubicBezTo>
                      <a:pt x="15075" y="19445"/>
                      <a:pt x="19446" y="15075"/>
                      <a:pt x="19446" y="9723"/>
                    </a:cubicBezTo>
                    <a:cubicBezTo>
                      <a:pt x="19446" y="4371"/>
                      <a:pt x="15075" y="1"/>
                      <a:pt x="9723" y="1"/>
                    </a:cubicBezTo>
                    <a:close/>
                  </a:path>
                </a:pathLst>
              </a:custGeom>
              <a:solidFill>
                <a:srgbClr val="674EA7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263" name="Google Shape;263;g2a269e6aed1_0_232"/>
              <p:cNvSpPr/>
              <p:nvPr/>
            </p:nvSpPr>
            <p:spPr>
              <a:xfrm>
                <a:off x="9447037" y="2599539"/>
                <a:ext cx="637081" cy="895404"/>
              </a:xfrm>
              <a:custGeom>
                <a:avLst/>
                <a:gdLst/>
                <a:ahLst/>
                <a:cxnLst/>
                <a:rect l="l" t="t" r="r" b="b"/>
                <a:pathLst>
                  <a:path w="19604" h="27553" extrusionOk="0">
                    <a:moveTo>
                      <a:pt x="8393" y="1"/>
                    </a:moveTo>
                    <a:cubicBezTo>
                      <a:pt x="6683" y="6113"/>
                      <a:pt x="4371" y="22137"/>
                      <a:pt x="1" y="27553"/>
                    </a:cubicBezTo>
                    <a:cubicBezTo>
                      <a:pt x="8551" y="27299"/>
                      <a:pt x="14948" y="27014"/>
                      <a:pt x="16564" y="26729"/>
                    </a:cubicBezTo>
                    <a:cubicBezTo>
                      <a:pt x="19604" y="26222"/>
                      <a:pt x="15772" y="2471"/>
                      <a:pt x="13238" y="697"/>
                    </a:cubicBezTo>
                    <a:cubicBezTo>
                      <a:pt x="12890" y="444"/>
                      <a:pt x="11148" y="222"/>
                      <a:pt x="8393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264" name="Google Shape;264;g2a269e6aed1_0_232"/>
              <p:cNvSpPr txBox="1"/>
              <p:nvPr/>
            </p:nvSpPr>
            <p:spPr>
              <a:xfrm>
                <a:off x="6823216" y="2658150"/>
                <a:ext cx="28275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Public Cloud</a:t>
                </a:r>
                <a:endParaRPr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265" name="Google Shape;265;g2a269e6aed1_0_232"/>
              <p:cNvSpPr txBox="1"/>
              <p:nvPr/>
            </p:nvSpPr>
            <p:spPr>
              <a:xfrm>
                <a:off x="6823225" y="3011550"/>
                <a:ext cx="3372600" cy="53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(Shared resources open to everyone)</a:t>
                </a:r>
                <a:endParaRPr sz="1000"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sp>
          <p:nvSpPr>
            <p:cNvPr id="266" name="Google Shape;266;g2a269e6aed1_0_232"/>
            <p:cNvSpPr/>
            <p:nvPr/>
          </p:nvSpPr>
          <p:spPr>
            <a:xfrm>
              <a:off x="6614134" y="3289286"/>
              <a:ext cx="314350" cy="217750"/>
            </a:xfrm>
            <a:custGeom>
              <a:avLst/>
              <a:gdLst/>
              <a:ahLst/>
              <a:cxnLst/>
              <a:rect l="l" t="t" r="r" b="b"/>
              <a:pathLst>
                <a:path w="12574" h="8710" extrusionOk="0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267" name="Google Shape;267;g2a269e6aed1_0_232"/>
          <p:cNvSpPr/>
          <p:nvPr/>
        </p:nvSpPr>
        <p:spPr>
          <a:xfrm>
            <a:off x="6539026" y="3257983"/>
            <a:ext cx="552850" cy="509145"/>
          </a:xfrm>
          <a:custGeom>
            <a:avLst/>
            <a:gdLst/>
            <a:ahLst/>
            <a:cxnLst/>
            <a:rect l="l" t="t" r="r" b="b"/>
            <a:pathLst>
              <a:path w="19446" h="19446" extrusionOk="0">
                <a:moveTo>
                  <a:pt x="9723" y="1"/>
                </a:moveTo>
                <a:cubicBezTo>
                  <a:pt x="4371" y="1"/>
                  <a:pt x="1" y="4371"/>
                  <a:pt x="1" y="9723"/>
                </a:cubicBezTo>
                <a:cubicBezTo>
                  <a:pt x="1" y="15075"/>
                  <a:pt x="4371" y="19445"/>
                  <a:pt x="9723" y="19445"/>
                </a:cubicBezTo>
                <a:cubicBezTo>
                  <a:pt x="15075" y="19445"/>
                  <a:pt x="19446" y="15075"/>
                  <a:pt x="19446" y="9723"/>
                </a:cubicBezTo>
                <a:cubicBezTo>
                  <a:pt x="19446" y="4371"/>
                  <a:pt x="15075" y="1"/>
                  <a:pt x="9723" y="1"/>
                </a:cubicBezTo>
                <a:close/>
              </a:path>
            </a:pathLst>
          </a:custGeom>
          <a:solidFill>
            <a:srgbClr val="674EA7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8" name="Google Shape;268;g2a269e6aed1_0_232"/>
          <p:cNvSpPr/>
          <p:nvPr/>
        </p:nvSpPr>
        <p:spPr>
          <a:xfrm>
            <a:off x="6749656" y="3384213"/>
            <a:ext cx="105282" cy="81668"/>
          </a:xfrm>
          <a:custGeom>
            <a:avLst/>
            <a:gdLst/>
            <a:ahLst/>
            <a:cxnLst/>
            <a:rect l="l" t="t" r="r" b="b"/>
            <a:pathLst>
              <a:path w="4814" h="4055" extrusionOk="0">
                <a:moveTo>
                  <a:pt x="2407" y="1"/>
                </a:moveTo>
                <a:cubicBezTo>
                  <a:pt x="1077" y="1"/>
                  <a:pt x="0" y="1078"/>
                  <a:pt x="0" y="2408"/>
                </a:cubicBezTo>
                <a:lnTo>
                  <a:pt x="0" y="3674"/>
                </a:lnTo>
                <a:cubicBezTo>
                  <a:pt x="0" y="3864"/>
                  <a:pt x="158" y="4054"/>
                  <a:pt x="380" y="4054"/>
                </a:cubicBezTo>
                <a:cubicBezTo>
                  <a:pt x="570" y="4054"/>
                  <a:pt x="760" y="3864"/>
                  <a:pt x="760" y="3674"/>
                </a:cubicBezTo>
                <a:lnTo>
                  <a:pt x="760" y="2408"/>
                </a:lnTo>
                <a:cubicBezTo>
                  <a:pt x="760" y="1489"/>
                  <a:pt x="1489" y="761"/>
                  <a:pt x="2407" y="761"/>
                </a:cubicBezTo>
                <a:cubicBezTo>
                  <a:pt x="3294" y="761"/>
                  <a:pt x="4054" y="1489"/>
                  <a:pt x="4054" y="2408"/>
                </a:cubicBezTo>
                <a:lnTo>
                  <a:pt x="4054" y="3674"/>
                </a:lnTo>
                <a:cubicBezTo>
                  <a:pt x="4054" y="3864"/>
                  <a:pt x="4212" y="4054"/>
                  <a:pt x="4434" y="4054"/>
                </a:cubicBezTo>
                <a:cubicBezTo>
                  <a:pt x="4624" y="4054"/>
                  <a:pt x="4814" y="3864"/>
                  <a:pt x="4814" y="3674"/>
                </a:cubicBezTo>
                <a:lnTo>
                  <a:pt x="4814" y="2408"/>
                </a:lnTo>
                <a:cubicBezTo>
                  <a:pt x="4814" y="1078"/>
                  <a:pt x="3737" y="1"/>
                  <a:pt x="2407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9" name="Google Shape;269;g2a269e6aed1_0_232"/>
          <p:cNvSpPr/>
          <p:nvPr/>
        </p:nvSpPr>
        <p:spPr>
          <a:xfrm>
            <a:off x="6707402" y="3453119"/>
            <a:ext cx="189088" cy="132682"/>
          </a:xfrm>
          <a:custGeom>
            <a:avLst/>
            <a:gdLst/>
            <a:ahLst/>
            <a:cxnLst/>
            <a:rect l="l" t="t" r="r" b="b"/>
            <a:pathLst>
              <a:path w="8646" h="6588" extrusionOk="0">
                <a:moveTo>
                  <a:pt x="7886" y="760"/>
                </a:moveTo>
                <a:lnTo>
                  <a:pt x="7886" y="5827"/>
                </a:lnTo>
                <a:lnTo>
                  <a:pt x="760" y="5827"/>
                </a:lnTo>
                <a:lnTo>
                  <a:pt x="760" y="760"/>
                </a:lnTo>
                <a:close/>
                <a:moveTo>
                  <a:pt x="760" y="0"/>
                </a:moveTo>
                <a:cubicBezTo>
                  <a:pt x="349" y="0"/>
                  <a:pt x="0" y="348"/>
                  <a:pt x="0" y="760"/>
                </a:cubicBezTo>
                <a:lnTo>
                  <a:pt x="0" y="5827"/>
                </a:lnTo>
                <a:cubicBezTo>
                  <a:pt x="0" y="6239"/>
                  <a:pt x="349" y="6587"/>
                  <a:pt x="760" y="6587"/>
                </a:cubicBezTo>
                <a:lnTo>
                  <a:pt x="7886" y="6587"/>
                </a:lnTo>
                <a:cubicBezTo>
                  <a:pt x="8298" y="6587"/>
                  <a:pt x="8646" y="6239"/>
                  <a:pt x="8646" y="5827"/>
                </a:cubicBezTo>
                <a:lnTo>
                  <a:pt x="8646" y="760"/>
                </a:lnTo>
                <a:cubicBezTo>
                  <a:pt x="8646" y="348"/>
                  <a:pt x="8298" y="0"/>
                  <a:pt x="7886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0" name="Google Shape;270;g2a269e6aed1_0_232"/>
          <p:cNvSpPr/>
          <p:nvPr/>
        </p:nvSpPr>
        <p:spPr>
          <a:xfrm>
            <a:off x="6854921" y="3624064"/>
            <a:ext cx="49885" cy="45939"/>
          </a:xfrm>
          <a:custGeom>
            <a:avLst/>
            <a:gdLst/>
            <a:ahLst/>
            <a:cxnLst/>
            <a:rect l="l" t="t" r="r" b="b"/>
            <a:pathLst>
              <a:path w="2281" h="2281" extrusionOk="0">
                <a:moveTo>
                  <a:pt x="1141" y="760"/>
                </a:moveTo>
                <a:cubicBezTo>
                  <a:pt x="1363" y="760"/>
                  <a:pt x="1521" y="919"/>
                  <a:pt x="1521" y="1140"/>
                </a:cubicBezTo>
                <a:cubicBezTo>
                  <a:pt x="1521" y="1330"/>
                  <a:pt x="1363" y="1520"/>
                  <a:pt x="1141" y="1520"/>
                </a:cubicBezTo>
                <a:cubicBezTo>
                  <a:pt x="919" y="1520"/>
                  <a:pt x="761" y="1330"/>
                  <a:pt x="761" y="1140"/>
                </a:cubicBezTo>
                <a:cubicBezTo>
                  <a:pt x="761" y="919"/>
                  <a:pt x="919" y="760"/>
                  <a:pt x="1141" y="760"/>
                </a:cubicBezTo>
                <a:close/>
                <a:moveTo>
                  <a:pt x="1141" y="0"/>
                </a:moveTo>
                <a:cubicBezTo>
                  <a:pt x="508" y="0"/>
                  <a:pt x="1" y="507"/>
                  <a:pt x="1" y="1140"/>
                </a:cubicBezTo>
                <a:cubicBezTo>
                  <a:pt x="1" y="1742"/>
                  <a:pt x="508" y="2281"/>
                  <a:pt x="1141" y="2281"/>
                </a:cubicBezTo>
                <a:cubicBezTo>
                  <a:pt x="1774" y="2281"/>
                  <a:pt x="2281" y="1742"/>
                  <a:pt x="2281" y="1140"/>
                </a:cubicBezTo>
                <a:cubicBezTo>
                  <a:pt x="2281" y="507"/>
                  <a:pt x="1774" y="0"/>
                  <a:pt x="1141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71" name="Google Shape;271;g2a269e6aed1_0_232"/>
          <p:cNvGrpSpPr/>
          <p:nvPr/>
        </p:nvGrpSpPr>
        <p:grpSpPr>
          <a:xfrm>
            <a:off x="5622346" y="4212228"/>
            <a:ext cx="3476628" cy="783419"/>
            <a:chOff x="4871878" y="5289059"/>
            <a:chExt cx="3974197" cy="972466"/>
          </a:xfrm>
        </p:grpSpPr>
        <p:sp>
          <p:nvSpPr>
            <p:cNvPr id="272" name="Google Shape;272;g2a269e6aed1_0_232"/>
            <p:cNvSpPr/>
            <p:nvPr/>
          </p:nvSpPr>
          <p:spPr>
            <a:xfrm>
              <a:off x="5249596" y="5289059"/>
              <a:ext cx="3485812" cy="942330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73" name="Google Shape;273;g2a269e6aed1_0_232"/>
            <p:cNvSpPr/>
            <p:nvPr/>
          </p:nvSpPr>
          <p:spPr>
            <a:xfrm>
              <a:off x="4871878" y="5444332"/>
              <a:ext cx="631946" cy="631946"/>
            </a:xfrm>
            <a:custGeom>
              <a:avLst/>
              <a:gdLst/>
              <a:ahLst/>
              <a:cxnLst/>
              <a:rect l="l" t="t" r="r" b="b"/>
              <a:pathLst>
                <a:path w="19446" h="19446" extrusionOk="0">
                  <a:moveTo>
                    <a:pt x="9723" y="1"/>
                  </a:moveTo>
                  <a:cubicBezTo>
                    <a:pt x="4371" y="1"/>
                    <a:pt x="1" y="4371"/>
                    <a:pt x="1" y="9723"/>
                  </a:cubicBezTo>
                  <a:cubicBezTo>
                    <a:pt x="1" y="15075"/>
                    <a:pt x="4371" y="19445"/>
                    <a:pt x="9723" y="19445"/>
                  </a:cubicBezTo>
                  <a:cubicBezTo>
                    <a:pt x="15075" y="19445"/>
                    <a:pt x="19446" y="15075"/>
                    <a:pt x="19446" y="9723"/>
                  </a:cubicBezTo>
                  <a:cubicBezTo>
                    <a:pt x="19446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674EA7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74" name="Google Shape;274;g2a269e6aed1_0_232"/>
            <p:cNvSpPr/>
            <p:nvPr/>
          </p:nvSpPr>
          <p:spPr>
            <a:xfrm>
              <a:off x="8097287" y="5316714"/>
              <a:ext cx="637081" cy="895404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75" name="Google Shape;275;g2a269e6aed1_0_232"/>
            <p:cNvSpPr txBox="1"/>
            <p:nvPr/>
          </p:nvSpPr>
          <p:spPr>
            <a:xfrm>
              <a:off x="5473466" y="5375325"/>
              <a:ext cx="2827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ontserrat Medium"/>
                  <a:ea typeface="Montserrat Medium"/>
                  <a:cs typeface="Montserrat Medium"/>
                  <a:sym typeface="Montserrat Medium"/>
                </a:rPr>
                <a:t>Hybrid Cloud</a:t>
              </a: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76" name="Google Shape;276;g2a269e6aed1_0_232"/>
            <p:cNvSpPr txBox="1"/>
            <p:nvPr/>
          </p:nvSpPr>
          <p:spPr>
            <a:xfrm>
              <a:off x="5473475" y="5728725"/>
              <a:ext cx="33726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( A mix of public and private)</a:t>
              </a:r>
              <a:endParaRPr sz="7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77" name="Google Shape;277;g2a269e6aed1_0_232"/>
            <p:cNvSpPr/>
            <p:nvPr/>
          </p:nvSpPr>
          <p:spPr>
            <a:xfrm>
              <a:off x="4994796" y="5625568"/>
              <a:ext cx="360718" cy="245328"/>
            </a:xfrm>
            <a:custGeom>
              <a:avLst/>
              <a:gdLst/>
              <a:ahLst/>
              <a:cxnLst/>
              <a:rect l="l" t="t" r="r" b="b"/>
              <a:pathLst>
                <a:path w="15931" h="9819" extrusionOk="0">
                  <a:moveTo>
                    <a:pt x="10863" y="1"/>
                  </a:moveTo>
                  <a:cubicBezTo>
                    <a:pt x="9913" y="1"/>
                    <a:pt x="9090" y="413"/>
                    <a:pt x="8488" y="1046"/>
                  </a:cubicBezTo>
                  <a:cubicBezTo>
                    <a:pt x="8045" y="666"/>
                    <a:pt x="7443" y="413"/>
                    <a:pt x="6778" y="413"/>
                  </a:cubicBezTo>
                  <a:cubicBezTo>
                    <a:pt x="5480" y="413"/>
                    <a:pt x="4435" y="1363"/>
                    <a:pt x="4245" y="2629"/>
                  </a:cubicBezTo>
                  <a:cubicBezTo>
                    <a:pt x="4086" y="2566"/>
                    <a:pt x="3896" y="2534"/>
                    <a:pt x="3675" y="2534"/>
                  </a:cubicBezTo>
                  <a:cubicBezTo>
                    <a:pt x="2598" y="2534"/>
                    <a:pt x="1679" y="3389"/>
                    <a:pt x="1616" y="4498"/>
                  </a:cubicBezTo>
                  <a:cubicBezTo>
                    <a:pt x="666" y="4910"/>
                    <a:pt x="1" y="5891"/>
                    <a:pt x="1" y="7031"/>
                  </a:cubicBezTo>
                  <a:cubicBezTo>
                    <a:pt x="1" y="8551"/>
                    <a:pt x="1236" y="9818"/>
                    <a:pt x="2788" y="9818"/>
                  </a:cubicBezTo>
                  <a:lnTo>
                    <a:pt x="5100" y="9818"/>
                  </a:lnTo>
                  <a:lnTo>
                    <a:pt x="3231" y="7570"/>
                  </a:lnTo>
                  <a:lnTo>
                    <a:pt x="5670" y="7570"/>
                  </a:lnTo>
                  <a:lnTo>
                    <a:pt x="5670" y="3959"/>
                  </a:lnTo>
                  <a:lnTo>
                    <a:pt x="10388" y="3959"/>
                  </a:lnTo>
                  <a:lnTo>
                    <a:pt x="10388" y="7570"/>
                  </a:lnTo>
                  <a:lnTo>
                    <a:pt x="12827" y="7570"/>
                  </a:lnTo>
                  <a:lnTo>
                    <a:pt x="10958" y="9818"/>
                  </a:lnTo>
                  <a:lnTo>
                    <a:pt x="13144" y="9818"/>
                  </a:lnTo>
                  <a:cubicBezTo>
                    <a:pt x="14664" y="9818"/>
                    <a:pt x="15930" y="8551"/>
                    <a:pt x="15930" y="7031"/>
                  </a:cubicBezTo>
                  <a:cubicBezTo>
                    <a:pt x="15930" y="5733"/>
                    <a:pt x="15044" y="4656"/>
                    <a:pt x="13904" y="4339"/>
                  </a:cubicBezTo>
                  <a:cubicBezTo>
                    <a:pt x="14030" y="3991"/>
                    <a:pt x="14094" y="3611"/>
                    <a:pt x="14094" y="3231"/>
                  </a:cubicBezTo>
                  <a:cubicBezTo>
                    <a:pt x="14094" y="1458"/>
                    <a:pt x="12637" y="1"/>
                    <a:pt x="10863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78" name="Google Shape;278;g2a269e6aed1_0_232"/>
            <p:cNvSpPr/>
            <p:nvPr/>
          </p:nvSpPr>
          <p:spPr>
            <a:xfrm>
              <a:off x="5083900" y="5728725"/>
              <a:ext cx="182497" cy="217747"/>
            </a:xfrm>
            <a:custGeom>
              <a:avLst/>
              <a:gdLst/>
              <a:ahLst/>
              <a:cxnLst/>
              <a:rect l="l" t="t" r="r" b="b"/>
              <a:pathLst>
                <a:path w="8076" h="8457" extrusionOk="0">
                  <a:moveTo>
                    <a:pt x="2059" y="1"/>
                  </a:moveTo>
                  <a:lnTo>
                    <a:pt x="2059" y="3611"/>
                  </a:lnTo>
                  <a:lnTo>
                    <a:pt x="0" y="3611"/>
                  </a:lnTo>
                  <a:lnTo>
                    <a:pt x="4054" y="8456"/>
                  </a:lnTo>
                  <a:lnTo>
                    <a:pt x="8076" y="3611"/>
                  </a:lnTo>
                  <a:lnTo>
                    <a:pt x="6049" y="3611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279" name="Google Shape;279;g2a269e6aed1_0_232"/>
          <p:cNvSpPr/>
          <p:nvPr/>
        </p:nvSpPr>
        <p:spPr>
          <a:xfrm>
            <a:off x="4314515" y="3501733"/>
            <a:ext cx="478854" cy="7493"/>
          </a:xfrm>
          <a:custGeom>
            <a:avLst/>
            <a:gdLst/>
            <a:ahLst/>
            <a:cxnLst/>
            <a:rect l="l" t="t" r="r" b="b"/>
            <a:pathLst>
              <a:path w="14949" h="254" extrusionOk="0">
                <a:moveTo>
                  <a:pt x="1" y="0"/>
                </a:moveTo>
                <a:lnTo>
                  <a:pt x="1" y="254"/>
                </a:lnTo>
                <a:lnTo>
                  <a:pt x="14949" y="254"/>
                </a:lnTo>
                <a:lnTo>
                  <a:pt x="14949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2a269e6aed1_0_232"/>
          <p:cNvSpPr/>
          <p:nvPr/>
        </p:nvSpPr>
        <p:spPr>
          <a:xfrm>
            <a:off x="3430988" y="4303294"/>
            <a:ext cx="8136" cy="440966"/>
          </a:xfrm>
          <a:custGeom>
            <a:avLst/>
            <a:gdLst/>
            <a:ahLst/>
            <a:cxnLst/>
            <a:rect l="l" t="t" r="r" b="b"/>
            <a:pathLst>
              <a:path w="254" h="14948" extrusionOk="0">
                <a:moveTo>
                  <a:pt x="0" y="0"/>
                </a:moveTo>
                <a:lnTo>
                  <a:pt x="0" y="14948"/>
                </a:lnTo>
                <a:lnTo>
                  <a:pt x="253" y="14948"/>
                </a:lnTo>
                <a:lnTo>
                  <a:pt x="253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2a269e6aed1_0_232"/>
          <p:cNvSpPr/>
          <p:nvPr/>
        </p:nvSpPr>
        <p:spPr>
          <a:xfrm>
            <a:off x="2259886" y="3340733"/>
            <a:ext cx="478854" cy="7493"/>
          </a:xfrm>
          <a:custGeom>
            <a:avLst/>
            <a:gdLst/>
            <a:ahLst/>
            <a:cxnLst/>
            <a:rect l="l" t="t" r="r" b="b"/>
            <a:pathLst>
              <a:path w="14949" h="254" extrusionOk="0">
                <a:moveTo>
                  <a:pt x="1" y="0"/>
                </a:moveTo>
                <a:lnTo>
                  <a:pt x="1" y="254"/>
                </a:lnTo>
                <a:lnTo>
                  <a:pt x="14949" y="254"/>
                </a:lnTo>
                <a:lnTo>
                  <a:pt x="14949" y="0"/>
                </a:lnTo>
                <a:close/>
              </a:path>
            </a:pathLst>
          </a:custGeom>
          <a:solidFill>
            <a:srgbClr val="969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2a269e6aed1_0_232"/>
          <p:cNvSpPr/>
          <p:nvPr/>
        </p:nvSpPr>
        <p:spPr>
          <a:xfrm>
            <a:off x="3435024" y="3500789"/>
            <a:ext cx="881598" cy="811870"/>
          </a:xfrm>
          <a:custGeom>
            <a:avLst/>
            <a:gdLst/>
            <a:ahLst/>
            <a:cxnLst/>
            <a:rect l="l" t="t" r="r" b="b"/>
            <a:pathLst>
              <a:path w="27522" h="27521" extrusionOk="0">
                <a:moveTo>
                  <a:pt x="23056" y="1"/>
                </a:moveTo>
                <a:lnTo>
                  <a:pt x="23056" y="32"/>
                </a:lnTo>
                <a:cubicBezTo>
                  <a:pt x="23056" y="12763"/>
                  <a:pt x="12732" y="23087"/>
                  <a:pt x="1" y="23087"/>
                </a:cubicBezTo>
                <a:lnTo>
                  <a:pt x="1" y="27521"/>
                </a:lnTo>
                <a:cubicBezTo>
                  <a:pt x="15202" y="27521"/>
                  <a:pt x="27521" y="15202"/>
                  <a:pt x="27521" y="1"/>
                </a:cubicBezTo>
                <a:close/>
              </a:path>
            </a:pathLst>
          </a:custGeom>
          <a:solidFill>
            <a:srgbClr val="FF6E06"/>
          </a:solidFill>
          <a:ln w="19050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a269e6aed1_0_232"/>
          <p:cNvSpPr/>
          <p:nvPr/>
        </p:nvSpPr>
        <p:spPr>
          <a:xfrm>
            <a:off x="2553515" y="3500789"/>
            <a:ext cx="881566" cy="811870"/>
          </a:xfrm>
          <a:custGeom>
            <a:avLst/>
            <a:gdLst/>
            <a:ahLst/>
            <a:cxnLst/>
            <a:rect l="l" t="t" r="r" b="b"/>
            <a:pathLst>
              <a:path w="27521" h="27521" extrusionOk="0">
                <a:moveTo>
                  <a:pt x="0" y="1"/>
                </a:moveTo>
                <a:cubicBezTo>
                  <a:pt x="0" y="15202"/>
                  <a:pt x="12320" y="27521"/>
                  <a:pt x="27521" y="27521"/>
                </a:cubicBezTo>
                <a:lnTo>
                  <a:pt x="27521" y="23087"/>
                </a:lnTo>
                <a:cubicBezTo>
                  <a:pt x="14790" y="23087"/>
                  <a:pt x="4466" y="12763"/>
                  <a:pt x="4466" y="32"/>
                </a:cubicBezTo>
                <a:lnTo>
                  <a:pt x="4466" y="1"/>
                </a:lnTo>
                <a:close/>
              </a:path>
            </a:pathLst>
          </a:custGeom>
          <a:solidFill>
            <a:srgbClr val="FF6E06"/>
          </a:solidFill>
          <a:ln w="19050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2a269e6aed1_0_232"/>
          <p:cNvSpPr/>
          <p:nvPr/>
        </p:nvSpPr>
        <p:spPr>
          <a:xfrm>
            <a:off x="2553515" y="2690820"/>
            <a:ext cx="1763133" cy="811869"/>
          </a:xfrm>
          <a:custGeom>
            <a:avLst/>
            <a:gdLst/>
            <a:ahLst/>
            <a:cxnLst/>
            <a:rect l="l" t="t" r="r" b="b"/>
            <a:pathLst>
              <a:path w="55042" h="27521" extrusionOk="0">
                <a:moveTo>
                  <a:pt x="27521" y="1"/>
                </a:moveTo>
                <a:cubicBezTo>
                  <a:pt x="12320" y="1"/>
                  <a:pt x="0" y="12320"/>
                  <a:pt x="0" y="27521"/>
                </a:cubicBezTo>
                <a:lnTo>
                  <a:pt x="4466" y="27521"/>
                </a:lnTo>
                <a:lnTo>
                  <a:pt x="4466" y="27489"/>
                </a:lnTo>
                <a:cubicBezTo>
                  <a:pt x="4466" y="14758"/>
                  <a:pt x="14790" y="4434"/>
                  <a:pt x="27521" y="4434"/>
                </a:cubicBezTo>
                <a:cubicBezTo>
                  <a:pt x="40252" y="4434"/>
                  <a:pt x="50576" y="14758"/>
                  <a:pt x="50576" y="27489"/>
                </a:cubicBezTo>
                <a:lnTo>
                  <a:pt x="50576" y="27521"/>
                </a:lnTo>
                <a:lnTo>
                  <a:pt x="55041" y="27521"/>
                </a:lnTo>
                <a:cubicBezTo>
                  <a:pt x="55041" y="12320"/>
                  <a:pt x="42722" y="1"/>
                  <a:pt x="27521" y="1"/>
                </a:cubicBezTo>
                <a:close/>
              </a:path>
            </a:pathLst>
          </a:custGeom>
          <a:solidFill>
            <a:srgbClr val="674EA7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a269e6aed1_0_232"/>
          <p:cNvSpPr/>
          <p:nvPr/>
        </p:nvSpPr>
        <p:spPr>
          <a:xfrm>
            <a:off x="2311068" y="2466624"/>
            <a:ext cx="2248041" cy="1035155"/>
          </a:xfrm>
          <a:custGeom>
            <a:avLst/>
            <a:gdLst/>
            <a:ahLst/>
            <a:cxnLst/>
            <a:rect l="l" t="t" r="r" b="b"/>
            <a:pathLst>
              <a:path w="70180" h="35090" extrusionOk="0">
                <a:moveTo>
                  <a:pt x="35090" y="0"/>
                </a:moveTo>
                <a:cubicBezTo>
                  <a:pt x="15740" y="0"/>
                  <a:pt x="0" y="15740"/>
                  <a:pt x="0" y="35089"/>
                </a:cubicBezTo>
                <a:lnTo>
                  <a:pt x="1457" y="35089"/>
                </a:lnTo>
                <a:cubicBezTo>
                  <a:pt x="1457" y="16563"/>
                  <a:pt x="16563" y="1457"/>
                  <a:pt x="35090" y="1457"/>
                </a:cubicBezTo>
                <a:cubicBezTo>
                  <a:pt x="53648" y="1457"/>
                  <a:pt x="68722" y="16563"/>
                  <a:pt x="68722" y="35089"/>
                </a:cubicBezTo>
                <a:lnTo>
                  <a:pt x="70179" y="35089"/>
                </a:lnTo>
                <a:cubicBezTo>
                  <a:pt x="70179" y="15740"/>
                  <a:pt x="54440" y="0"/>
                  <a:pt x="35090" y="0"/>
                </a:cubicBezTo>
                <a:close/>
              </a:path>
            </a:pathLst>
          </a:custGeom>
          <a:solidFill>
            <a:srgbClr val="674EA7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2a269e6aed1_0_232"/>
          <p:cNvSpPr/>
          <p:nvPr/>
        </p:nvSpPr>
        <p:spPr>
          <a:xfrm>
            <a:off x="2331344" y="3501733"/>
            <a:ext cx="1103744" cy="1017396"/>
          </a:xfrm>
          <a:custGeom>
            <a:avLst/>
            <a:gdLst/>
            <a:ahLst/>
            <a:cxnLst/>
            <a:rect l="l" t="t" r="r" b="b"/>
            <a:pathLst>
              <a:path w="34457" h="34488" extrusionOk="0">
                <a:moveTo>
                  <a:pt x="1" y="0"/>
                </a:moveTo>
                <a:cubicBezTo>
                  <a:pt x="1" y="19002"/>
                  <a:pt x="15455" y="34488"/>
                  <a:pt x="34457" y="34488"/>
                </a:cubicBezTo>
                <a:lnTo>
                  <a:pt x="34457" y="34234"/>
                </a:lnTo>
                <a:cubicBezTo>
                  <a:pt x="15582" y="34234"/>
                  <a:pt x="223" y="18875"/>
                  <a:pt x="223" y="0"/>
                </a:cubicBezTo>
                <a:close/>
              </a:path>
            </a:pathLst>
          </a:custGeom>
          <a:solidFill>
            <a:srgbClr val="FF6E06"/>
          </a:solidFill>
          <a:ln w="19050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2a269e6aed1_0_232"/>
          <p:cNvSpPr/>
          <p:nvPr/>
        </p:nvSpPr>
        <p:spPr>
          <a:xfrm>
            <a:off x="3435024" y="3501733"/>
            <a:ext cx="1104769" cy="1017396"/>
          </a:xfrm>
          <a:custGeom>
            <a:avLst/>
            <a:gdLst/>
            <a:ahLst/>
            <a:cxnLst/>
            <a:rect l="l" t="t" r="r" b="b"/>
            <a:pathLst>
              <a:path w="34489" h="34488" extrusionOk="0">
                <a:moveTo>
                  <a:pt x="34235" y="0"/>
                </a:moveTo>
                <a:cubicBezTo>
                  <a:pt x="34235" y="18875"/>
                  <a:pt x="18876" y="34234"/>
                  <a:pt x="1" y="34234"/>
                </a:cubicBezTo>
                <a:lnTo>
                  <a:pt x="1" y="34488"/>
                </a:lnTo>
                <a:cubicBezTo>
                  <a:pt x="19002" y="34488"/>
                  <a:pt x="34488" y="19002"/>
                  <a:pt x="34488" y="0"/>
                </a:cubicBezTo>
                <a:close/>
              </a:path>
            </a:pathLst>
          </a:custGeom>
          <a:solidFill>
            <a:srgbClr val="FF6E06"/>
          </a:solidFill>
          <a:ln w="19050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2a269e6aed1_0_232"/>
          <p:cNvSpPr/>
          <p:nvPr/>
        </p:nvSpPr>
        <p:spPr>
          <a:xfrm>
            <a:off x="2097033" y="2269508"/>
            <a:ext cx="2677116" cy="1232274"/>
          </a:xfrm>
          <a:custGeom>
            <a:avLst/>
            <a:gdLst/>
            <a:ahLst/>
            <a:cxnLst/>
            <a:rect l="l" t="t" r="r" b="b"/>
            <a:pathLst>
              <a:path w="83575" h="41772" extrusionOk="0">
                <a:moveTo>
                  <a:pt x="41772" y="0"/>
                </a:moveTo>
                <a:cubicBezTo>
                  <a:pt x="18748" y="0"/>
                  <a:pt x="0" y="18748"/>
                  <a:pt x="0" y="41771"/>
                </a:cubicBezTo>
                <a:lnTo>
                  <a:pt x="222" y="41771"/>
                </a:lnTo>
                <a:cubicBezTo>
                  <a:pt x="222" y="18875"/>
                  <a:pt x="18875" y="222"/>
                  <a:pt x="41772" y="222"/>
                </a:cubicBezTo>
                <a:cubicBezTo>
                  <a:pt x="64669" y="222"/>
                  <a:pt x="83322" y="18875"/>
                  <a:pt x="83322" y="41771"/>
                </a:cubicBezTo>
                <a:lnTo>
                  <a:pt x="83575" y="41771"/>
                </a:lnTo>
                <a:cubicBezTo>
                  <a:pt x="83575" y="18748"/>
                  <a:pt x="64827" y="0"/>
                  <a:pt x="41772" y="0"/>
                </a:cubicBezTo>
                <a:close/>
              </a:path>
            </a:pathLst>
          </a:custGeom>
          <a:solidFill>
            <a:srgbClr val="C4C4C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2a269e6aed1_0_232"/>
          <p:cNvSpPr/>
          <p:nvPr/>
        </p:nvSpPr>
        <p:spPr>
          <a:xfrm>
            <a:off x="2076725" y="3501733"/>
            <a:ext cx="1358370" cy="1250947"/>
          </a:xfrm>
          <a:custGeom>
            <a:avLst/>
            <a:gdLst/>
            <a:ahLst/>
            <a:cxnLst/>
            <a:rect l="l" t="t" r="r" b="b"/>
            <a:pathLst>
              <a:path w="42406" h="42405" extrusionOk="0">
                <a:moveTo>
                  <a:pt x="1" y="0"/>
                </a:moveTo>
                <a:cubicBezTo>
                  <a:pt x="1" y="23372"/>
                  <a:pt x="19034" y="42405"/>
                  <a:pt x="42406" y="42405"/>
                </a:cubicBezTo>
                <a:lnTo>
                  <a:pt x="42406" y="40948"/>
                </a:lnTo>
                <a:cubicBezTo>
                  <a:pt x="19826" y="40948"/>
                  <a:pt x="1489" y="22580"/>
                  <a:pt x="1489" y="0"/>
                </a:cubicBezTo>
                <a:close/>
              </a:path>
            </a:pathLst>
          </a:custGeom>
          <a:solidFill>
            <a:srgbClr val="FF6E06"/>
          </a:solidFill>
          <a:ln w="19050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2a269e6aed1_0_232"/>
          <p:cNvSpPr/>
          <p:nvPr/>
        </p:nvSpPr>
        <p:spPr>
          <a:xfrm>
            <a:off x="3435024" y="3501733"/>
            <a:ext cx="1358370" cy="1250947"/>
          </a:xfrm>
          <a:custGeom>
            <a:avLst/>
            <a:gdLst/>
            <a:ahLst/>
            <a:cxnLst/>
            <a:rect l="l" t="t" r="r" b="b"/>
            <a:pathLst>
              <a:path w="42406" h="42405" extrusionOk="0">
                <a:moveTo>
                  <a:pt x="40949" y="0"/>
                </a:moveTo>
                <a:cubicBezTo>
                  <a:pt x="40949" y="22580"/>
                  <a:pt x="22581" y="40948"/>
                  <a:pt x="1" y="40948"/>
                </a:cubicBezTo>
                <a:lnTo>
                  <a:pt x="1" y="42405"/>
                </a:lnTo>
                <a:cubicBezTo>
                  <a:pt x="23373" y="42405"/>
                  <a:pt x="42406" y="23372"/>
                  <a:pt x="42406" y="0"/>
                </a:cubicBezTo>
                <a:close/>
              </a:path>
            </a:pathLst>
          </a:custGeom>
          <a:solidFill>
            <a:srgbClr val="FF6E06"/>
          </a:solidFill>
          <a:ln w="19050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a269e6aed1_0_232"/>
          <p:cNvSpPr/>
          <p:nvPr/>
        </p:nvSpPr>
        <p:spPr>
          <a:xfrm>
            <a:off x="3440117" y="4461175"/>
            <a:ext cx="79152" cy="102778"/>
          </a:xfrm>
          <a:custGeom>
            <a:avLst/>
            <a:gdLst/>
            <a:ahLst/>
            <a:cxnLst/>
            <a:rect l="l" t="t" r="r" b="b"/>
            <a:pathLst>
              <a:path w="2471" h="3484" extrusionOk="0">
                <a:moveTo>
                  <a:pt x="2470" y="0"/>
                </a:moveTo>
                <a:lnTo>
                  <a:pt x="1235" y="887"/>
                </a:lnTo>
                <a:lnTo>
                  <a:pt x="0" y="1742"/>
                </a:lnTo>
                <a:lnTo>
                  <a:pt x="1235" y="2597"/>
                </a:lnTo>
                <a:lnTo>
                  <a:pt x="2470" y="3484"/>
                </a:lnTo>
                <a:lnTo>
                  <a:pt x="2470" y="1742"/>
                </a:lnTo>
                <a:lnTo>
                  <a:pt x="2470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2a269e6aed1_0_232"/>
          <p:cNvSpPr/>
          <p:nvPr/>
        </p:nvSpPr>
        <p:spPr>
          <a:xfrm>
            <a:off x="3038409" y="3085996"/>
            <a:ext cx="793317" cy="422292"/>
          </a:xfrm>
          <a:custGeom>
            <a:avLst/>
            <a:gdLst/>
            <a:ahLst/>
            <a:cxnLst/>
            <a:rect l="l" t="t" r="r" b="b"/>
            <a:pathLst>
              <a:path w="24766" h="14315" extrusionOk="0">
                <a:moveTo>
                  <a:pt x="12193" y="191"/>
                </a:moveTo>
                <a:cubicBezTo>
                  <a:pt x="14346" y="191"/>
                  <a:pt x="16373" y="1331"/>
                  <a:pt x="17576" y="3136"/>
                </a:cubicBezTo>
                <a:cubicBezTo>
                  <a:pt x="17576" y="3136"/>
                  <a:pt x="18527" y="2946"/>
                  <a:pt x="18970" y="2946"/>
                </a:cubicBezTo>
                <a:cubicBezTo>
                  <a:pt x="22073" y="2946"/>
                  <a:pt x="24607" y="5448"/>
                  <a:pt x="24607" y="8551"/>
                </a:cubicBezTo>
                <a:cubicBezTo>
                  <a:pt x="24607" y="11021"/>
                  <a:pt x="22992" y="13207"/>
                  <a:pt x="20648" y="13903"/>
                </a:cubicBezTo>
                <a:lnTo>
                  <a:pt x="20648" y="11940"/>
                </a:lnTo>
                <a:cubicBezTo>
                  <a:pt x="20648" y="11180"/>
                  <a:pt x="19983" y="10578"/>
                  <a:pt x="19223" y="10578"/>
                </a:cubicBezTo>
                <a:cubicBezTo>
                  <a:pt x="18463" y="10578"/>
                  <a:pt x="17830" y="11180"/>
                  <a:pt x="17830" y="11940"/>
                </a:cubicBezTo>
                <a:lnTo>
                  <a:pt x="17830" y="14157"/>
                </a:lnTo>
                <a:lnTo>
                  <a:pt x="13618" y="14157"/>
                </a:lnTo>
                <a:cubicBezTo>
                  <a:pt x="13555" y="13207"/>
                  <a:pt x="12826" y="12542"/>
                  <a:pt x="11908" y="12542"/>
                </a:cubicBezTo>
                <a:cubicBezTo>
                  <a:pt x="11021" y="12542"/>
                  <a:pt x="10261" y="13207"/>
                  <a:pt x="10229" y="14157"/>
                </a:cubicBezTo>
                <a:lnTo>
                  <a:pt x="6017" y="14157"/>
                </a:lnTo>
                <a:lnTo>
                  <a:pt x="6017" y="13682"/>
                </a:lnTo>
                <a:cubicBezTo>
                  <a:pt x="6017" y="12922"/>
                  <a:pt x="5416" y="12288"/>
                  <a:pt x="4656" y="12288"/>
                </a:cubicBezTo>
                <a:cubicBezTo>
                  <a:pt x="3895" y="12288"/>
                  <a:pt x="3294" y="12922"/>
                  <a:pt x="3294" y="13682"/>
                </a:cubicBezTo>
                <a:lnTo>
                  <a:pt x="3294" y="14030"/>
                </a:lnTo>
                <a:cubicBezTo>
                  <a:pt x="1425" y="13587"/>
                  <a:pt x="190" y="11940"/>
                  <a:pt x="222" y="10071"/>
                </a:cubicBezTo>
                <a:cubicBezTo>
                  <a:pt x="285" y="6841"/>
                  <a:pt x="3484" y="6113"/>
                  <a:pt x="3484" y="6113"/>
                </a:cubicBezTo>
                <a:cubicBezTo>
                  <a:pt x="3484" y="6113"/>
                  <a:pt x="4022" y="4181"/>
                  <a:pt x="5891" y="4181"/>
                </a:cubicBezTo>
                <a:cubicBezTo>
                  <a:pt x="5986" y="4181"/>
                  <a:pt x="6271" y="4213"/>
                  <a:pt x="6271" y="4213"/>
                </a:cubicBezTo>
                <a:cubicBezTo>
                  <a:pt x="7252" y="1806"/>
                  <a:pt x="9596" y="191"/>
                  <a:pt x="12193" y="191"/>
                </a:cubicBezTo>
                <a:close/>
                <a:moveTo>
                  <a:pt x="12193" y="1"/>
                </a:moveTo>
                <a:cubicBezTo>
                  <a:pt x="9533" y="1"/>
                  <a:pt x="7189" y="1552"/>
                  <a:pt x="6144" y="3991"/>
                </a:cubicBezTo>
                <a:lnTo>
                  <a:pt x="5891" y="3991"/>
                </a:lnTo>
                <a:cubicBezTo>
                  <a:pt x="4687" y="3991"/>
                  <a:pt x="3642" y="4783"/>
                  <a:pt x="3294" y="5954"/>
                </a:cubicBezTo>
                <a:cubicBezTo>
                  <a:pt x="1394" y="6398"/>
                  <a:pt x="0" y="8108"/>
                  <a:pt x="0" y="10103"/>
                </a:cubicBezTo>
                <a:cubicBezTo>
                  <a:pt x="0" y="12098"/>
                  <a:pt x="1394" y="13808"/>
                  <a:pt x="3357" y="14252"/>
                </a:cubicBezTo>
                <a:lnTo>
                  <a:pt x="3484" y="14283"/>
                </a:lnTo>
                <a:lnTo>
                  <a:pt x="3484" y="13682"/>
                </a:lnTo>
                <a:cubicBezTo>
                  <a:pt x="3484" y="13017"/>
                  <a:pt x="3990" y="12478"/>
                  <a:pt x="4656" y="12478"/>
                </a:cubicBezTo>
                <a:cubicBezTo>
                  <a:pt x="5321" y="12478"/>
                  <a:pt x="5827" y="13017"/>
                  <a:pt x="5827" y="13682"/>
                </a:cubicBezTo>
                <a:lnTo>
                  <a:pt x="5827" y="14315"/>
                </a:lnTo>
                <a:lnTo>
                  <a:pt x="10388" y="14315"/>
                </a:lnTo>
                <a:cubicBezTo>
                  <a:pt x="10419" y="13492"/>
                  <a:pt x="11084" y="12700"/>
                  <a:pt x="11908" y="12700"/>
                </a:cubicBezTo>
                <a:cubicBezTo>
                  <a:pt x="12731" y="12700"/>
                  <a:pt x="13428" y="13492"/>
                  <a:pt x="13428" y="14315"/>
                </a:cubicBezTo>
                <a:lnTo>
                  <a:pt x="18020" y="14315"/>
                </a:lnTo>
                <a:lnTo>
                  <a:pt x="18020" y="11940"/>
                </a:lnTo>
                <a:cubicBezTo>
                  <a:pt x="18020" y="11275"/>
                  <a:pt x="18558" y="10768"/>
                  <a:pt x="19223" y="10768"/>
                </a:cubicBezTo>
                <a:cubicBezTo>
                  <a:pt x="19888" y="10768"/>
                  <a:pt x="20458" y="11306"/>
                  <a:pt x="20458" y="11940"/>
                </a:cubicBezTo>
                <a:lnTo>
                  <a:pt x="20458" y="14157"/>
                </a:lnTo>
                <a:cubicBezTo>
                  <a:pt x="23087" y="13492"/>
                  <a:pt x="24765" y="11148"/>
                  <a:pt x="24765" y="8551"/>
                </a:cubicBezTo>
                <a:cubicBezTo>
                  <a:pt x="24765" y="5353"/>
                  <a:pt x="22169" y="2756"/>
                  <a:pt x="18970" y="2756"/>
                </a:cubicBezTo>
                <a:cubicBezTo>
                  <a:pt x="18527" y="2756"/>
                  <a:pt x="18115" y="2819"/>
                  <a:pt x="17640" y="2914"/>
                </a:cubicBezTo>
                <a:cubicBezTo>
                  <a:pt x="16436" y="1077"/>
                  <a:pt x="14378" y="1"/>
                  <a:pt x="121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2a269e6aed1_0_232"/>
          <p:cNvSpPr/>
          <p:nvPr/>
        </p:nvSpPr>
        <p:spPr>
          <a:xfrm>
            <a:off x="3270702" y="3147650"/>
            <a:ext cx="99429" cy="80388"/>
          </a:xfrm>
          <a:custGeom>
            <a:avLst/>
            <a:gdLst/>
            <a:ahLst/>
            <a:cxnLst/>
            <a:rect l="l" t="t" r="r" b="b"/>
            <a:pathLst>
              <a:path w="3104" h="2725" extrusionOk="0">
                <a:moveTo>
                  <a:pt x="2376" y="191"/>
                </a:moveTo>
                <a:cubicBezTo>
                  <a:pt x="2502" y="191"/>
                  <a:pt x="2692" y="191"/>
                  <a:pt x="2787" y="349"/>
                </a:cubicBezTo>
                <a:cubicBezTo>
                  <a:pt x="2914" y="507"/>
                  <a:pt x="2914" y="729"/>
                  <a:pt x="2787" y="1046"/>
                </a:cubicBezTo>
                <a:cubicBezTo>
                  <a:pt x="2661" y="1363"/>
                  <a:pt x="2407" y="1679"/>
                  <a:pt x="2059" y="1964"/>
                </a:cubicBezTo>
                <a:cubicBezTo>
                  <a:pt x="1615" y="2313"/>
                  <a:pt x="1140" y="2534"/>
                  <a:pt x="760" y="2534"/>
                </a:cubicBezTo>
                <a:cubicBezTo>
                  <a:pt x="634" y="2534"/>
                  <a:pt x="444" y="2503"/>
                  <a:pt x="349" y="2376"/>
                </a:cubicBezTo>
                <a:cubicBezTo>
                  <a:pt x="222" y="2218"/>
                  <a:pt x="222" y="1964"/>
                  <a:pt x="349" y="1679"/>
                </a:cubicBezTo>
                <a:cubicBezTo>
                  <a:pt x="475" y="1363"/>
                  <a:pt x="729" y="1014"/>
                  <a:pt x="1077" y="761"/>
                </a:cubicBezTo>
                <a:cubicBezTo>
                  <a:pt x="1489" y="381"/>
                  <a:pt x="1996" y="191"/>
                  <a:pt x="2376" y="191"/>
                </a:cubicBezTo>
                <a:close/>
                <a:moveTo>
                  <a:pt x="2376" y="1"/>
                </a:moveTo>
                <a:cubicBezTo>
                  <a:pt x="1932" y="1"/>
                  <a:pt x="1425" y="222"/>
                  <a:pt x="950" y="602"/>
                </a:cubicBezTo>
                <a:cubicBezTo>
                  <a:pt x="602" y="888"/>
                  <a:pt x="317" y="1268"/>
                  <a:pt x="159" y="1584"/>
                </a:cubicBezTo>
                <a:cubicBezTo>
                  <a:pt x="0" y="1964"/>
                  <a:pt x="32" y="2281"/>
                  <a:pt x="190" y="2471"/>
                </a:cubicBezTo>
                <a:cubicBezTo>
                  <a:pt x="317" y="2629"/>
                  <a:pt x="507" y="2724"/>
                  <a:pt x="760" y="2724"/>
                </a:cubicBezTo>
                <a:cubicBezTo>
                  <a:pt x="1172" y="2724"/>
                  <a:pt x="1711" y="2471"/>
                  <a:pt x="2186" y="2091"/>
                </a:cubicBezTo>
                <a:cubicBezTo>
                  <a:pt x="2534" y="1806"/>
                  <a:pt x="2819" y="1458"/>
                  <a:pt x="2977" y="1109"/>
                </a:cubicBezTo>
                <a:cubicBezTo>
                  <a:pt x="3104" y="761"/>
                  <a:pt x="3104" y="444"/>
                  <a:pt x="2914" y="222"/>
                </a:cubicBezTo>
                <a:cubicBezTo>
                  <a:pt x="2819" y="64"/>
                  <a:pt x="2597" y="1"/>
                  <a:pt x="237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2a269e6aed1_0_232"/>
          <p:cNvSpPr/>
          <p:nvPr/>
        </p:nvSpPr>
        <p:spPr>
          <a:xfrm>
            <a:off x="3196645" y="3237358"/>
            <a:ext cx="52790" cy="39265"/>
          </a:xfrm>
          <a:custGeom>
            <a:avLst/>
            <a:gdLst/>
            <a:ahLst/>
            <a:cxnLst/>
            <a:rect l="l" t="t" r="r" b="b"/>
            <a:pathLst>
              <a:path w="1648" h="1331" extrusionOk="0">
                <a:moveTo>
                  <a:pt x="1141" y="190"/>
                </a:moveTo>
                <a:cubicBezTo>
                  <a:pt x="1267" y="190"/>
                  <a:pt x="1331" y="222"/>
                  <a:pt x="1394" y="317"/>
                </a:cubicBezTo>
                <a:cubicBezTo>
                  <a:pt x="1457" y="412"/>
                  <a:pt x="1426" y="538"/>
                  <a:pt x="1394" y="602"/>
                </a:cubicBezTo>
                <a:cubicBezTo>
                  <a:pt x="1331" y="728"/>
                  <a:pt x="1204" y="855"/>
                  <a:pt x="1077" y="982"/>
                </a:cubicBezTo>
                <a:cubicBezTo>
                  <a:pt x="919" y="1077"/>
                  <a:pt x="729" y="1140"/>
                  <a:pt x="571" y="1140"/>
                </a:cubicBezTo>
                <a:cubicBezTo>
                  <a:pt x="444" y="1140"/>
                  <a:pt x="349" y="1108"/>
                  <a:pt x="317" y="1045"/>
                </a:cubicBezTo>
                <a:cubicBezTo>
                  <a:pt x="222" y="887"/>
                  <a:pt x="349" y="570"/>
                  <a:pt x="634" y="380"/>
                </a:cubicBezTo>
                <a:cubicBezTo>
                  <a:pt x="792" y="253"/>
                  <a:pt x="982" y="190"/>
                  <a:pt x="1141" y="190"/>
                </a:cubicBezTo>
                <a:close/>
                <a:moveTo>
                  <a:pt x="1141" y="0"/>
                </a:moveTo>
                <a:cubicBezTo>
                  <a:pt x="951" y="0"/>
                  <a:pt x="729" y="95"/>
                  <a:pt x="539" y="222"/>
                </a:cubicBezTo>
                <a:cubicBezTo>
                  <a:pt x="159" y="475"/>
                  <a:pt x="1" y="887"/>
                  <a:pt x="159" y="1140"/>
                </a:cubicBezTo>
                <a:cubicBezTo>
                  <a:pt x="254" y="1267"/>
                  <a:pt x="381" y="1330"/>
                  <a:pt x="571" y="1330"/>
                </a:cubicBezTo>
                <a:cubicBezTo>
                  <a:pt x="761" y="1330"/>
                  <a:pt x="982" y="1267"/>
                  <a:pt x="1172" y="1140"/>
                </a:cubicBezTo>
                <a:cubicBezTo>
                  <a:pt x="1331" y="1013"/>
                  <a:pt x="1489" y="855"/>
                  <a:pt x="1552" y="697"/>
                </a:cubicBezTo>
                <a:cubicBezTo>
                  <a:pt x="1647" y="507"/>
                  <a:pt x="1647" y="317"/>
                  <a:pt x="1552" y="190"/>
                </a:cubicBezTo>
                <a:cubicBezTo>
                  <a:pt x="1457" y="63"/>
                  <a:pt x="1331" y="0"/>
                  <a:pt x="114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2a269e6aed1_0_232"/>
          <p:cNvSpPr/>
          <p:nvPr/>
        </p:nvSpPr>
        <p:spPr>
          <a:xfrm>
            <a:off x="3162147" y="3500789"/>
            <a:ext cx="6118" cy="36462"/>
          </a:xfrm>
          <a:custGeom>
            <a:avLst/>
            <a:gdLst/>
            <a:ahLst/>
            <a:cxnLst/>
            <a:rect l="l" t="t" r="r" b="b"/>
            <a:pathLst>
              <a:path w="191" h="1236" extrusionOk="0">
                <a:moveTo>
                  <a:pt x="96" y="1"/>
                </a:moveTo>
                <a:cubicBezTo>
                  <a:pt x="32" y="1"/>
                  <a:pt x="1" y="64"/>
                  <a:pt x="1" y="96"/>
                </a:cubicBezTo>
                <a:lnTo>
                  <a:pt x="1" y="1141"/>
                </a:lnTo>
                <a:cubicBezTo>
                  <a:pt x="1" y="1204"/>
                  <a:pt x="32" y="1236"/>
                  <a:pt x="96" y="1236"/>
                </a:cubicBezTo>
                <a:cubicBezTo>
                  <a:pt x="127" y="1236"/>
                  <a:pt x="191" y="1204"/>
                  <a:pt x="191" y="1141"/>
                </a:cubicBezTo>
                <a:lnTo>
                  <a:pt x="191" y="96"/>
                </a:lnTo>
                <a:cubicBezTo>
                  <a:pt x="191" y="64"/>
                  <a:pt x="127" y="1"/>
                  <a:pt x="9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2a269e6aed1_0_232"/>
          <p:cNvSpPr/>
          <p:nvPr/>
        </p:nvSpPr>
        <p:spPr>
          <a:xfrm>
            <a:off x="3200713" y="3507338"/>
            <a:ext cx="6118" cy="35518"/>
          </a:xfrm>
          <a:custGeom>
            <a:avLst/>
            <a:gdLst/>
            <a:ahLst/>
            <a:cxnLst/>
            <a:rect l="l" t="t" r="r" b="b"/>
            <a:pathLst>
              <a:path w="191" h="1204" extrusionOk="0">
                <a:moveTo>
                  <a:pt x="95" y="0"/>
                </a:moveTo>
                <a:cubicBezTo>
                  <a:pt x="64" y="0"/>
                  <a:pt x="0" y="32"/>
                  <a:pt x="0" y="95"/>
                </a:cubicBezTo>
                <a:lnTo>
                  <a:pt x="0" y="1109"/>
                </a:lnTo>
                <a:cubicBezTo>
                  <a:pt x="0" y="1172"/>
                  <a:pt x="64" y="1204"/>
                  <a:pt x="95" y="1204"/>
                </a:cubicBezTo>
                <a:cubicBezTo>
                  <a:pt x="159" y="1204"/>
                  <a:pt x="190" y="1172"/>
                  <a:pt x="190" y="1109"/>
                </a:cubicBezTo>
                <a:lnTo>
                  <a:pt x="190" y="95"/>
                </a:lnTo>
                <a:cubicBezTo>
                  <a:pt x="190" y="32"/>
                  <a:pt x="159" y="0"/>
                  <a:pt x="9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a269e6aed1_0_232"/>
          <p:cNvSpPr/>
          <p:nvPr/>
        </p:nvSpPr>
        <p:spPr>
          <a:xfrm>
            <a:off x="3162147" y="3554035"/>
            <a:ext cx="6118" cy="35547"/>
          </a:xfrm>
          <a:custGeom>
            <a:avLst/>
            <a:gdLst/>
            <a:ahLst/>
            <a:cxnLst/>
            <a:rect l="l" t="t" r="r" b="b"/>
            <a:pathLst>
              <a:path w="191" h="1205" extrusionOk="0">
                <a:moveTo>
                  <a:pt x="96" y="1"/>
                </a:moveTo>
                <a:cubicBezTo>
                  <a:pt x="32" y="1"/>
                  <a:pt x="1" y="32"/>
                  <a:pt x="1" y="96"/>
                </a:cubicBezTo>
                <a:lnTo>
                  <a:pt x="1" y="1109"/>
                </a:lnTo>
                <a:cubicBezTo>
                  <a:pt x="1" y="1173"/>
                  <a:pt x="32" y="1204"/>
                  <a:pt x="96" y="1204"/>
                </a:cubicBezTo>
                <a:cubicBezTo>
                  <a:pt x="127" y="1204"/>
                  <a:pt x="191" y="1173"/>
                  <a:pt x="191" y="1109"/>
                </a:cubicBezTo>
                <a:lnTo>
                  <a:pt x="191" y="96"/>
                </a:lnTo>
                <a:cubicBezTo>
                  <a:pt x="191" y="32"/>
                  <a:pt x="127" y="1"/>
                  <a:pt x="9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2a269e6aed1_0_232"/>
          <p:cNvSpPr/>
          <p:nvPr/>
        </p:nvSpPr>
        <p:spPr>
          <a:xfrm>
            <a:off x="3200713" y="3559640"/>
            <a:ext cx="6118" cy="35547"/>
          </a:xfrm>
          <a:custGeom>
            <a:avLst/>
            <a:gdLst/>
            <a:ahLst/>
            <a:cxnLst/>
            <a:rect l="l" t="t" r="r" b="b"/>
            <a:pathLst>
              <a:path w="191" h="1205" extrusionOk="0">
                <a:moveTo>
                  <a:pt x="95" y="1"/>
                </a:moveTo>
                <a:cubicBezTo>
                  <a:pt x="64" y="1"/>
                  <a:pt x="0" y="32"/>
                  <a:pt x="0" y="96"/>
                </a:cubicBezTo>
                <a:lnTo>
                  <a:pt x="0" y="1109"/>
                </a:lnTo>
                <a:cubicBezTo>
                  <a:pt x="0" y="1173"/>
                  <a:pt x="64" y="1204"/>
                  <a:pt x="95" y="1204"/>
                </a:cubicBezTo>
                <a:cubicBezTo>
                  <a:pt x="159" y="1204"/>
                  <a:pt x="190" y="1173"/>
                  <a:pt x="190" y="1109"/>
                </a:cubicBezTo>
                <a:lnTo>
                  <a:pt x="190" y="96"/>
                </a:lnTo>
                <a:cubicBezTo>
                  <a:pt x="190" y="32"/>
                  <a:pt x="159" y="1"/>
                  <a:pt x="9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a269e6aed1_0_232"/>
          <p:cNvSpPr/>
          <p:nvPr/>
        </p:nvSpPr>
        <p:spPr>
          <a:xfrm>
            <a:off x="3390404" y="3517603"/>
            <a:ext cx="6118" cy="53277"/>
          </a:xfrm>
          <a:custGeom>
            <a:avLst/>
            <a:gdLst/>
            <a:ahLst/>
            <a:cxnLst/>
            <a:rect l="l" t="t" r="r" b="b"/>
            <a:pathLst>
              <a:path w="191" h="1806" extrusionOk="0">
                <a:moveTo>
                  <a:pt x="95" y="1"/>
                </a:moveTo>
                <a:cubicBezTo>
                  <a:pt x="32" y="1"/>
                  <a:pt x="0" y="64"/>
                  <a:pt x="0" y="96"/>
                </a:cubicBezTo>
                <a:lnTo>
                  <a:pt x="0" y="1711"/>
                </a:lnTo>
                <a:cubicBezTo>
                  <a:pt x="0" y="1742"/>
                  <a:pt x="32" y="1806"/>
                  <a:pt x="95" y="1806"/>
                </a:cubicBezTo>
                <a:cubicBezTo>
                  <a:pt x="127" y="1806"/>
                  <a:pt x="190" y="1742"/>
                  <a:pt x="190" y="1711"/>
                </a:cubicBezTo>
                <a:lnTo>
                  <a:pt x="190" y="96"/>
                </a:lnTo>
                <a:cubicBezTo>
                  <a:pt x="190" y="64"/>
                  <a:pt x="127" y="1"/>
                  <a:pt x="9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a269e6aed1_0_232"/>
          <p:cNvSpPr/>
          <p:nvPr/>
        </p:nvSpPr>
        <p:spPr>
          <a:xfrm>
            <a:off x="3435024" y="3506394"/>
            <a:ext cx="6118" cy="53277"/>
          </a:xfrm>
          <a:custGeom>
            <a:avLst/>
            <a:gdLst/>
            <a:ahLst/>
            <a:cxnLst/>
            <a:rect l="l" t="t" r="r" b="b"/>
            <a:pathLst>
              <a:path w="191" h="1806" extrusionOk="0">
                <a:moveTo>
                  <a:pt x="96" y="1"/>
                </a:moveTo>
                <a:cubicBezTo>
                  <a:pt x="64" y="1"/>
                  <a:pt x="1" y="64"/>
                  <a:pt x="1" y="96"/>
                </a:cubicBezTo>
                <a:lnTo>
                  <a:pt x="1" y="1711"/>
                </a:lnTo>
                <a:cubicBezTo>
                  <a:pt x="1" y="1742"/>
                  <a:pt x="32" y="1806"/>
                  <a:pt x="96" y="1806"/>
                </a:cubicBezTo>
                <a:cubicBezTo>
                  <a:pt x="159" y="1806"/>
                  <a:pt x="191" y="1742"/>
                  <a:pt x="191" y="1711"/>
                </a:cubicBezTo>
                <a:lnTo>
                  <a:pt x="191" y="96"/>
                </a:lnTo>
                <a:cubicBezTo>
                  <a:pt x="191" y="64"/>
                  <a:pt x="159" y="1"/>
                  <a:pt x="9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a269e6aed1_0_232"/>
          <p:cNvSpPr/>
          <p:nvPr/>
        </p:nvSpPr>
        <p:spPr>
          <a:xfrm>
            <a:off x="3629808" y="3440079"/>
            <a:ext cx="7111" cy="33660"/>
          </a:xfrm>
          <a:custGeom>
            <a:avLst/>
            <a:gdLst/>
            <a:ahLst/>
            <a:cxnLst/>
            <a:rect l="l" t="t" r="r" b="b"/>
            <a:pathLst>
              <a:path w="222" h="1141" extrusionOk="0">
                <a:moveTo>
                  <a:pt x="127" y="0"/>
                </a:moveTo>
                <a:cubicBezTo>
                  <a:pt x="64" y="0"/>
                  <a:pt x="0" y="63"/>
                  <a:pt x="0" y="95"/>
                </a:cubicBezTo>
                <a:lnTo>
                  <a:pt x="0" y="1045"/>
                </a:lnTo>
                <a:cubicBezTo>
                  <a:pt x="0" y="1109"/>
                  <a:pt x="64" y="1140"/>
                  <a:pt x="127" y="1140"/>
                </a:cubicBezTo>
                <a:cubicBezTo>
                  <a:pt x="159" y="1140"/>
                  <a:pt x="222" y="1109"/>
                  <a:pt x="222" y="1045"/>
                </a:cubicBezTo>
                <a:lnTo>
                  <a:pt x="222" y="95"/>
                </a:lnTo>
                <a:cubicBezTo>
                  <a:pt x="222" y="63"/>
                  <a:pt x="159" y="0"/>
                  <a:pt x="12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2a269e6aed1_0_232"/>
          <p:cNvSpPr/>
          <p:nvPr/>
        </p:nvSpPr>
        <p:spPr>
          <a:xfrm>
            <a:off x="3669367" y="3445684"/>
            <a:ext cx="6118" cy="33660"/>
          </a:xfrm>
          <a:custGeom>
            <a:avLst/>
            <a:gdLst/>
            <a:ahLst/>
            <a:cxnLst/>
            <a:rect l="l" t="t" r="r" b="b"/>
            <a:pathLst>
              <a:path w="191" h="1141" extrusionOk="0">
                <a:moveTo>
                  <a:pt x="95" y="0"/>
                </a:moveTo>
                <a:cubicBezTo>
                  <a:pt x="32" y="0"/>
                  <a:pt x="0" y="64"/>
                  <a:pt x="0" y="95"/>
                </a:cubicBezTo>
                <a:lnTo>
                  <a:pt x="0" y="1045"/>
                </a:lnTo>
                <a:cubicBezTo>
                  <a:pt x="0" y="1109"/>
                  <a:pt x="32" y="1140"/>
                  <a:pt x="95" y="1140"/>
                </a:cubicBezTo>
                <a:cubicBezTo>
                  <a:pt x="159" y="1140"/>
                  <a:pt x="190" y="1109"/>
                  <a:pt x="190" y="1045"/>
                </a:cubicBezTo>
                <a:lnTo>
                  <a:pt x="190" y="95"/>
                </a:lnTo>
                <a:cubicBezTo>
                  <a:pt x="190" y="64"/>
                  <a:pt x="159" y="0"/>
                  <a:pt x="9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a269e6aed1_0_232"/>
          <p:cNvSpPr/>
          <p:nvPr/>
        </p:nvSpPr>
        <p:spPr>
          <a:xfrm>
            <a:off x="3629808" y="3493325"/>
            <a:ext cx="7111" cy="32715"/>
          </a:xfrm>
          <a:custGeom>
            <a:avLst/>
            <a:gdLst/>
            <a:ahLst/>
            <a:cxnLst/>
            <a:rect l="l" t="t" r="r" b="b"/>
            <a:pathLst>
              <a:path w="222" h="1109" extrusionOk="0">
                <a:moveTo>
                  <a:pt x="127" y="0"/>
                </a:moveTo>
                <a:cubicBezTo>
                  <a:pt x="64" y="0"/>
                  <a:pt x="0" y="32"/>
                  <a:pt x="0" y="95"/>
                </a:cubicBezTo>
                <a:lnTo>
                  <a:pt x="0" y="1014"/>
                </a:lnTo>
                <a:cubicBezTo>
                  <a:pt x="0" y="1077"/>
                  <a:pt x="64" y="1109"/>
                  <a:pt x="127" y="1109"/>
                </a:cubicBezTo>
                <a:cubicBezTo>
                  <a:pt x="159" y="1109"/>
                  <a:pt x="222" y="1077"/>
                  <a:pt x="222" y="1014"/>
                </a:cubicBezTo>
                <a:lnTo>
                  <a:pt x="222" y="95"/>
                </a:lnTo>
                <a:cubicBezTo>
                  <a:pt x="222" y="32"/>
                  <a:pt x="159" y="0"/>
                  <a:pt x="12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2a269e6aed1_0_232"/>
          <p:cNvSpPr/>
          <p:nvPr/>
        </p:nvSpPr>
        <p:spPr>
          <a:xfrm>
            <a:off x="3669367" y="3497986"/>
            <a:ext cx="6118" cy="33660"/>
          </a:xfrm>
          <a:custGeom>
            <a:avLst/>
            <a:gdLst/>
            <a:ahLst/>
            <a:cxnLst/>
            <a:rect l="l" t="t" r="r" b="b"/>
            <a:pathLst>
              <a:path w="191" h="1141" extrusionOk="0">
                <a:moveTo>
                  <a:pt x="95" y="1"/>
                </a:moveTo>
                <a:cubicBezTo>
                  <a:pt x="32" y="1"/>
                  <a:pt x="0" y="64"/>
                  <a:pt x="0" y="127"/>
                </a:cubicBezTo>
                <a:lnTo>
                  <a:pt x="0" y="1046"/>
                </a:lnTo>
                <a:cubicBezTo>
                  <a:pt x="0" y="1109"/>
                  <a:pt x="32" y="1141"/>
                  <a:pt x="95" y="1141"/>
                </a:cubicBezTo>
                <a:cubicBezTo>
                  <a:pt x="159" y="1141"/>
                  <a:pt x="190" y="1109"/>
                  <a:pt x="190" y="1046"/>
                </a:cubicBezTo>
                <a:lnTo>
                  <a:pt x="190" y="127"/>
                </a:lnTo>
                <a:cubicBezTo>
                  <a:pt x="190" y="64"/>
                  <a:pt x="159" y="1"/>
                  <a:pt x="9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2a269e6aed1_0_232"/>
          <p:cNvSpPr/>
          <p:nvPr/>
        </p:nvSpPr>
        <p:spPr>
          <a:xfrm>
            <a:off x="3162147" y="3606368"/>
            <a:ext cx="6118" cy="36462"/>
          </a:xfrm>
          <a:custGeom>
            <a:avLst/>
            <a:gdLst/>
            <a:ahLst/>
            <a:cxnLst/>
            <a:rect l="l" t="t" r="r" b="b"/>
            <a:pathLst>
              <a:path w="191" h="1236" extrusionOk="0">
                <a:moveTo>
                  <a:pt x="96" y="0"/>
                </a:moveTo>
                <a:cubicBezTo>
                  <a:pt x="32" y="0"/>
                  <a:pt x="1" y="32"/>
                  <a:pt x="1" y="95"/>
                </a:cubicBezTo>
                <a:lnTo>
                  <a:pt x="1" y="1140"/>
                </a:lnTo>
                <a:cubicBezTo>
                  <a:pt x="1" y="1172"/>
                  <a:pt x="32" y="1235"/>
                  <a:pt x="96" y="1235"/>
                </a:cubicBezTo>
                <a:cubicBezTo>
                  <a:pt x="127" y="1235"/>
                  <a:pt x="191" y="1172"/>
                  <a:pt x="191" y="1140"/>
                </a:cubicBezTo>
                <a:lnTo>
                  <a:pt x="191" y="95"/>
                </a:lnTo>
                <a:cubicBezTo>
                  <a:pt x="191" y="32"/>
                  <a:pt x="127" y="0"/>
                  <a:pt x="9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2a269e6aed1_0_232"/>
          <p:cNvSpPr/>
          <p:nvPr/>
        </p:nvSpPr>
        <p:spPr>
          <a:xfrm>
            <a:off x="3200713" y="3611972"/>
            <a:ext cx="6118" cy="36462"/>
          </a:xfrm>
          <a:custGeom>
            <a:avLst/>
            <a:gdLst/>
            <a:ahLst/>
            <a:cxnLst/>
            <a:rect l="l" t="t" r="r" b="b"/>
            <a:pathLst>
              <a:path w="191" h="1236" extrusionOk="0">
                <a:moveTo>
                  <a:pt x="95" y="0"/>
                </a:moveTo>
                <a:cubicBezTo>
                  <a:pt x="64" y="0"/>
                  <a:pt x="0" y="32"/>
                  <a:pt x="0" y="95"/>
                </a:cubicBezTo>
                <a:lnTo>
                  <a:pt x="0" y="1140"/>
                </a:lnTo>
                <a:cubicBezTo>
                  <a:pt x="0" y="1172"/>
                  <a:pt x="64" y="1235"/>
                  <a:pt x="95" y="1235"/>
                </a:cubicBezTo>
                <a:cubicBezTo>
                  <a:pt x="159" y="1235"/>
                  <a:pt x="190" y="1172"/>
                  <a:pt x="190" y="1140"/>
                </a:cubicBezTo>
                <a:lnTo>
                  <a:pt x="190" y="95"/>
                </a:lnTo>
                <a:cubicBezTo>
                  <a:pt x="190" y="32"/>
                  <a:pt x="159" y="0"/>
                  <a:pt x="9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2a269e6aed1_0_232"/>
          <p:cNvSpPr/>
          <p:nvPr/>
        </p:nvSpPr>
        <p:spPr>
          <a:xfrm>
            <a:off x="3182455" y="3744632"/>
            <a:ext cx="6118" cy="28054"/>
          </a:xfrm>
          <a:custGeom>
            <a:avLst/>
            <a:gdLst/>
            <a:ahLst/>
            <a:cxnLst/>
            <a:rect l="l" t="t" r="r" b="b"/>
            <a:pathLst>
              <a:path w="191" h="951" extrusionOk="0">
                <a:moveTo>
                  <a:pt x="95" y="0"/>
                </a:moveTo>
                <a:cubicBezTo>
                  <a:pt x="64" y="0"/>
                  <a:pt x="0" y="32"/>
                  <a:pt x="0" y="95"/>
                </a:cubicBezTo>
                <a:lnTo>
                  <a:pt x="0" y="855"/>
                </a:lnTo>
                <a:cubicBezTo>
                  <a:pt x="0" y="887"/>
                  <a:pt x="64" y="950"/>
                  <a:pt x="95" y="950"/>
                </a:cubicBezTo>
                <a:cubicBezTo>
                  <a:pt x="159" y="950"/>
                  <a:pt x="190" y="887"/>
                  <a:pt x="190" y="855"/>
                </a:cubicBezTo>
                <a:lnTo>
                  <a:pt x="190" y="95"/>
                </a:lnTo>
                <a:cubicBezTo>
                  <a:pt x="190" y="32"/>
                  <a:pt x="159" y="0"/>
                  <a:pt x="9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a269e6aed1_0_232"/>
          <p:cNvSpPr/>
          <p:nvPr/>
        </p:nvSpPr>
        <p:spPr>
          <a:xfrm>
            <a:off x="3139853" y="3743068"/>
            <a:ext cx="20309" cy="22125"/>
          </a:xfrm>
          <a:custGeom>
            <a:avLst/>
            <a:gdLst/>
            <a:ahLst/>
            <a:cxnLst/>
            <a:rect l="l" t="t" r="r" b="b"/>
            <a:pathLst>
              <a:path w="634" h="750" extrusionOk="0">
                <a:moveTo>
                  <a:pt x="519" y="1"/>
                </a:moveTo>
                <a:cubicBezTo>
                  <a:pt x="491" y="1"/>
                  <a:pt x="462" y="16"/>
                  <a:pt x="443" y="53"/>
                </a:cubicBezTo>
                <a:lnTo>
                  <a:pt x="32" y="592"/>
                </a:lnTo>
                <a:cubicBezTo>
                  <a:pt x="0" y="623"/>
                  <a:pt x="0" y="687"/>
                  <a:pt x="32" y="718"/>
                </a:cubicBezTo>
                <a:cubicBezTo>
                  <a:pt x="63" y="750"/>
                  <a:pt x="63" y="750"/>
                  <a:pt x="95" y="750"/>
                </a:cubicBezTo>
                <a:cubicBezTo>
                  <a:pt x="127" y="750"/>
                  <a:pt x="158" y="750"/>
                  <a:pt x="158" y="718"/>
                </a:cubicBezTo>
                <a:lnTo>
                  <a:pt x="602" y="148"/>
                </a:lnTo>
                <a:cubicBezTo>
                  <a:pt x="633" y="117"/>
                  <a:pt x="602" y="53"/>
                  <a:pt x="570" y="22"/>
                </a:cubicBezTo>
                <a:cubicBezTo>
                  <a:pt x="557" y="8"/>
                  <a:pt x="538" y="1"/>
                  <a:pt x="51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2a269e6aed1_0_232"/>
          <p:cNvSpPr/>
          <p:nvPr/>
        </p:nvSpPr>
        <p:spPr>
          <a:xfrm>
            <a:off x="3211860" y="3743068"/>
            <a:ext cx="20309" cy="22125"/>
          </a:xfrm>
          <a:custGeom>
            <a:avLst/>
            <a:gdLst/>
            <a:ahLst/>
            <a:cxnLst/>
            <a:rect l="l" t="t" r="r" b="b"/>
            <a:pathLst>
              <a:path w="634" h="750" extrusionOk="0">
                <a:moveTo>
                  <a:pt x="115" y="1"/>
                </a:moveTo>
                <a:cubicBezTo>
                  <a:pt x="96" y="1"/>
                  <a:pt x="77" y="8"/>
                  <a:pt x="64" y="22"/>
                </a:cubicBezTo>
                <a:cubicBezTo>
                  <a:pt x="1" y="53"/>
                  <a:pt x="1" y="117"/>
                  <a:pt x="32" y="148"/>
                </a:cubicBezTo>
                <a:lnTo>
                  <a:pt x="444" y="718"/>
                </a:lnTo>
                <a:cubicBezTo>
                  <a:pt x="476" y="750"/>
                  <a:pt x="507" y="750"/>
                  <a:pt x="539" y="750"/>
                </a:cubicBezTo>
                <a:cubicBezTo>
                  <a:pt x="539" y="750"/>
                  <a:pt x="571" y="750"/>
                  <a:pt x="571" y="718"/>
                </a:cubicBezTo>
                <a:cubicBezTo>
                  <a:pt x="634" y="687"/>
                  <a:pt x="634" y="623"/>
                  <a:pt x="602" y="592"/>
                </a:cubicBezTo>
                <a:lnTo>
                  <a:pt x="191" y="53"/>
                </a:lnTo>
                <a:cubicBezTo>
                  <a:pt x="172" y="16"/>
                  <a:pt x="143" y="1"/>
                  <a:pt x="11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a269e6aed1_0_232"/>
          <p:cNvSpPr/>
          <p:nvPr/>
        </p:nvSpPr>
        <p:spPr>
          <a:xfrm>
            <a:off x="3327494" y="3878442"/>
            <a:ext cx="36549" cy="38114"/>
          </a:xfrm>
          <a:custGeom>
            <a:avLst/>
            <a:gdLst/>
            <a:ahLst/>
            <a:cxnLst/>
            <a:rect l="l" t="t" r="r" b="b"/>
            <a:pathLst>
              <a:path w="1141" h="1292" extrusionOk="0">
                <a:moveTo>
                  <a:pt x="1014" y="1"/>
                </a:moveTo>
                <a:cubicBezTo>
                  <a:pt x="991" y="1"/>
                  <a:pt x="967" y="9"/>
                  <a:pt x="951" y="25"/>
                </a:cubicBezTo>
                <a:lnTo>
                  <a:pt x="33" y="1133"/>
                </a:lnTo>
                <a:cubicBezTo>
                  <a:pt x="1" y="1196"/>
                  <a:pt x="1" y="1260"/>
                  <a:pt x="64" y="1291"/>
                </a:cubicBezTo>
                <a:lnTo>
                  <a:pt x="96" y="1291"/>
                </a:lnTo>
                <a:cubicBezTo>
                  <a:pt x="128" y="1291"/>
                  <a:pt x="159" y="1291"/>
                  <a:pt x="191" y="1260"/>
                </a:cubicBezTo>
                <a:lnTo>
                  <a:pt x="1109" y="151"/>
                </a:lnTo>
                <a:cubicBezTo>
                  <a:pt x="1141" y="88"/>
                  <a:pt x="1141" y="56"/>
                  <a:pt x="1078" y="25"/>
                </a:cubicBezTo>
                <a:cubicBezTo>
                  <a:pt x="1062" y="9"/>
                  <a:pt x="1038" y="1"/>
                  <a:pt x="1014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a269e6aed1_0_232"/>
          <p:cNvSpPr/>
          <p:nvPr/>
        </p:nvSpPr>
        <p:spPr>
          <a:xfrm>
            <a:off x="3413723" y="3880094"/>
            <a:ext cx="6118" cy="55136"/>
          </a:xfrm>
          <a:custGeom>
            <a:avLst/>
            <a:gdLst/>
            <a:ahLst/>
            <a:cxnLst/>
            <a:rect l="l" t="t" r="r" b="b"/>
            <a:pathLst>
              <a:path w="191" h="1869" extrusionOk="0">
                <a:moveTo>
                  <a:pt x="96" y="0"/>
                </a:moveTo>
                <a:cubicBezTo>
                  <a:pt x="64" y="0"/>
                  <a:pt x="1" y="64"/>
                  <a:pt x="1" y="95"/>
                </a:cubicBezTo>
                <a:lnTo>
                  <a:pt x="1" y="1774"/>
                </a:lnTo>
                <a:cubicBezTo>
                  <a:pt x="1" y="1837"/>
                  <a:pt x="64" y="1869"/>
                  <a:pt x="96" y="1869"/>
                </a:cubicBezTo>
                <a:cubicBezTo>
                  <a:pt x="159" y="1869"/>
                  <a:pt x="191" y="1837"/>
                  <a:pt x="191" y="1774"/>
                </a:cubicBezTo>
                <a:lnTo>
                  <a:pt x="191" y="95"/>
                </a:lnTo>
                <a:cubicBezTo>
                  <a:pt x="191" y="32"/>
                  <a:pt x="159" y="0"/>
                  <a:pt x="9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269e6aed1_0_232"/>
          <p:cNvSpPr/>
          <p:nvPr/>
        </p:nvSpPr>
        <p:spPr>
          <a:xfrm>
            <a:off x="3475608" y="3877822"/>
            <a:ext cx="34531" cy="38733"/>
          </a:xfrm>
          <a:custGeom>
            <a:avLst/>
            <a:gdLst/>
            <a:ahLst/>
            <a:cxnLst/>
            <a:rect l="l" t="t" r="r" b="b"/>
            <a:pathLst>
              <a:path w="1078" h="1313" extrusionOk="0">
                <a:moveTo>
                  <a:pt x="87" y="1"/>
                </a:moveTo>
                <a:cubicBezTo>
                  <a:pt x="69" y="1"/>
                  <a:pt x="51" y="5"/>
                  <a:pt x="32" y="14"/>
                </a:cubicBezTo>
                <a:cubicBezTo>
                  <a:pt x="1" y="46"/>
                  <a:pt x="1" y="109"/>
                  <a:pt x="32" y="141"/>
                </a:cubicBezTo>
                <a:lnTo>
                  <a:pt x="887" y="1281"/>
                </a:lnTo>
                <a:cubicBezTo>
                  <a:pt x="919" y="1312"/>
                  <a:pt x="951" y="1312"/>
                  <a:pt x="982" y="1312"/>
                </a:cubicBezTo>
                <a:lnTo>
                  <a:pt x="1014" y="1312"/>
                </a:lnTo>
                <a:cubicBezTo>
                  <a:pt x="1077" y="1281"/>
                  <a:pt x="1077" y="1217"/>
                  <a:pt x="1046" y="1154"/>
                </a:cubicBezTo>
                <a:lnTo>
                  <a:pt x="191" y="46"/>
                </a:lnTo>
                <a:cubicBezTo>
                  <a:pt x="168" y="23"/>
                  <a:pt x="130" y="1"/>
                  <a:pt x="87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2a269e6aed1_0_232"/>
          <p:cNvSpPr/>
          <p:nvPr/>
        </p:nvSpPr>
        <p:spPr>
          <a:xfrm>
            <a:off x="3596335" y="3733039"/>
            <a:ext cx="25370" cy="26550"/>
          </a:xfrm>
          <a:custGeom>
            <a:avLst/>
            <a:gdLst/>
            <a:ahLst/>
            <a:cxnLst/>
            <a:rect l="l" t="t" r="r" b="b"/>
            <a:pathLst>
              <a:path w="792" h="900" extrusionOk="0">
                <a:moveTo>
                  <a:pt x="694" y="0"/>
                </a:moveTo>
                <a:cubicBezTo>
                  <a:pt x="662" y="0"/>
                  <a:pt x="624" y="22"/>
                  <a:pt x="602" y="45"/>
                </a:cubicBezTo>
                <a:lnTo>
                  <a:pt x="32" y="742"/>
                </a:lnTo>
                <a:cubicBezTo>
                  <a:pt x="0" y="805"/>
                  <a:pt x="32" y="837"/>
                  <a:pt x="63" y="868"/>
                </a:cubicBezTo>
                <a:cubicBezTo>
                  <a:pt x="63" y="900"/>
                  <a:pt x="95" y="900"/>
                  <a:pt x="127" y="900"/>
                </a:cubicBezTo>
                <a:cubicBezTo>
                  <a:pt x="158" y="900"/>
                  <a:pt x="190" y="900"/>
                  <a:pt x="190" y="868"/>
                </a:cubicBezTo>
                <a:lnTo>
                  <a:pt x="760" y="172"/>
                </a:lnTo>
                <a:cubicBezTo>
                  <a:pt x="792" y="108"/>
                  <a:pt x="792" y="45"/>
                  <a:pt x="729" y="13"/>
                </a:cubicBezTo>
                <a:cubicBezTo>
                  <a:pt x="719" y="4"/>
                  <a:pt x="707" y="0"/>
                  <a:pt x="69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2a269e6aed1_0_232"/>
          <p:cNvSpPr/>
          <p:nvPr/>
        </p:nvSpPr>
        <p:spPr>
          <a:xfrm>
            <a:off x="3651109" y="3733422"/>
            <a:ext cx="6118" cy="36462"/>
          </a:xfrm>
          <a:custGeom>
            <a:avLst/>
            <a:gdLst/>
            <a:ahLst/>
            <a:cxnLst/>
            <a:rect l="l" t="t" r="r" b="b"/>
            <a:pathLst>
              <a:path w="191" h="1236" extrusionOk="0">
                <a:moveTo>
                  <a:pt x="95" y="0"/>
                </a:moveTo>
                <a:cubicBezTo>
                  <a:pt x="64" y="0"/>
                  <a:pt x="0" y="64"/>
                  <a:pt x="0" y="95"/>
                </a:cubicBezTo>
                <a:lnTo>
                  <a:pt x="0" y="1140"/>
                </a:lnTo>
                <a:cubicBezTo>
                  <a:pt x="0" y="1172"/>
                  <a:pt x="64" y="1235"/>
                  <a:pt x="95" y="1235"/>
                </a:cubicBezTo>
                <a:cubicBezTo>
                  <a:pt x="159" y="1235"/>
                  <a:pt x="190" y="1172"/>
                  <a:pt x="190" y="1140"/>
                </a:cubicBezTo>
                <a:lnTo>
                  <a:pt x="190" y="95"/>
                </a:lnTo>
                <a:cubicBezTo>
                  <a:pt x="190" y="64"/>
                  <a:pt x="159" y="0"/>
                  <a:pt x="95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a269e6aed1_0_232"/>
          <p:cNvSpPr/>
          <p:nvPr/>
        </p:nvSpPr>
        <p:spPr>
          <a:xfrm>
            <a:off x="3688650" y="3733039"/>
            <a:ext cx="24377" cy="26550"/>
          </a:xfrm>
          <a:custGeom>
            <a:avLst/>
            <a:gdLst/>
            <a:ahLst/>
            <a:cxnLst/>
            <a:rect l="l" t="t" r="r" b="b"/>
            <a:pathLst>
              <a:path w="761" h="900" extrusionOk="0">
                <a:moveTo>
                  <a:pt x="66" y="0"/>
                </a:moveTo>
                <a:cubicBezTo>
                  <a:pt x="53" y="0"/>
                  <a:pt x="41" y="4"/>
                  <a:pt x="32" y="13"/>
                </a:cubicBezTo>
                <a:cubicBezTo>
                  <a:pt x="0" y="45"/>
                  <a:pt x="0" y="108"/>
                  <a:pt x="32" y="172"/>
                </a:cubicBezTo>
                <a:lnTo>
                  <a:pt x="570" y="868"/>
                </a:lnTo>
                <a:cubicBezTo>
                  <a:pt x="602" y="900"/>
                  <a:pt x="633" y="900"/>
                  <a:pt x="665" y="900"/>
                </a:cubicBezTo>
                <a:cubicBezTo>
                  <a:pt x="665" y="900"/>
                  <a:pt x="697" y="900"/>
                  <a:pt x="728" y="868"/>
                </a:cubicBezTo>
                <a:cubicBezTo>
                  <a:pt x="760" y="837"/>
                  <a:pt x="760" y="805"/>
                  <a:pt x="728" y="742"/>
                </a:cubicBezTo>
                <a:lnTo>
                  <a:pt x="158" y="45"/>
                </a:lnTo>
                <a:cubicBezTo>
                  <a:pt x="136" y="22"/>
                  <a:pt x="98" y="0"/>
                  <a:pt x="6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2a269e6aed1_0_232"/>
          <p:cNvSpPr/>
          <p:nvPr/>
        </p:nvSpPr>
        <p:spPr>
          <a:xfrm>
            <a:off x="3166215" y="3667078"/>
            <a:ext cx="35524" cy="53277"/>
          </a:xfrm>
          <a:custGeom>
            <a:avLst/>
            <a:gdLst/>
            <a:ahLst/>
            <a:cxnLst/>
            <a:rect l="l" t="t" r="r" b="b"/>
            <a:pathLst>
              <a:path w="1109" h="1806" extrusionOk="0">
                <a:moveTo>
                  <a:pt x="507" y="317"/>
                </a:moveTo>
                <a:lnTo>
                  <a:pt x="507" y="666"/>
                </a:lnTo>
                <a:cubicBezTo>
                  <a:pt x="444" y="634"/>
                  <a:pt x="380" y="602"/>
                  <a:pt x="349" y="539"/>
                </a:cubicBezTo>
                <a:cubicBezTo>
                  <a:pt x="349" y="444"/>
                  <a:pt x="380" y="381"/>
                  <a:pt x="444" y="349"/>
                </a:cubicBezTo>
                <a:cubicBezTo>
                  <a:pt x="475" y="317"/>
                  <a:pt x="444" y="317"/>
                  <a:pt x="507" y="317"/>
                </a:cubicBezTo>
                <a:close/>
                <a:moveTo>
                  <a:pt x="697" y="982"/>
                </a:moveTo>
                <a:cubicBezTo>
                  <a:pt x="792" y="1014"/>
                  <a:pt x="887" y="1109"/>
                  <a:pt x="919" y="1204"/>
                </a:cubicBezTo>
                <a:cubicBezTo>
                  <a:pt x="919" y="1362"/>
                  <a:pt x="856" y="1489"/>
                  <a:pt x="729" y="1521"/>
                </a:cubicBezTo>
                <a:lnTo>
                  <a:pt x="697" y="1521"/>
                </a:lnTo>
                <a:lnTo>
                  <a:pt x="697" y="982"/>
                </a:lnTo>
                <a:close/>
                <a:moveTo>
                  <a:pt x="602" y="1"/>
                </a:moveTo>
                <a:cubicBezTo>
                  <a:pt x="571" y="1"/>
                  <a:pt x="507" y="64"/>
                  <a:pt x="507" y="96"/>
                </a:cubicBezTo>
                <a:lnTo>
                  <a:pt x="507" y="127"/>
                </a:lnTo>
                <a:cubicBezTo>
                  <a:pt x="412" y="127"/>
                  <a:pt x="380" y="159"/>
                  <a:pt x="349" y="191"/>
                </a:cubicBezTo>
                <a:cubicBezTo>
                  <a:pt x="190" y="254"/>
                  <a:pt x="127" y="412"/>
                  <a:pt x="159" y="571"/>
                </a:cubicBezTo>
                <a:cubicBezTo>
                  <a:pt x="190" y="761"/>
                  <a:pt x="317" y="824"/>
                  <a:pt x="507" y="887"/>
                </a:cubicBezTo>
                <a:lnTo>
                  <a:pt x="507" y="1552"/>
                </a:lnTo>
                <a:cubicBezTo>
                  <a:pt x="349" y="1552"/>
                  <a:pt x="254" y="1489"/>
                  <a:pt x="222" y="1426"/>
                </a:cubicBezTo>
                <a:cubicBezTo>
                  <a:pt x="204" y="1389"/>
                  <a:pt x="174" y="1373"/>
                  <a:pt x="140" y="1373"/>
                </a:cubicBezTo>
                <a:cubicBezTo>
                  <a:pt x="116" y="1373"/>
                  <a:pt x="90" y="1381"/>
                  <a:pt x="64" y="1394"/>
                </a:cubicBezTo>
                <a:cubicBezTo>
                  <a:pt x="32" y="1394"/>
                  <a:pt x="0" y="1457"/>
                  <a:pt x="32" y="1521"/>
                </a:cubicBezTo>
                <a:cubicBezTo>
                  <a:pt x="127" y="1647"/>
                  <a:pt x="317" y="1742"/>
                  <a:pt x="507" y="1742"/>
                </a:cubicBezTo>
                <a:cubicBezTo>
                  <a:pt x="507" y="1774"/>
                  <a:pt x="539" y="1806"/>
                  <a:pt x="602" y="1806"/>
                </a:cubicBezTo>
                <a:cubicBezTo>
                  <a:pt x="634" y="1806"/>
                  <a:pt x="666" y="1774"/>
                  <a:pt x="666" y="1711"/>
                </a:cubicBezTo>
                <a:lnTo>
                  <a:pt x="761" y="1711"/>
                </a:lnTo>
                <a:cubicBezTo>
                  <a:pt x="982" y="1616"/>
                  <a:pt x="1109" y="1426"/>
                  <a:pt x="1077" y="1204"/>
                </a:cubicBezTo>
                <a:cubicBezTo>
                  <a:pt x="1077" y="951"/>
                  <a:pt x="887" y="824"/>
                  <a:pt x="697" y="761"/>
                </a:cubicBezTo>
                <a:lnTo>
                  <a:pt x="697" y="317"/>
                </a:lnTo>
                <a:cubicBezTo>
                  <a:pt x="697" y="349"/>
                  <a:pt x="792" y="381"/>
                  <a:pt x="824" y="412"/>
                </a:cubicBezTo>
                <a:cubicBezTo>
                  <a:pt x="837" y="426"/>
                  <a:pt x="856" y="433"/>
                  <a:pt x="875" y="433"/>
                </a:cubicBezTo>
                <a:cubicBezTo>
                  <a:pt x="903" y="433"/>
                  <a:pt x="932" y="418"/>
                  <a:pt x="951" y="381"/>
                </a:cubicBezTo>
                <a:cubicBezTo>
                  <a:pt x="982" y="349"/>
                  <a:pt x="982" y="286"/>
                  <a:pt x="951" y="254"/>
                </a:cubicBezTo>
                <a:cubicBezTo>
                  <a:pt x="887" y="191"/>
                  <a:pt x="792" y="159"/>
                  <a:pt x="697" y="127"/>
                </a:cubicBezTo>
                <a:lnTo>
                  <a:pt x="697" y="96"/>
                </a:lnTo>
                <a:cubicBezTo>
                  <a:pt x="697" y="64"/>
                  <a:pt x="666" y="1"/>
                  <a:pt x="60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2a269e6aed1_0_232"/>
          <p:cNvSpPr/>
          <p:nvPr/>
        </p:nvSpPr>
        <p:spPr>
          <a:xfrm>
            <a:off x="3380250" y="3706312"/>
            <a:ext cx="71048" cy="107468"/>
          </a:xfrm>
          <a:custGeom>
            <a:avLst/>
            <a:gdLst/>
            <a:ahLst/>
            <a:cxnLst/>
            <a:rect l="l" t="t" r="r" b="b"/>
            <a:pathLst>
              <a:path w="2218" h="3643" extrusionOk="0">
                <a:moveTo>
                  <a:pt x="1046" y="381"/>
                </a:moveTo>
                <a:lnTo>
                  <a:pt x="1046" y="1489"/>
                </a:lnTo>
                <a:cubicBezTo>
                  <a:pt x="792" y="1363"/>
                  <a:pt x="539" y="1268"/>
                  <a:pt x="539" y="1046"/>
                </a:cubicBezTo>
                <a:cubicBezTo>
                  <a:pt x="539" y="381"/>
                  <a:pt x="951" y="412"/>
                  <a:pt x="1046" y="381"/>
                </a:cubicBezTo>
                <a:close/>
                <a:moveTo>
                  <a:pt x="1236" y="1774"/>
                </a:moveTo>
                <a:cubicBezTo>
                  <a:pt x="1616" y="1933"/>
                  <a:pt x="1932" y="2091"/>
                  <a:pt x="1964" y="2503"/>
                </a:cubicBezTo>
                <a:cubicBezTo>
                  <a:pt x="2027" y="3009"/>
                  <a:pt x="1742" y="3231"/>
                  <a:pt x="1457" y="3326"/>
                </a:cubicBezTo>
                <a:cubicBezTo>
                  <a:pt x="1394" y="3326"/>
                  <a:pt x="1331" y="3358"/>
                  <a:pt x="1236" y="3358"/>
                </a:cubicBezTo>
                <a:lnTo>
                  <a:pt x="1236" y="1774"/>
                </a:lnTo>
                <a:close/>
                <a:moveTo>
                  <a:pt x="1141" y="1"/>
                </a:moveTo>
                <a:cubicBezTo>
                  <a:pt x="1109" y="1"/>
                  <a:pt x="1046" y="32"/>
                  <a:pt x="1046" y="96"/>
                </a:cubicBezTo>
                <a:lnTo>
                  <a:pt x="1046" y="191"/>
                </a:lnTo>
                <a:cubicBezTo>
                  <a:pt x="856" y="222"/>
                  <a:pt x="254" y="286"/>
                  <a:pt x="286" y="1078"/>
                </a:cubicBezTo>
                <a:cubicBezTo>
                  <a:pt x="317" y="1394"/>
                  <a:pt x="666" y="1553"/>
                  <a:pt x="1046" y="1679"/>
                </a:cubicBezTo>
                <a:lnTo>
                  <a:pt x="1046" y="3358"/>
                </a:lnTo>
                <a:cubicBezTo>
                  <a:pt x="666" y="3358"/>
                  <a:pt x="317" y="3231"/>
                  <a:pt x="222" y="3041"/>
                </a:cubicBezTo>
                <a:cubicBezTo>
                  <a:pt x="191" y="2978"/>
                  <a:pt x="127" y="2978"/>
                  <a:pt x="64" y="2978"/>
                </a:cubicBezTo>
                <a:cubicBezTo>
                  <a:pt x="32" y="3009"/>
                  <a:pt x="1" y="3073"/>
                  <a:pt x="32" y="3104"/>
                </a:cubicBezTo>
                <a:cubicBezTo>
                  <a:pt x="191" y="3389"/>
                  <a:pt x="602" y="3548"/>
                  <a:pt x="1046" y="3548"/>
                </a:cubicBezTo>
                <a:cubicBezTo>
                  <a:pt x="1046" y="3611"/>
                  <a:pt x="1077" y="3643"/>
                  <a:pt x="1141" y="3643"/>
                </a:cubicBezTo>
                <a:cubicBezTo>
                  <a:pt x="1172" y="3643"/>
                  <a:pt x="1236" y="3611"/>
                  <a:pt x="1236" y="3548"/>
                </a:cubicBezTo>
                <a:cubicBezTo>
                  <a:pt x="1331" y="3548"/>
                  <a:pt x="1426" y="3516"/>
                  <a:pt x="1521" y="3484"/>
                </a:cubicBezTo>
                <a:cubicBezTo>
                  <a:pt x="1964" y="3358"/>
                  <a:pt x="2217" y="2978"/>
                  <a:pt x="2154" y="2471"/>
                </a:cubicBezTo>
                <a:cubicBezTo>
                  <a:pt x="2091" y="1933"/>
                  <a:pt x="1616" y="1743"/>
                  <a:pt x="1236" y="1553"/>
                </a:cubicBezTo>
                <a:lnTo>
                  <a:pt x="1236" y="412"/>
                </a:lnTo>
                <a:cubicBezTo>
                  <a:pt x="1426" y="412"/>
                  <a:pt x="1584" y="507"/>
                  <a:pt x="1742" y="634"/>
                </a:cubicBezTo>
                <a:cubicBezTo>
                  <a:pt x="1774" y="650"/>
                  <a:pt x="1798" y="658"/>
                  <a:pt x="1818" y="658"/>
                </a:cubicBezTo>
                <a:cubicBezTo>
                  <a:pt x="1837" y="658"/>
                  <a:pt x="1853" y="650"/>
                  <a:pt x="1869" y="634"/>
                </a:cubicBezTo>
                <a:cubicBezTo>
                  <a:pt x="1901" y="571"/>
                  <a:pt x="1932" y="539"/>
                  <a:pt x="1869" y="507"/>
                </a:cubicBezTo>
                <a:cubicBezTo>
                  <a:pt x="1679" y="317"/>
                  <a:pt x="1426" y="222"/>
                  <a:pt x="1236" y="222"/>
                </a:cubicBezTo>
                <a:lnTo>
                  <a:pt x="1236" y="96"/>
                </a:lnTo>
                <a:cubicBezTo>
                  <a:pt x="1236" y="32"/>
                  <a:pt x="1204" y="1"/>
                  <a:pt x="114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a269e6aed1_0_232"/>
          <p:cNvSpPr/>
          <p:nvPr/>
        </p:nvSpPr>
        <p:spPr>
          <a:xfrm>
            <a:off x="3624715" y="3609170"/>
            <a:ext cx="49746" cy="74753"/>
          </a:xfrm>
          <a:custGeom>
            <a:avLst/>
            <a:gdLst/>
            <a:ahLst/>
            <a:cxnLst/>
            <a:rect l="l" t="t" r="r" b="b"/>
            <a:pathLst>
              <a:path w="1553" h="2534" extrusionOk="0">
                <a:moveTo>
                  <a:pt x="729" y="349"/>
                </a:moveTo>
                <a:lnTo>
                  <a:pt x="729" y="1014"/>
                </a:lnTo>
                <a:cubicBezTo>
                  <a:pt x="539" y="919"/>
                  <a:pt x="444" y="855"/>
                  <a:pt x="413" y="729"/>
                </a:cubicBezTo>
                <a:cubicBezTo>
                  <a:pt x="381" y="570"/>
                  <a:pt x="444" y="444"/>
                  <a:pt x="571" y="380"/>
                </a:cubicBezTo>
                <a:cubicBezTo>
                  <a:pt x="603" y="349"/>
                  <a:pt x="634" y="349"/>
                  <a:pt x="729" y="349"/>
                </a:cubicBezTo>
                <a:close/>
                <a:moveTo>
                  <a:pt x="919" y="1299"/>
                </a:moveTo>
                <a:cubicBezTo>
                  <a:pt x="1109" y="1394"/>
                  <a:pt x="1299" y="1489"/>
                  <a:pt x="1331" y="1742"/>
                </a:cubicBezTo>
                <a:cubicBezTo>
                  <a:pt x="1394" y="2059"/>
                  <a:pt x="1204" y="2185"/>
                  <a:pt x="1014" y="2249"/>
                </a:cubicBezTo>
                <a:cubicBezTo>
                  <a:pt x="983" y="2280"/>
                  <a:pt x="919" y="2280"/>
                  <a:pt x="919" y="2280"/>
                </a:cubicBezTo>
                <a:lnTo>
                  <a:pt x="919" y="1299"/>
                </a:lnTo>
                <a:close/>
                <a:moveTo>
                  <a:pt x="824" y="0"/>
                </a:moveTo>
                <a:cubicBezTo>
                  <a:pt x="761" y="0"/>
                  <a:pt x="729" y="32"/>
                  <a:pt x="729" y="95"/>
                </a:cubicBezTo>
                <a:lnTo>
                  <a:pt x="729" y="159"/>
                </a:lnTo>
                <a:cubicBezTo>
                  <a:pt x="634" y="159"/>
                  <a:pt x="539" y="190"/>
                  <a:pt x="444" y="222"/>
                </a:cubicBezTo>
                <a:cubicBezTo>
                  <a:pt x="254" y="349"/>
                  <a:pt x="191" y="539"/>
                  <a:pt x="223" y="792"/>
                </a:cubicBezTo>
                <a:cubicBezTo>
                  <a:pt x="286" y="1014"/>
                  <a:pt x="444" y="1109"/>
                  <a:pt x="729" y="1204"/>
                </a:cubicBezTo>
                <a:lnTo>
                  <a:pt x="729" y="2312"/>
                </a:lnTo>
                <a:cubicBezTo>
                  <a:pt x="444" y="2280"/>
                  <a:pt x="254" y="2185"/>
                  <a:pt x="191" y="2090"/>
                </a:cubicBezTo>
                <a:cubicBezTo>
                  <a:pt x="191" y="2053"/>
                  <a:pt x="169" y="2038"/>
                  <a:pt x="138" y="2038"/>
                </a:cubicBezTo>
                <a:cubicBezTo>
                  <a:pt x="117" y="2038"/>
                  <a:pt x="90" y="2046"/>
                  <a:pt x="64" y="2059"/>
                </a:cubicBezTo>
                <a:cubicBezTo>
                  <a:pt x="33" y="2059"/>
                  <a:pt x="1" y="2122"/>
                  <a:pt x="33" y="2154"/>
                </a:cubicBezTo>
                <a:cubicBezTo>
                  <a:pt x="128" y="2344"/>
                  <a:pt x="413" y="2470"/>
                  <a:pt x="729" y="2502"/>
                </a:cubicBezTo>
                <a:cubicBezTo>
                  <a:pt x="729" y="2534"/>
                  <a:pt x="761" y="2534"/>
                  <a:pt x="793" y="2534"/>
                </a:cubicBezTo>
                <a:cubicBezTo>
                  <a:pt x="856" y="2534"/>
                  <a:pt x="888" y="2502"/>
                  <a:pt x="888" y="2470"/>
                </a:cubicBezTo>
                <a:cubicBezTo>
                  <a:pt x="951" y="2470"/>
                  <a:pt x="1014" y="2439"/>
                  <a:pt x="1046" y="2439"/>
                </a:cubicBezTo>
                <a:cubicBezTo>
                  <a:pt x="1394" y="2344"/>
                  <a:pt x="1553" y="2059"/>
                  <a:pt x="1521" y="1710"/>
                </a:cubicBezTo>
                <a:cubicBezTo>
                  <a:pt x="1489" y="1362"/>
                  <a:pt x="1204" y="1204"/>
                  <a:pt x="919" y="1077"/>
                </a:cubicBezTo>
                <a:lnTo>
                  <a:pt x="919" y="349"/>
                </a:lnTo>
                <a:cubicBezTo>
                  <a:pt x="1014" y="349"/>
                  <a:pt x="1109" y="412"/>
                  <a:pt x="1204" y="475"/>
                </a:cubicBezTo>
                <a:cubicBezTo>
                  <a:pt x="1220" y="491"/>
                  <a:pt x="1244" y="499"/>
                  <a:pt x="1268" y="499"/>
                </a:cubicBezTo>
                <a:cubicBezTo>
                  <a:pt x="1291" y="499"/>
                  <a:pt x="1315" y="491"/>
                  <a:pt x="1331" y="475"/>
                </a:cubicBezTo>
                <a:cubicBezTo>
                  <a:pt x="1363" y="444"/>
                  <a:pt x="1363" y="380"/>
                  <a:pt x="1331" y="349"/>
                </a:cubicBezTo>
                <a:cubicBezTo>
                  <a:pt x="1204" y="254"/>
                  <a:pt x="1014" y="190"/>
                  <a:pt x="919" y="159"/>
                </a:cubicBezTo>
                <a:lnTo>
                  <a:pt x="919" y="95"/>
                </a:lnTo>
                <a:cubicBezTo>
                  <a:pt x="919" y="32"/>
                  <a:pt x="888" y="0"/>
                  <a:pt x="82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a269e6aed1_0_232"/>
          <p:cNvSpPr/>
          <p:nvPr/>
        </p:nvSpPr>
        <p:spPr>
          <a:xfrm>
            <a:off x="3132742" y="3645602"/>
            <a:ext cx="104522" cy="96258"/>
          </a:xfrm>
          <a:custGeom>
            <a:avLst/>
            <a:gdLst/>
            <a:ahLst/>
            <a:cxnLst/>
            <a:rect l="l" t="t" r="r" b="b"/>
            <a:pathLst>
              <a:path w="3263" h="3263" extrusionOk="0">
                <a:moveTo>
                  <a:pt x="1647" y="159"/>
                </a:moveTo>
                <a:cubicBezTo>
                  <a:pt x="2439" y="159"/>
                  <a:pt x="3072" y="824"/>
                  <a:pt x="3072" y="1615"/>
                </a:cubicBezTo>
                <a:cubicBezTo>
                  <a:pt x="3072" y="2407"/>
                  <a:pt x="2439" y="3072"/>
                  <a:pt x="1647" y="3072"/>
                </a:cubicBezTo>
                <a:cubicBezTo>
                  <a:pt x="855" y="3072"/>
                  <a:pt x="190" y="2407"/>
                  <a:pt x="190" y="1615"/>
                </a:cubicBezTo>
                <a:cubicBezTo>
                  <a:pt x="190" y="824"/>
                  <a:pt x="855" y="159"/>
                  <a:pt x="1647" y="159"/>
                </a:cubicBezTo>
                <a:close/>
                <a:moveTo>
                  <a:pt x="1647" y="0"/>
                </a:moveTo>
                <a:cubicBezTo>
                  <a:pt x="729" y="0"/>
                  <a:pt x="0" y="729"/>
                  <a:pt x="0" y="1615"/>
                </a:cubicBezTo>
                <a:cubicBezTo>
                  <a:pt x="0" y="2502"/>
                  <a:pt x="729" y="3262"/>
                  <a:pt x="1647" y="3262"/>
                </a:cubicBezTo>
                <a:cubicBezTo>
                  <a:pt x="2534" y="3262"/>
                  <a:pt x="3262" y="2502"/>
                  <a:pt x="3262" y="1615"/>
                </a:cubicBezTo>
                <a:cubicBezTo>
                  <a:pt x="3262" y="729"/>
                  <a:pt x="2534" y="0"/>
                  <a:pt x="164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2a269e6aed1_0_232"/>
          <p:cNvSpPr/>
          <p:nvPr/>
        </p:nvSpPr>
        <p:spPr>
          <a:xfrm>
            <a:off x="3142896" y="3654924"/>
            <a:ext cx="84213" cy="76641"/>
          </a:xfrm>
          <a:custGeom>
            <a:avLst/>
            <a:gdLst/>
            <a:ahLst/>
            <a:cxnLst/>
            <a:rect l="l" t="t" r="r" b="b"/>
            <a:pathLst>
              <a:path w="2629" h="2598" extrusionOk="0">
                <a:moveTo>
                  <a:pt x="1330" y="191"/>
                </a:moveTo>
                <a:cubicBezTo>
                  <a:pt x="1932" y="191"/>
                  <a:pt x="2439" y="666"/>
                  <a:pt x="2439" y="1299"/>
                </a:cubicBezTo>
                <a:cubicBezTo>
                  <a:pt x="2439" y="1933"/>
                  <a:pt x="1932" y="2408"/>
                  <a:pt x="1330" y="2408"/>
                </a:cubicBezTo>
                <a:cubicBezTo>
                  <a:pt x="697" y="2408"/>
                  <a:pt x="190" y="1933"/>
                  <a:pt x="190" y="1299"/>
                </a:cubicBezTo>
                <a:cubicBezTo>
                  <a:pt x="190" y="666"/>
                  <a:pt x="697" y="191"/>
                  <a:pt x="1330" y="191"/>
                </a:cubicBezTo>
                <a:close/>
                <a:moveTo>
                  <a:pt x="1330" y="1"/>
                </a:moveTo>
                <a:cubicBezTo>
                  <a:pt x="602" y="1"/>
                  <a:pt x="0" y="571"/>
                  <a:pt x="0" y="1299"/>
                </a:cubicBezTo>
                <a:cubicBezTo>
                  <a:pt x="0" y="2028"/>
                  <a:pt x="602" y="2598"/>
                  <a:pt x="1330" y="2598"/>
                </a:cubicBezTo>
                <a:cubicBezTo>
                  <a:pt x="2027" y="2598"/>
                  <a:pt x="2629" y="2028"/>
                  <a:pt x="2629" y="1299"/>
                </a:cubicBezTo>
                <a:cubicBezTo>
                  <a:pt x="2629" y="571"/>
                  <a:pt x="2027" y="1"/>
                  <a:pt x="133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a269e6aed1_0_232"/>
          <p:cNvSpPr/>
          <p:nvPr/>
        </p:nvSpPr>
        <p:spPr>
          <a:xfrm>
            <a:off x="3297064" y="3606368"/>
            <a:ext cx="241493" cy="264408"/>
          </a:xfrm>
          <a:custGeom>
            <a:avLst/>
            <a:gdLst/>
            <a:ahLst/>
            <a:cxnLst/>
            <a:rect l="l" t="t" r="r" b="b"/>
            <a:pathLst>
              <a:path w="7539" h="8963" extrusionOk="0">
                <a:moveTo>
                  <a:pt x="3769" y="1615"/>
                </a:moveTo>
                <a:cubicBezTo>
                  <a:pt x="5765" y="1615"/>
                  <a:pt x="7348" y="3230"/>
                  <a:pt x="7348" y="5194"/>
                </a:cubicBezTo>
                <a:cubicBezTo>
                  <a:pt x="7348" y="7189"/>
                  <a:pt x="5733" y="8772"/>
                  <a:pt x="3769" y="8772"/>
                </a:cubicBezTo>
                <a:cubicBezTo>
                  <a:pt x="1806" y="8772"/>
                  <a:pt x="191" y="7189"/>
                  <a:pt x="191" y="5194"/>
                </a:cubicBezTo>
                <a:cubicBezTo>
                  <a:pt x="191" y="3230"/>
                  <a:pt x="1806" y="1615"/>
                  <a:pt x="3769" y="1615"/>
                </a:cubicBezTo>
                <a:close/>
                <a:moveTo>
                  <a:pt x="4403" y="0"/>
                </a:moveTo>
                <a:cubicBezTo>
                  <a:pt x="4339" y="0"/>
                  <a:pt x="4308" y="32"/>
                  <a:pt x="4308" y="95"/>
                </a:cubicBezTo>
                <a:lnTo>
                  <a:pt x="4308" y="1457"/>
                </a:lnTo>
                <a:cubicBezTo>
                  <a:pt x="4118" y="1457"/>
                  <a:pt x="3959" y="1425"/>
                  <a:pt x="3801" y="1425"/>
                </a:cubicBezTo>
                <a:cubicBezTo>
                  <a:pt x="3548" y="1425"/>
                  <a:pt x="3263" y="1457"/>
                  <a:pt x="3104" y="1489"/>
                </a:cubicBezTo>
                <a:lnTo>
                  <a:pt x="3104" y="285"/>
                </a:lnTo>
                <a:cubicBezTo>
                  <a:pt x="3104" y="222"/>
                  <a:pt x="3041" y="190"/>
                  <a:pt x="3009" y="190"/>
                </a:cubicBezTo>
                <a:cubicBezTo>
                  <a:pt x="2946" y="190"/>
                  <a:pt x="2914" y="222"/>
                  <a:pt x="2914" y="285"/>
                </a:cubicBezTo>
                <a:lnTo>
                  <a:pt x="2914" y="1552"/>
                </a:lnTo>
                <a:cubicBezTo>
                  <a:pt x="1204" y="1932"/>
                  <a:pt x="1" y="3420"/>
                  <a:pt x="1" y="5194"/>
                </a:cubicBezTo>
                <a:cubicBezTo>
                  <a:pt x="1" y="7284"/>
                  <a:pt x="1679" y="8963"/>
                  <a:pt x="3769" y="8963"/>
                </a:cubicBezTo>
                <a:cubicBezTo>
                  <a:pt x="5860" y="8963"/>
                  <a:pt x="7538" y="7284"/>
                  <a:pt x="7538" y="5194"/>
                </a:cubicBezTo>
                <a:cubicBezTo>
                  <a:pt x="7538" y="3357"/>
                  <a:pt x="6240" y="1837"/>
                  <a:pt x="4498" y="1520"/>
                </a:cubicBezTo>
                <a:cubicBezTo>
                  <a:pt x="4498" y="1520"/>
                  <a:pt x="4498" y="1520"/>
                  <a:pt x="4498" y="1489"/>
                </a:cubicBezTo>
                <a:lnTo>
                  <a:pt x="4498" y="95"/>
                </a:lnTo>
                <a:cubicBezTo>
                  <a:pt x="4498" y="32"/>
                  <a:pt x="4466" y="0"/>
                  <a:pt x="4403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a269e6aed1_0_232"/>
          <p:cNvSpPr/>
          <p:nvPr/>
        </p:nvSpPr>
        <p:spPr>
          <a:xfrm>
            <a:off x="3316347" y="3667078"/>
            <a:ext cx="202926" cy="185939"/>
          </a:xfrm>
          <a:custGeom>
            <a:avLst/>
            <a:gdLst/>
            <a:ahLst/>
            <a:cxnLst/>
            <a:rect l="l" t="t" r="r" b="b"/>
            <a:pathLst>
              <a:path w="6335" h="6303" extrusionOk="0">
                <a:moveTo>
                  <a:pt x="3167" y="191"/>
                </a:moveTo>
                <a:cubicBezTo>
                  <a:pt x="4814" y="191"/>
                  <a:pt x="6144" y="1521"/>
                  <a:pt x="6144" y="3136"/>
                </a:cubicBezTo>
                <a:cubicBezTo>
                  <a:pt x="6144" y="4783"/>
                  <a:pt x="4814" y="6113"/>
                  <a:pt x="3167" y="6113"/>
                </a:cubicBezTo>
                <a:cubicBezTo>
                  <a:pt x="1521" y="6113"/>
                  <a:pt x="190" y="4783"/>
                  <a:pt x="190" y="3136"/>
                </a:cubicBezTo>
                <a:cubicBezTo>
                  <a:pt x="190" y="1521"/>
                  <a:pt x="1521" y="191"/>
                  <a:pt x="3167" y="191"/>
                </a:cubicBezTo>
                <a:close/>
                <a:moveTo>
                  <a:pt x="3167" y="1"/>
                </a:moveTo>
                <a:cubicBezTo>
                  <a:pt x="1426" y="1"/>
                  <a:pt x="0" y="1394"/>
                  <a:pt x="0" y="3136"/>
                </a:cubicBezTo>
                <a:cubicBezTo>
                  <a:pt x="0" y="4878"/>
                  <a:pt x="1426" y="6303"/>
                  <a:pt x="3167" y="6303"/>
                </a:cubicBezTo>
                <a:cubicBezTo>
                  <a:pt x="4909" y="6303"/>
                  <a:pt x="6334" y="4878"/>
                  <a:pt x="6334" y="3136"/>
                </a:cubicBezTo>
                <a:cubicBezTo>
                  <a:pt x="6334" y="1394"/>
                  <a:pt x="4909" y="1"/>
                  <a:pt x="3167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a269e6aed1_0_232"/>
          <p:cNvSpPr/>
          <p:nvPr/>
        </p:nvSpPr>
        <p:spPr>
          <a:xfrm>
            <a:off x="3567923" y="3545628"/>
            <a:ext cx="168427" cy="175672"/>
          </a:xfrm>
          <a:custGeom>
            <a:avLst/>
            <a:gdLst/>
            <a:ahLst/>
            <a:cxnLst/>
            <a:rect l="l" t="t" r="r" b="b"/>
            <a:pathLst>
              <a:path w="5258" h="5955" extrusionOk="0">
                <a:moveTo>
                  <a:pt x="2629" y="856"/>
                </a:moveTo>
                <a:cubicBezTo>
                  <a:pt x="3959" y="856"/>
                  <a:pt x="5067" y="1964"/>
                  <a:pt x="5067" y="3326"/>
                </a:cubicBezTo>
                <a:cubicBezTo>
                  <a:pt x="5067" y="4656"/>
                  <a:pt x="3959" y="5764"/>
                  <a:pt x="2629" y="5764"/>
                </a:cubicBezTo>
                <a:cubicBezTo>
                  <a:pt x="1267" y="5764"/>
                  <a:pt x="159" y="4656"/>
                  <a:pt x="159" y="3326"/>
                </a:cubicBezTo>
                <a:cubicBezTo>
                  <a:pt x="159" y="1964"/>
                  <a:pt x="1267" y="856"/>
                  <a:pt x="2629" y="856"/>
                </a:cubicBezTo>
                <a:close/>
                <a:moveTo>
                  <a:pt x="2027" y="1"/>
                </a:moveTo>
                <a:cubicBezTo>
                  <a:pt x="1996" y="1"/>
                  <a:pt x="1932" y="32"/>
                  <a:pt x="1932" y="96"/>
                </a:cubicBezTo>
                <a:lnTo>
                  <a:pt x="1932" y="761"/>
                </a:lnTo>
                <a:cubicBezTo>
                  <a:pt x="824" y="1077"/>
                  <a:pt x="0" y="2091"/>
                  <a:pt x="0" y="3326"/>
                </a:cubicBezTo>
                <a:cubicBezTo>
                  <a:pt x="0" y="4783"/>
                  <a:pt x="1172" y="5954"/>
                  <a:pt x="2629" y="5954"/>
                </a:cubicBezTo>
                <a:cubicBezTo>
                  <a:pt x="4086" y="5954"/>
                  <a:pt x="5257" y="4783"/>
                  <a:pt x="5257" y="3326"/>
                </a:cubicBezTo>
                <a:cubicBezTo>
                  <a:pt x="5257" y="2123"/>
                  <a:pt x="4497" y="1077"/>
                  <a:pt x="3357" y="792"/>
                </a:cubicBezTo>
                <a:lnTo>
                  <a:pt x="3357" y="286"/>
                </a:lnTo>
                <a:cubicBezTo>
                  <a:pt x="3357" y="222"/>
                  <a:pt x="3326" y="191"/>
                  <a:pt x="3262" y="191"/>
                </a:cubicBezTo>
                <a:cubicBezTo>
                  <a:pt x="3199" y="191"/>
                  <a:pt x="3167" y="222"/>
                  <a:pt x="3167" y="286"/>
                </a:cubicBezTo>
                <a:lnTo>
                  <a:pt x="3167" y="729"/>
                </a:lnTo>
                <a:cubicBezTo>
                  <a:pt x="2977" y="697"/>
                  <a:pt x="2819" y="666"/>
                  <a:pt x="2629" y="666"/>
                </a:cubicBezTo>
                <a:cubicBezTo>
                  <a:pt x="2471" y="666"/>
                  <a:pt x="2312" y="697"/>
                  <a:pt x="2122" y="729"/>
                </a:cubicBezTo>
                <a:lnTo>
                  <a:pt x="2122" y="96"/>
                </a:lnTo>
                <a:cubicBezTo>
                  <a:pt x="2122" y="32"/>
                  <a:pt x="2091" y="1"/>
                  <a:pt x="2027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2a269e6aed1_0_232"/>
          <p:cNvSpPr/>
          <p:nvPr/>
        </p:nvSpPr>
        <p:spPr>
          <a:xfrm>
            <a:off x="3581120" y="3578343"/>
            <a:ext cx="142032" cy="129889"/>
          </a:xfrm>
          <a:custGeom>
            <a:avLst/>
            <a:gdLst/>
            <a:ahLst/>
            <a:cxnLst/>
            <a:rect l="l" t="t" r="r" b="b"/>
            <a:pathLst>
              <a:path w="4434" h="4403" extrusionOk="0">
                <a:moveTo>
                  <a:pt x="2217" y="190"/>
                </a:moveTo>
                <a:cubicBezTo>
                  <a:pt x="3325" y="190"/>
                  <a:pt x="4244" y="1077"/>
                  <a:pt x="4244" y="2217"/>
                </a:cubicBezTo>
                <a:cubicBezTo>
                  <a:pt x="4244" y="3325"/>
                  <a:pt x="3325" y="4244"/>
                  <a:pt x="2217" y="4244"/>
                </a:cubicBezTo>
                <a:cubicBezTo>
                  <a:pt x="1077" y="4244"/>
                  <a:pt x="190" y="3325"/>
                  <a:pt x="190" y="2217"/>
                </a:cubicBezTo>
                <a:cubicBezTo>
                  <a:pt x="190" y="1077"/>
                  <a:pt x="1077" y="190"/>
                  <a:pt x="2217" y="190"/>
                </a:cubicBezTo>
                <a:close/>
                <a:moveTo>
                  <a:pt x="2217" y="0"/>
                </a:moveTo>
                <a:cubicBezTo>
                  <a:pt x="982" y="0"/>
                  <a:pt x="0" y="982"/>
                  <a:pt x="0" y="2217"/>
                </a:cubicBezTo>
                <a:cubicBezTo>
                  <a:pt x="0" y="3420"/>
                  <a:pt x="982" y="4402"/>
                  <a:pt x="2217" y="4402"/>
                </a:cubicBezTo>
                <a:cubicBezTo>
                  <a:pt x="3420" y="4402"/>
                  <a:pt x="4434" y="3420"/>
                  <a:pt x="4434" y="2217"/>
                </a:cubicBezTo>
                <a:cubicBezTo>
                  <a:pt x="4434" y="982"/>
                  <a:pt x="3420" y="0"/>
                  <a:pt x="221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949</Words>
  <Application>Microsoft Office PowerPoint</Application>
  <PresentationFormat>Widescreen</PresentationFormat>
  <Paragraphs>136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Calibri</vt:lpstr>
      <vt:lpstr>Playball</vt:lpstr>
      <vt:lpstr>Montserrat</vt:lpstr>
      <vt:lpstr>Montserrat Medium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Chinnappa MM</dc:creator>
  <cp:lastModifiedBy>Lenovo Thinkpad</cp:lastModifiedBy>
  <cp:revision>1</cp:revision>
  <dcterms:created xsi:type="dcterms:W3CDTF">2023-10-13T09:16:11Z</dcterms:created>
  <dcterms:modified xsi:type="dcterms:W3CDTF">2024-04-17T12:48:40Z</dcterms:modified>
</cp:coreProperties>
</file>